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  <p:sldMasterId id="2147487447" r:id="rId3"/>
  </p:sldMasterIdLst>
  <p:notesMasterIdLst>
    <p:notesMasterId r:id="rId301"/>
  </p:notesMasterIdLst>
  <p:handoutMasterIdLst>
    <p:handoutMasterId r:id="rId302"/>
  </p:handoutMasterIdLst>
  <p:sldIdLst>
    <p:sldId id="1423" r:id="rId4"/>
    <p:sldId id="1425" r:id="rId5"/>
    <p:sldId id="1426" r:id="rId6"/>
    <p:sldId id="1427" r:id="rId7"/>
    <p:sldId id="1428" r:id="rId8"/>
    <p:sldId id="1429" r:id="rId9"/>
    <p:sldId id="1300" r:id="rId10"/>
    <p:sldId id="1790" r:id="rId11"/>
    <p:sldId id="1430" r:id="rId12"/>
    <p:sldId id="1431" r:id="rId13"/>
    <p:sldId id="1432" r:id="rId14"/>
    <p:sldId id="1433" r:id="rId15"/>
    <p:sldId id="1434" r:id="rId16"/>
    <p:sldId id="1435" r:id="rId17"/>
    <p:sldId id="1436" r:id="rId18"/>
    <p:sldId id="1437" r:id="rId19"/>
    <p:sldId id="1438" r:id="rId20"/>
    <p:sldId id="2019" r:id="rId21"/>
    <p:sldId id="1439" r:id="rId22"/>
    <p:sldId id="1440" r:id="rId23"/>
    <p:sldId id="1311" r:id="rId24"/>
    <p:sldId id="1441" r:id="rId25"/>
    <p:sldId id="1442" r:id="rId26"/>
    <p:sldId id="1443" r:id="rId27"/>
    <p:sldId id="1444" r:id="rId28"/>
    <p:sldId id="1445" r:id="rId29"/>
    <p:sldId id="1446" r:id="rId30"/>
    <p:sldId id="1447" r:id="rId31"/>
    <p:sldId id="1448" r:id="rId32"/>
    <p:sldId id="1449" r:id="rId33"/>
    <p:sldId id="1450" r:id="rId34"/>
    <p:sldId id="1451" r:id="rId35"/>
    <p:sldId id="1452" r:id="rId36"/>
    <p:sldId id="1453" r:id="rId37"/>
    <p:sldId id="1454" r:id="rId38"/>
    <p:sldId id="1455" r:id="rId39"/>
    <p:sldId id="1456" r:id="rId40"/>
    <p:sldId id="1457" r:id="rId41"/>
    <p:sldId id="1458" r:id="rId42"/>
    <p:sldId id="1459" r:id="rId43"/>
    <p:sldId id="1563" r:id="rId44"/>
    <p:sldId id="1791" r:id="rId45"/>
    <p:sldId id="1564" r:id="rId46"/>
    <p:sldId id="1543" r:id="rId47"/>
    <p:sldId id="1565" r:id="rId48"/>
    <p:sldId id="1335" r:id="rId49"/>
    <p:sldId id="1566" r:id="rId50"/>
    <p:sldId id="1567" r:id="rId51"/>
    <p:sldId id="1568" r:id="rId52"/>
    <p:sldId id="1569" r:id="rId53"/>
    <p:sldId id="1570" r:id="rId54"/>
    <p:sldId id="1571" r:id="rId55"/>
    <p:sldId id="1572" r:id="rId56"/>
    <p:sldId id="1573" r:id="rId57"/>
    <p:sldId id="1574" r:id="rId58"/>
    <p:sldId id="1509" r:id="rId59"/>
    <p:sldId id="1575" r:id="rId60"/>
    <p:sldId id="1544" r:id="rId61"/>
    <p:sldId id="1576" r:id="rId62"/>
    <p:sldId id="1577" r:id="rId63"/>
    <p:sldId id="1578" r:id="rId64"/>
    <p:sldId id="2097" r:id="rId65"/>
    <p:sldId id="1349" r:id="rId66"/>
    <p:sldId id="1350" r:id="rId67"/>
    <p:sldId id="1353" r:id="rId68"/>
    <p:sldId id="1351" r:id="rId69"/>
    <p:sldId id="1579" r:id="rId70"/>
    <p:sldId id="2020" r:id="rId71"/>
    <p:sldId id="2021" r:id="rId72"/>
    <p:sldId id="1354" r:id="rId73"/>
    <p:sldId id="1355" r:id="rId74"/>
    <p:sldId id="1356" r:id="rId75"/>
    <p:sldId id="1357" r:id="rId76"/>
    <p:sldId id="1358" r:id="rId77"/>
    <p:sldId id="1580" r:id="rId78"/>
    <p:sldId id="1360" r:id="rId79"/>
    <p:sldId id="1361" r:id="rId80"/>
    <p:sldId id="1362" r:id="rId81"/>
    <p:sldId id="1363" r:id="rId82"/>
    <p:sldId id="1364" r:id="rId83"/>
    <p:sldId id="1581" r:id="rId84"/>
    <p:sldId id="1366" r:id="rId85"/>
    <p:sldId id="1367" r:id="rId86"/>
    <p:sldId id="1370" r:id="rId87"/>
    <p:sldId id="1368" r:id="rId88"/>
    <p:sldId id="1369" r:id="rId89"/>
    <p:sldId id="1371" r:id="rId90"/>
    <p:sldId id="1582" r:id="rId91"/>
    <p:sldId id="1372" r:id="rId92"/>
    <p:sldId id="1373" r:id="rId93"/>
    <p:sldId id="1583" r:id="rId94"/>
    <p:sldId id="1584" r:id="rId95"/>
    <p:sldId id="1585" r:id="rId96"/>
    <p:sldId id="1586" r:id="rId97"/>
    <p:sldId id="1587" r:id="rId98"/>
    <p:sldId id="1380" r:id="rId99"/>
    <p:sldId id="1588" r:id="rId100"/>
    <p:sldId id="1545" r:id="rId101"/>
    <p:sldId id="1546" r:id="rId102"/>
    <p:sldId id="1547" r:id="rId103"/>
    <p:sldId id="1589" r:id="rId104"/>
    <p:sldId id="1590" r:id="rId105"/>
    <p:sldId id="1591" r:id="rId106"/>
    <p:sldId id="1592" r:id="rId107"/>
    <p:sldId id="1593" r:id="rId108"/>
    <p:sldId id="1594" r:id="rId109"/>
    <p:sldId id="1402" r:id="rId110"/>
    <p:sldId id="1595" r:id="rId111"/>
    <p:sldId id="1596" r:id="rId112"/>
    <p:sldId id="1597" r:id="rId113"/>
    <p:sldId id="1598" r:id="rId114"/>
    <p:sldId id="1599" r:id="rId115"/>
    <p:sldId id="1600" r:id="rId116"/>
    <p:sldId id="1395" r:id="rId117"/>
    <p:sldId id="2022" r:id="rId118"/>
    <p:sldId id="1394" r:id="rId119"/>
    <p:sldId id="1601" r:id="rId120"/>
    <p:sldId id="2023" r:id="rId121"/>
    <p:sldId id="1602" r:id="rId122"/>
    <p:sldId id="1603" r:id="rId123"/>
    <p:sldId id="1604" r:id="rId124"/>
    <p:sldId id="1605" r:id="rId125"/>
    <p:sldId id="1606" r:id="rId126"/>
    <p:sldId id="1607" r:id="rId127"/>
    <p:sldId id="1608" r:id="rId128"/>
    <p:sldId id="1510" r:id="rId129"/>
    <p:sldId id="2099" r:id="rId130"/>
    <p:sldId id="2098" r:id="rId131"/>
    <p:sldId id="1609" r:id="rId132"/>
    <p:sldId id="1610" r:id="rId133"/>
    <p:sldId id="1792" r:id="rId134"/>
    <p:sldId id="1793" r:id="rId135"/>
    <p:sldId id="2024" r:id="rId136"/>
    <p:sldId id="2025" r:id="rId137"/>
    <p:sldId id="1511" r:id="rId138"/>
    <p:sldId id="1548" r:id="rId139"/>
    <p:sldId id="1406" r:id="rId140"/>
    <p:sldId id="2100" r:id="rId141"/>
    <p:sldId id="1550" r:id="rId142"/>
    <p:sldId id="1399" r:id="rId143"/>
    <p:sldId id="1400" r:id="rId144"/>
    <p:sldId id="2026" r:id="rId145"/>
    <p:sldId id="1611" r:id="rId146"/>
    <p:sldId id="1794" r:id="rId147"/>
    <p:sldId id="1407" r:id="rId148"/>
    <p:sldId id="1612" r:id="rId149"/>
    <p:sldId id="1409" r:id="rId150"/>
    <p:sldId id="1410" r:id="rId151"/>
    <p:sldId id="1411" r:id="rId152"/>
    <p:sldId id="1412" r:id="rId153"/>
    <p:sldId id="1414" r:id="rId154"/>
    <p:sldId id="1413" r:id="rId155"/>
    <p:sldId id="1415" r:id="rId156"/>
    <p:sldId id="1416" r:id="rId157"/>
    <p:sldId id="1417" r:id="rId158"/>
    <p:sldId id="1613" r:id="rId159"/>
    <p:sldId id="1614" r:id="rId160"/>
    <p:sldId id="1615" r:id="rId161"/>
    <p:sldId id="1616" r:id="rId162"/>
    <p:sldId id="1617" r:id="rId163"/>
    <p:sldId id="1513" r:id="rId164"/>
    <p:sldId id="1514" r:id="rId165"/>
    <p:sldId id="1618" r:id="rId166"/>
    <p:sldId id="1619" r:id="rId167"/>
    <p:sldId id="1620" r:id="rId168"/>
    <p:sldId id="1621" r:id="rId169"/>
    <p:sldId id="1622" r:id="rId170"/>
    <p:sldId id="1623" r:id="rId171"/>
    <p:sldId id="1624" r:id="rId172"/>
    <p:sldId id="1625" r:id="rId173"/>
    <p:sldId id="1626" r:id="rId174"/>
    <p:sldId id="1627" r:id="rId175"/>
    <p:sldId id="1628" r:id="rId176"/>
    <p:sldId id="1629" r:id="rId177"/>
    <p:sldId id="1630" r:id="rId178"/>
    <p:sldId id="1795" r:id="rId179"/>
    <p:sldId id="1631" r:id="rId180"/>
    <p:sldId id="1632" r:id="rId181"/>
    <p:sldId id="1633" r:id="rId182"/>
    <p:sldId id="1634" r:id="rId183"/>
    <p:sldId id="1635" r:id="rId184"/>
    <p:sldId id="1636" r:id="rId185"/>
    <p:sldId id="1637" r:id="rId186"/>
    <p:sldId id="1638" r:id="rId187"/>
    <p:sldId id="1639" r:id="rId188"/>
    <p:sldId id="1640" r:id="rId189"/>
    <p:sldId id="1641" r:id="rId190"/>
    <p:sldId id="1642" r:id="rId191"/>
    <p:sldId id="1643" r:id="rId192"/>
    <p:sldId id="1644" r:id="rId193"/>
    <p:sldId id="1645" r:id="rId194"/>
    <p:sldId id="1646" r:id="rId195"/>
    <p:sldId id="1647" r:id="rId196"/>
    <p:sldId id="1648" r:id="rId197"/>
    <p:sldId id="1649" r:id="rId198"/>
    <p:sldId id="1650" r:id="rId199"/>
    <p:sldId id="1651" r:id="rId200"/>
    <p:sldId id="1460" r:id="rId201"/>
    <p:sldId id="1461" r:id="rId202"/>
    <p:sldId id="1462" r:id="rId203"/>
    <p:sldId id="1463" r:id="rId204"/>
    <p:sldId id="1464" r:id="rId205"/>
    <p:sldId id="1465" r:id="rId206"/>
    <p:sldId id="2027" r:id="rId207"/>
    <p:sldId id="1466" r:id="rId208"/>
    <p:sldId id="1468" r:id="rId209"/>
    <p:sldId id="1470" r:id="rId210"/>
    <p:sldId id="1797" r:id="rId211"/>
    <p:sldId id="1796" r:id="rId212"/>
    <p:sldId id="1798" r:id="rId213"/>
    <p:sldId id="1799" r:id="rId214"/>
    <p:sldId id="2256" r:id="rId215"/>
    <p:sldId id="2257" r:id="rId216"/>
    <p:sldId id="2258" r:id="rId217"/>
    <p:sldId id="2031" r:id="rId218"/>
    <p:sldId id="2032" r:id="rId219"/>
    <p:sldId id="1803" r:id="rId220"/>
    <p:sldId id="1808" r:id="rId221"/>
    <p:sldId id="1517" r:id="rId222"/>
    <p:sldId id="1809" r:id="rId223"/>
    <p:sldId id="2259" r:id="rId224"/>
    <p:sldId id="2260" r:id="rId225"/>
    <p:sldId id="2261" r:id="rId226"/>
    <p:sldId id="2036" r:id="rId227"/>
    <p:sldId id="2037" r:id="rId228"/>
    <p:sldId id="1813" r:id="rId229"/>
    <p:sldId id="1519" r:id="rId230"/>
    <p:sldId id="1821" r:id="rId231"/>
    <p:sldId id="1822" r:id="rId232"/>
    <p:sldId id="1823" r:id="rId233"/>
    <p:sldId id="1523" r:id="rId234"/>
    <p:sldId id="1524" r:id="rId235"/>
    <p:sldId id="2038" r:id="rId236"/>
    <p:sldId id="1527" r:id="rId237"/>
    <p:sldId id="1557" r:id="rId238"/>
    <p:sldId id="1479" r:id="rId239"/>
    <p:sldId id="1478" r:id="rId240"/>
    <p:sldId id="1481" r:id="rId241"/>
    <p:sldId id="1480" r:id="rId242"/>
    <p:sldId id="2039" r:id="rId243"/>
    <p:sldId id="1483" r:id="rId244"/>
    <p:sldId id="1484" r:id="rId245"/>
    <p:sldId id="1530" r:id="rId246"/>
    <p:sldId id="2107" r:id="rId247"/>
    <p:sldId id="1531" r:id="rId248"/>
    <p:sldId id="1824" r:id="rId249"/>
    <p:sldId id="2262" r:id="rId250"/>
    <p:sldId id="2263" r:id="rId251"/>
    <p:sldId id="2264" r:id="rId252"/>
    <p:sldId id="2040" r:id="rId253"/>
    <p:sldId id="2111" r:id="rId254"/>
    <p:sldId id="2112" r:id="rId255"/>
    <p:sldId id="2048" r:id="rId256"/>
    <p:sldId id="2049" r:id="rId257"/>
    <p:sldId id="2051" r:id="rId258"/>
    <p:sldId id="2053" r:id="rId259"/>
    <p:sldId id="2054" r:id="rId260"/>
    <p:sldId id="2265" r:id="rId261"/>
    <p:sldId id="2266" r:id="rId262"/>
    <p:sldId id="2267" r:id="rId263"/>
    <p:sldId id="2058" r:id="rId264"/>
    <p:sldId id="2113" r:id="rId265"/>
    <p:sldId id="2114" r:id="rId266"/>
    <p:sldId id="1497" r:id="rId267"/>
    <p:sldId id="1503" r:id="rId268"/>
    <p:sldId id="1829" r:id="rId269"/>
    <p:sldId id="2115" r:id="rId270"/>
    <p:sldId id="2116" r:id="rId271"/>
    <p:sldId id="2117" r:id="rId272"/>
    <p:sldId id="2118" r:id="rId273"/>
    <p:sldId id="1833" r:id="rId274"/>
    <p:sldId id="2066" r:id="rId275"/>
    <p:sldId id="2067" r:id="rId276"/>
    <p:sldId id="1534" r:id="rId277"/>
    <p:sldId id="2068" r:id="rId278"/>
    <p:sldId id="2069" r:id="rId279"/>
    <p:sldId id="2119" r:id="rId280"/>
    <p:sldId id="2120" r:id="rId281"/>
    <p:sldId id="2121" r:id="rId282"/>
    <p:sldId id="2122" r:id="rId283"/>
    <p:sldId id="2074" r:id="rId284"/>
    <p:sldId id="2075" r:id="rId285"/>
    <p:sldId id="2076" r:id="rId286"/>
    <p:sldId id="2080" r:id="rId287"/>
    <p:sldId id="1845" r:id="rId288"/>
    <p:sldId id="2123" r:id="rId289"/>
    <p:sldId id="1846" r:id="rId290"/>
    <p:sldId id="1847" r:id="rId291"/>
    <p:sldId id="2124" r:id="rId292"/>
    <p:sldId id="1849" r:id="rId293"/>
    <p:sldId id="1850" r:id="rId294"/>
    <p:sldId id="1851" r:id="rId295"/>
    <p:sldId id="2126" r:id="rId296"/>
    <p:sldId id="2127" r:id="rId297"/>
    <p:sldId id="2128" r:id="rId298"/>
    <p:sldId id="2129" r:id="rId299"/>
    <p:sldId id="2130" r:id="rId300"/>
  </p:sldIdLst>
  <p:sldSz cx="10440988" cy="6858000"/>
  <p:notesSz cx="6797675" cy="9926638"/>
  <p:embeddedFontLst>
    <p:embeddedFont>
      <p:font typeface="Cambria Math" panose="02040503050406030204" pitchFamily="18" charset="0"/>
      <p:regular r:id="rId303"/>
    </p:embeddedFont>
    <p:embeddedFont>
      <p:font typeface="Candara" panose="020E0502030303020204" pitchFamily="34" charset="0"/>
      <p:regular r:id="rId304"/>
      <p:bold r:id="rId305"/>
      <p:italic r:id="rId306"/>
      <p:boldItalic r:id="rId307"/>
    </p:embeddedFont>
    <p:embeddedFont>
      <p:font typeface="Consolas" panose="020B0609020204030204" pitchFamily="49" charset="0"/>
      <p:regular r:id="rId308"/>
      <p:bold r:id="rId309"/>
      <p:italic r:id="rId310"/>
      <p:boldItalic r:id="rId311"/>
    </p:embeddedFont>
    <p:embeddedFont>
      <p:font typeface="Microsoft Sans Serif" panose="020B0604020202020204" pitchFamily="34" charset="0"/>
      <p:regular r:id="rId312"/>
    </p:embeddedFont>
    <p:embeddedFont>
      <p:font typeface="고도 M" panose="02000503000000020004" pitchFamily="2" charset="-127"/>
      <p:regular r:id="rId313"/>
    </p:embeddedFont>
    <p:embeddedFont>
      <p:font typeface="맑은 고딕" panose="020B0503020000020004" pitchFamily="50" charset="-127"/>
      <p:regular r:id="rId314"/>
      <p:bold r:id="rId315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FFFFCC"/>
    <a:srgbClr val="FFCCCC"/>
    <a:srgbClr val="E2E2F6"/>
    <a:srgbClr val="CCFFCC"/>
    <a:srgbClr val="FF6600"/>
    <a:srgbClr val="FEF0F3"/>
    <a:srgbClr val="FCD0D8"/>
    <a:srgbClr val="00CC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38" autoAdjust="0"/>
    <p:restoredTop sz="96651" autoAdjust="0"/>
  </p:normalViewPr>
  <p:slideViewPr>
    <p:cSldViewPr snapToGrid="0">
      <p:cViewPr varScale="1">
        <p:scale>
          <a:sx n="111" d="100"/>
          <a:sy n="111" d="100"/>
        </p:scale>
        <p:origin x="104" y="892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99" Type="http://schemas.openxmlformats.org/officeDocument/2006/relationships/slide" Target="slides/slide296.xml"/><Relationship Id="rId21" Type="http://schemas.openxmlformats.org/officeDocument/2006/relationships/slide" Target="slides/slide18.xml"/><Relationship Id="rId63" Type="http://schemas.openxmlformats.org/officeDocument/2006/relationships/slide" Target="slides/slide60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226" Type="http://schemas.openxmlformats.org/officeDocument/2006/relationships/slide" Target="slides/slide223.xml"/><Relationship Id="rId268" Type="http://schemas.openxmlformats.org/officeDocument/2006/relationships/slide" Target="slides/slide265.xml"/><Relationship Id="rId32" Type="http://schemas.openxmlformats.org/officeDocument/2006/relationships/slide" Target="slides/slide29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181" Type="http://schemas.openxmlformats.org/officeDocument/2006/relationships/slide" Target="slides/slide178.xml"/><Relationship Id="rId237" Type="http://schemas.openxmlformats.org/officeDocument/2006/relationships/slide" Target="slides/slide234.xml"/><Relationship Id="rId279" Type="http://schemas.openxmlformats.org/officeDocument/2006/relationships/slide" Target="slides/slide276.xml"/><Relationship Id="rId43" Type="http://schemas.openxmlformats.org/officeDocument/2006/relationships/slide" Target="slides/slide40.xml"/><Relationship Id="rId139" Type="http://schemas.openxmlformats.org/officeDocument/2006/relationships/slide" Target="slides/slide136.xml"/><Relationship Id="rId290" Type="http://schemas.openxmlformats.org/officeDocument/2006/relationships/slide" Target="slides/slide287.xml"/><Relationship Id="rId304" Type="http://schemas.openxmlformats.org/officeDocument/2006/relationships/font" Target="fonts/font2.fntdata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248" Type="http://schemas.openxmlformats.org/officeDocument/2006/relationships/slide" Target="slides/slide245.xml"/><Relationship Id="rId12" Type="http://schemas.openxmlformats.org/officeDocument/2006/relationships/slide" Target="slides/slide9.xml"/><Relationship Id="rId108" Type="http://schemas.openxmlformats.org/officeDocument/2006/relationships/slide" Target="slides/slide105.xml"/><Relationship Id="rId315" Type="http://schemas.openxmlformats.org/officeDocument/2006/relationships/font" Target="fonts/font13.fntdata"/><Relationship Id="rId54" Type="http://schemas.openxmlformats.org/officeDocument/2006/relationships/slide" Target="slides/slide51.xml"/><Relationship Id="rId96" Type="http://schemas.openxmlformats.org/officeDocument/2006/relationships/slide" Target="slides/slide93.xml"/><Relationship Id="rId161" Type="http://schemas.openxmlformats.org/officeDocument/2006/relationships/slide" Target="slides/slide158.xml"/><Relationship Id="rId217" Type="http://schemas.openxmlformats.org/officeDocument/2006/relationships/slide" Target="slides/slide214.xml"/><Relationship Id="rId259" Type="http://schemas.openxmlformats.org/officeDocument/2006/relationships/slide" Target="slides/slide256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270" Type="http://schemas.openxmlformats.org/officeDocument/2006/relationships/slide" Target="slides/slide267.xml"/><Relationship Id="rId65" Type="http://schemas.openxmlformats.org/officeDocument/2006/relationships/slide" Target="slides/slide62.xml"/><Relationship Id="rId130" Type="http://schemas.openxmlformats.org/officeDocument/2006/relationships/slide" Target="slides/slide127.xml"/><Relationship Id="rId172" Type="http://schemas.openxmlformats.org/officeDocument/2006/relationships/slide" Target="slides/slide169.xml"/><Relationship Id="rId228" Type="http://schemas.openxmlformats.org/officeDocument/2006/relationships/slide" Target="slides/slide225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260" Type="http://schemas.openxmlformats.org/officeDocument/2006/relationships/slide" Target="slides/slide257.xml"/><Relationship Id="rId281" Type="http://schemas.openxmlformats.org/officeDocument/2006/relationships/slide" Target="slides/slide278.xml"/><Relationship Id="rId316" Type="http://schemas.openxmlformats.org/officeDocument/2006/relationships/commentAuthors" Target="commentAuthors.xml"/><Relationship Id="rId34" Type="http://schemas.openxmlformats.org/officeDocument/2006/relationships/slide" Target="slides/slide31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18" Type="http://schemas.openxmlformats.org/officeDocument/2006/relationships/slide" Target="slides/slide215.xml"/><Relationship Id="rId239" Type="http://schemas.openxmlformats.org/officeDocument/2006/relationships/slide" Target="slides/slide236.xml"/><Relationship Id="rId250" Type="http://schemas.openxmlformats.org/officeDocument/2006/relationships/slide" Target="slides/slide247.xml"/><Relationship Id="rId271" Type="http://schemas.openxmlformats.org/officeDocument/2006/relationships/slide" Target="slides/slide268.xml"/><Relationship Id="rId292" Type="http://schemas.openxmlformats.org/officeDocument/2006/relationships/slide" Target="slides/slide289.xml"/><Relationship Id="rId306" Type="http://schemas.openxmlformats.org/officeDocument/2006/relationships/font" Target="fonts/font4.fntdata"/><Relationship Id="rId24" Type="http://schemas.openxmlformats.org/officeDocument/2006/relationships/slide" Target="slides/slide21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31" Type="http://schemas.openxmlformats.org/officeDocument/2006/relationships/slide" Target="slides/slide128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208" Type="http://schemas.openxmlformats.org/officeDocument/2006/relationships/slide" Target="slides/slide205.xml"/><Relationship Id="rId229" Type="http://schemas.openxmlformats.org/officeDocument/2006/relationships/slide" Target="slides/slide226.xml"/><Relationship Id="rId240" Type="http://schemas.openxmlformats.org/officeDocument/2006/relationships/slide" Target="slides/slide237.xml"/><Relationship Id="rId261" Type="http://schemas.openxmlformats.org/officeDocument/2006/relationships/slide" Target="slides/slide258.xml"/><Relationship Id="rId14" Type="http://schemas.openxmlformats.org/officeDocument/2006/relationships/slide" Target="slides/slide11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282" Type="http://schemas.openxmlformats.org/officeDocument/2006/relationships/slide" Target="slides/slide279.xml"/><Relationship Id="rId317" Type="http://schemas.openxmlformats.org/officeDocument/2006/relationships/presProps" Target="presProps.xml"/><Relationship Id="rId8" Type="http://schemas.openxmlformats.org/officeDocument/2006/relationships/slide" Target="slides/slide5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219" Type="http://schemas.openxmlformats.org/officeDocument/2006/relationships/slide" Target="slides/slide216.xml"/><Relationship Id="rId230" Type="http://schemas.openxmlformats.org/officeDocument/2006/relationships/slide" Target="slides/slide227.xml"/><Relationship Id="rId251" Type="http://schemas.openxmlformats.org/officeDocument/2006/relationships/slide" Target="slides/slide248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72" Type="http://schemas.openxmlformats.org/officeDocument/2006/relationships/slide" Target="slides/slide269.xml"/><Relationship Id="rId293" Type="http://schemas.openxmlformats.org/officeDocument/2006/relationships/slide" Target="slides/slide290.xml"/><Relationship Id="rId307" Type="http://schemas.openxmlformats.org/officeDocument/2006/relationships/font" Target="fonts/font5.fntdata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220" Type="http://schemas.openxmlformats.org/officeDocument/2006/relationships/slide" Target="slides/slide217.xml"/><Relationship Id="rId241" Type="http://schemas.openxmlformats.org/officeDocument/2006/relationships/slide" Target="slides/slide23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262" Type="http://schemas.openxmlformats.org/officeDocument/2006/relationships/slide" Target="slides/slide259.xml"/><Relationship Id="rId283" Type="http://schemas.openxmlformats.org/officeDocument/2006/relationships/slide" Target="slides/slide280.xml"/><Relationship Id="rId318" Type="http://schemas.openxmlformats.org/officeDocument/2006/relationships/viewProps" Target="viewProps.xml"/><Relationship Id="rId78" Type="http://schemas.openxmlformats.org/officeDocument/2006/relationships/slide" Target="slides/slide75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64" Type="http://schemas.openxmlformats.org/officeDocument/2006/relationships/slide" Target="slides/slide161.xml"/><Relationship Id="rId185" Type="http://schemas.openxmlformats.org/officeDocument/2006/relationships/slide" Target="slides/slide182.xml"/><Relationship Id="rId9" Type="http://schemas.openxmlformats.org/officeDocument/2006/relationships/slide" Target="slides/slide6.xml"/><Relationship Id="rId210" Type="http://schemas.openxmlformats.org/officeDocument/2006/relationships/slide" Target="slides/slide207.xml"/><Relationship Id="rId26" Type="http://schemas.openxmlformats.org/officeDocument/2006/relationships/slide" Target="slides/slide23.xml"/><Relationship Id="rId231" Type="http://schemas.openxmlformats.org/officeDocument/2006/relationships/slide" Target="slides/slide228.xml"/><Relationship Id="rId252" Type="http://schemas.openxmlformats.org/officeDocument/2006/relationships/slide" Target="slides/slide249.xml"/><Relationship Id="rId273" Type="http://schemas.openxmlformats.org/officeDocument/2006/relationships/slide" Target="slides/slide270.xml"/><Relationship Id="rId294" Type="http://schemas.openxmlformats.org/officeDocument/2006/relationships/slide" Target="slides/slide291.xml"/><Relationship Id="rId308" Type="http://schemas.openxmlformats.org/officeDocument/2006/relationships/font" Target="fonts/font6.fntdata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242" Type="http://schemas.openxmlformats.org/officeDocument/2006/relationships/slide" Target="slides/slide239.xml"/><Relationship Id="rId263" Type="http://schemas.openxmlformats.org/officeDocument/2006/relationships/slide" Target="slides/slide260.xml"/><Relationship Id="rId284" Type="http://schemas.openxmlformats.org/officeDocument/2006/relationships/slide" Target="slides/slide281.xml"/><Relationship Id="rId319" Type="http://schemas.openxmlformats.org/officeDocument/2006/relationships/theme" Target="theme/theme1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32" Type="http://schemas.openxmlformats.org/officeDocument/2006/relationships/slide" Target="slides/slide229.xml"/><Relationship Id="rId253" Type="http://schemas.openxmlformats.org/officeDocument/2006/relationships/slide" Target="slides/slide250.xml"/><Relationship Id="rId274" Type="http://schemas.openxmlformats.org/officeDocument/2006/relationships/slide" Target="slides/slide271.xml"/><Relationship Id="rId295" Type="http://schemas.openxmlformats.org/officeDocument/2006/relationships/slide" Target="slides/slide292.xml"/><Relationship Id="rId309" Type="http://schemas.openxmlformats.org/officeDocument/2006/relationships/font" Target="fonts/font7.fntdata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320" Type="http://schemas.openxmlformats.org/officeDocument/2006/relationships/tableStyles" Target="tableStyles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243" Type="http://schemas.openxmlformats.org/officeDocument/2006/relationships/slide" Target="slides/slide240.xml"/><Relationship Id="rId264" Type="http://schemas.openxmlformats.org/officeDocument/2006/relationships/slide" Target="slides/slide261.xml"/><Relationship Id="rId285" Type="http://schemas.openxmlformats.org/officeDocument/2006/relationships/slide" Target="slides/slide282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310" Type="http://schemas.openxmlformats.org/officeDocument/2006/relationships/font" Target="fonts/font8.fntdata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33" Type="http://schemas.openxmlformats.org/officeDocument/2006/relationships/slide" Target="slides/slide230.xml"/><Relationship Id="rId254" Type="http://schemas.openxmlformats.org/officeDocument/2006/relationships/slide" Target="slides/slide25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275" Type="http://schemas.openxmlformats.org/officeDocument/2006/relationships/slide" Target="slides/slide272.xml"/><Relationship Id="rId296" Type="http://schemas.openxmlformats.org/officeDocument/2006/relationships/slide" Target="slides/slide293.xml"/><Relationship Id="rId300" Type="http://schemas.openxmlformats.org/officeDocument/2006/relationships/slide" Target="slides/slide297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202" Type="http://schemas.openxmlformats.org/officeDocument/2006/relationships/slide" Target="slides/slide199.xml"/><Relationship Id="rId223" Type="http://schemas.openxmlformats.org/officeDocument/2006/relationships/slide" Target="slides/slide220.xml"/><Relationship Id="rId244" Type="http://schemas.openxmlformats.org/officeDocument/2006/relationships/slide" Target="slides/slide241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265" Type="http://schemas.openxmlformats.org/officeDocument/2006/relationships/slide" Target="slides/slide262.xml"/><Relationship Id="rId286" Type="http://schemas.openxmlformats.org/officeDocument/2006/relationships/slide" Target="slides/slide283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311" Type="http://schemas.openxmlformats.org/officeDocument/2006/relationships/font" Target="fonts/font9.fntdata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slide" Target="slides/slide210.xml"/><Relationship Id="rId234" Type="http://schemas.openxmlformats.org/officeDocument/2006/relationships/slide" Target="slides/slide23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55" Type="http://schemas.openxmlformats.org/officeDocument/2006/relationships/slide" Target="slides/slide252.xml"/><Relationship Id="rId276" Type="http://schemas.openxmlformats.org/officeDocument/2006/relationships/slide" Target="slides/slide273.xml"/><Relationship Id="rId297" Type="http://schemas.openxmlformats.org/officeDocument/2006/relationships/slide" Target="slides/slide294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301" Type="http://schemas.openxmlformats.org/officeDocument/2006/relationships/notesMaster" Target="notesMasters/notesMaster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245" Type="http://schemas.openxmlformats.org/officeDocument/2006/relationships/slide" Target="slides/slide242.xml"/><Relationship Id="rId266" Type="http://schemas.openxmlformats.org/officeDocument/2006/relationships/slide" Target="slides/slide263.xml"/><Relationship Id="rId287" Type="http://schemas.openxmlformats.org/officeDocument/2006/relationships/slide" Target="slides/slide284.xml"/><Relationship Id="rId30" Type="http://schemas.openxmlformats.org/officeDocument/2006/relationships/slide" Target="slides/slide2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312" Type="http://schemas.openxmlformats.org/officeDocument/2006/relationships/font" Target="fonts/font10.fntdata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189" Type="http://schemas.openxmlformats.org/officeDocument/2006/relationships/slide" Target="slides/slide18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5" Type="http://schemas.openxmlformats.org/officeDocument/2006/relationships/slide" Target="slides/slide232.xml"/><Relationship Id="rId256" Type="http://schemas.openxmlformats.org/officeDocument/2006/relationships/slide" Target="slides/slide253.xml"/><Relationship Id="rId277" Type="http://schemas.openxmlformats.org/officeDocument/2006/relationships/slide" Target="slides/slide274.xml"/><Relationship Id="rId298" Type="http://schemas.openxmlformats.org/officeDocument/2006/relationships/slide" Target="slides/slide295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302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179" Type="http://schemas.openxmlformats.org/officeDocument/2006/relationships/slide" Target="slides/slide17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5" Type="http://schemas.openxmlformats.org/officeDocument/2006/relationships/slide" Target="slides/slide222.xml"/><Relationship Id="rId246" Type="http://schemas.openxmlformats.org/officeDocument/2006/relationships/slide" Target="slides/slide243.xml"/><Relationship Id="rId267" Type="http://schemas.openxmlformats.org/officeDocument/2006/relationships/slide" Target="slides/slide264.xml"/><Relationship Id="rId288" Type="http://schemas.openxmlformats.org/officeDocument/2006/relationships/slide" Target="slides/slide285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313" Type="http://schemas.openxmlformats.org/officeDocument/2006/relationships/font" Target="fonts/font11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94" Type="http://schemas.openxmlformats.org/officeDocument/2006/relationships/slide" Target="slides/slide91.xml"/><Relationship Id="rId148" Type="http://schemas.openxmlformats.org/officeDocument/2006/relationships/slide" Target="slides/slide145.xml"/><Relationship Id="rId169" Type="http://schemas.openxmlformats.org/officeDocument/2006/relationships/slide" Target="slides/slide166.xml"/><Relationship Id="rId4" Type="http://schemas.openxmlformats.org/officeDocument/2006/relationships/slide" Target="slides/slide1.xml"/><Relationship Id="rId180" Type="http://schemas.openxmlformats.org/officeDocument/2006/relationships/slide" Target="slides/slide177.xml"/><Relationship Id="rId215" Type="http://schemas.openxmlformats.org/officeDocument/2006/relationships/slide" Target="slides/slide212.xml"/><Relationship Id="rId236" Type="http://schemas.openxmlformats.org/officeDocument/2006/relationships/slide" Target="slides/slide233.xml"/><Relationship Id="rId257" Type="http://schemas.openxmlformats.org/officeDocument/2006/relationships/slide" Target="slides/slide254.xml"/><Relationship Id="rId278" Type="http://schemas.openxmlformats.org/officeDocument/2006/relationships/slide" Target="slides/slide275.xml"/><Relationship Id="rId303" Type="http://schemas.openxmlformats.org/officeDocument/2006/relationships/font" Target="fonts/font1.fntdata"/><Relationship Id="rId42" Type="http://schemas.openxmlformats.org/officeDocument/2006/relationships/slide" Target="slides/slide39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47" Type="http://schemas.openxmlformats.org/officeDocument/2006/relationships/slide" Target="slides/slide244.xml"/><Relationship Id="rId107" Type="http://schemas.openxmlformats.org/officeDocument/2006/relationships/slide" Target="slides/slide104.xml"/><Relationship Id="rId289" Type="http://schemas.openxmlformats.org/officeDocument/2006/relationships/slide" Target="slides/slide286.xml"/><Relationship Id="rId11" Type="http://schemas.openxmlformats.org/officeDocument/2006/relationships/slide" Target="slides/slide8.xml"/><Relationship Id="rId53" Type="http://schemas.openxmlformats.org/officeDocument/2006/relationships/slide" Target="slides/slide50.xml"/><Relationship Id="rId149" Type="http://schemas.openxmlformats.org/officeDocument/2006/relationships/slide" Target="slides/slide146.xml"/><Relationship Id="rId314" Type="http://schemas.openxmlformats.org/officeDocument/2006/relationships/font" Target="fonts/font12.fntdata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216" Type="http://schemas.openxmlformats.org/officeDocument/2006/relationships/slide" Target="slides/slide213.xml"/><Relationship Id="rId258" Type="http://schemas.openxmlformats.org/officeDocument/2006/relationships/slide" Target="slides/slide255.xml"/><Relationship Id="rId22" Type="http://schemas.openxmlformats.org/officeDocument/2006/relationships/slide" Target="slides/slide19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71" Type="http://schemas.openxmlformats.org/officeDocument/2006/relationships/slide" Target="slides/slide168.xml"/><Relationship Id="rId227" Type="http://schemas.openxmlformats.org/officeDocument/2006/relationships/slide" Target="slides/slide224.xml"/><Relationship Id="rId269" Type="http://schemas.openxmlformats.org/officeDocument/2006/relationships/slide" Target="slides/slide266.xml"/><Relationship Id="rId33" Type="http://schemas.openxmlformats.org/officeDocument/2006/relationships/slide" Target="slides/slide30.xml"/><Relationship Id="rId129" Type="http://schemas.openxmlformats.org/officeDocument/2006/relationships/slide" Target="slides/slide126.xml"/><Relationship Id="rId280" Type="http://schemas.openxmlformats.org/officeDocument/2006/relationships/slide" Target="slides/slide277.xml"/><Relationship Id="rId75" Type="http://schemas.openxmlformats.org/officeDocument/2006/relationships/slide" Target="slides/slide72.xml"/><Relationship Id="rId140" Type="http://schemas.openxmlformats.org/officeDocument/2006/relationships/slide" Target="slides/slide137.xml"/><Relationship Id="rId182" Type="http://schemas.openxmlformats.org/officeDocument/2006/relationships/slide" Target="slides/slide179.xml"/><Relationship Id="rId6" Type="http://schemas.openxmlformats.org/officeDocument/2006/relationships/slide" Target="slides/slide3.xml"/><Relationship Id="rId238" Type="http://schemas.openxmlformats.org/officeDocument/2006/relationships/slide" Target="slides/slide235.xml"/><Relationship Id="rId291" Type="http://schemas.openxmlformats.org/officeDocument/2006/relationships/slide" Target="slides/slide288.xml"/><Relationship Id="rId305" Type="http://schemas.openxmlformats.org/officeDocument/2006/relationships/font" Target="fonts/font3.fntdata"/><Relationship Id="rId44" Type="http://schemas.openxmlformats.org/officeDocument/2006/relationships/slide" Target="slides/slide41.xml"/><Relationship Id="rId86" Type="http://schemas.openxmlformats.org/officeDocument/2006/relationships/slide" Target="slides/slide83.xml"/><Relationship Id="rId151" Type="http://schemas.openxmlformats.org/officeDocument/2006/relationships/slide" Target="slides/slide148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249" Type="http://schemas.openxmlformats.org/officeDocument/2006/relationships/slide" Target="slides/slide2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0419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79226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962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96261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0126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209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07065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3280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11908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69084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3219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36463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00917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6813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19107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77032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2076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101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6473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41676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48963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3847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8768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7801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557209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8676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3329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24227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58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6964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97415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788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29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1804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9555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7378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078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87722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8836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73664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04556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74829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14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21543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1301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1576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6733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4146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4858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73750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916874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456724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993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0746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148472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56786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639323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918747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568077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99918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729929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0582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434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725394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77400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304740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49751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845774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048670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28394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390365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212167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914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878122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99454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463928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89254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2014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50110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78638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3032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2603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0914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17524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82365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58575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416742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16680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09247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634424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66600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879668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0544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704545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522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84040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666932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31108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922217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284822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02367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598376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750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667584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06839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183960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029324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430253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878052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942978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14489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80566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8253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340943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672627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56430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133967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708917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008102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26863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863527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442636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9542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857207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888609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928645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496218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0748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292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392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733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1930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2767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5951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56477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23730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29071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5790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993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688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879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420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448" r:id="rId1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2.png"/><Relationship Id="rId5" Type="http://schemas.openxmlformats.org/officeDocument/2006/relationships/image" Target="../media/image2211.png"/><Relationship Id="rId4" Type="http://schemas.openxmlformats.org/officeDocument/2006/relationships/image" Target="../media/image2111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1.png"/><Relationship Id="rId3" Type="http://schemas.openxmlformats.org/officeDocument/2006/relationships/image" Target="../media/image3472.png"/><Relationship Id="rId7" Type="http://schemas.openxmlformats.org/officeDocument/2006/relationships/image" Target="../media/image351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2.png"/><Relationship Id="rId5" Type="http://schemas.openxmlformats.org/officeDocument/2006/relationships/image" Target="../media/image3492.png"/><Relationship Id="rId10" Type="http://schemas.openxmlformats.org/officeDocument/2006/relationships/image" Target="../media/image3541.png"/><Relationship Id="rId4" Type="http://schemas.openxmlformats.org/officeDocument/2006/relationships/image" Target="../media/image3482.png"/><Relationship Id="rId9" Type="http://schemas.openxmlformats.org/officeDocument/2006/relationships/image" Target="../media/image353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42.png"/><Relationship Id="rId4" Type="http://schemas.openxmlformats.org/officeDocument/2006/relationships/image" Target="../media/image363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45.png"/><Relationship Id="rId4" Type="http://schemas.openxmlformats.org/officeDocument/2006/relationships/image" Target="../media/image352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367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3660.png"/><Relationship Id="rId4" Type="http://schemas.openxmlformats.org/officeDocument/2006/relationships/image" Target="../media/image365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1.png"/><Relationship Id="rId5" Type="http://schemas.openxmlformats.org/officeDocument/2006/relationships/image" Target="../media/image9.jpeg"/><Relationship Id="rId4" Type="http://schemas.openxmlformats.org/officeDocument/2006/relationships/image" Target="../media/image3632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7.png"/><Relationship Id="rId13" Type="http://schemas.openxmlformats.org/officeDocument/2006/relationships/image" Target="../media/image3762.png"/><Relationship Id="rId18" Type="http://schemas.openxmlformats.org/officeDocument/2006/relationships/image" Target="../media/image382.png"/><Relationship Id="rId3" Type="http://schemas.openxmlformats.org/officeDocument/2006/relationships/image" Target="../media/image3661.png"/><Relationship Id="rId7" Type="http://schemas.openxmlformats.org/officeDocument/2006/relationships/image" Target="../media/image3702.png"/><Relationship Id="rId12" Type="http://schemas.openxmlformats.org/officeDocument/2006/relationships/image" Target="../media/image375.png"/><Relationship Id="rId17" Type="http://schemas.openxmlformats.org/officeDocument/2006/relationships/image" Target="../media/image3644.png"/><Relationship Id="rId2" Type="http://schemas.openxmlformats.org/officeDocument/2006/relationships/notesSlide" Target="../notesSlides/notesSlide105.xml"/><Relationship Id="rId16" Type="http://schemas.openxmlformats.org/officeDocument/2006/relationships/image" Target="../media/image3791.png"/><Relationship Id="rId20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92.png"/><Relationship Id="rId11" Type="http://schemas.openxmlformats.org/officeDocument/2006/relationships/image" Target="../media/image374.png"/><Relationship Id="rId5" Type="http://schemas.openxmlformats.org/officeDocument/2006/relationships/image" Target="../media/image3681.png"/><Relationship Id="rId15" Type="http://schemas.openxmlformats.org/officeDocument/2006/relationships/image" Target="../media/image3781.png"/><Relationship Id="rId10" Type="http://schemas.openxmlformats.org/officeDocument/2006/relationships/image" Target="../media/image373.png"/><Relationship Id="rId19" Type="http://schemas.openxmlformats.org/officeDocument/2006/relationships/image" Target="../media/image383.png"/><Relationship Id="rId4" Type="http://schemas.openxmlformats.org/officeDocument/2006/relationships/image" Target="../media/image3671.png"/><Relationship Id="rId9" Type="http://schemas.openxmlformats.org/officeDocument/2006/relationships/image" Target="../media/image372.png"/><Relationship Id="rId14" Type="http://schemas.openxmlformats.org/officeDocument/2006/relationships/image" Target="../media/image37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0.png"/><Relationship Id="rId13" Type="http://schemas.openxmlformats.org/officeDocument/2006/relationships/image" Target="../media/image3680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1.png"/><Relationship Id="rId11" Type="http://schemas.openxmlformats.org/officeDocument/2006/relationships/image" Target="../media/image36600.png"/><Relationship Id="rId5" Type="http://schemas.openxmlformats.org/officeDocument/2006/relationships/image" Target="../media/image27100.png"/><Relationship Id="rId10" Type="http://schemas.openxmlformats.org/officeDocument/2006/relationships/image" Target="../media/image36500.png"/><Relationship Id="rId4" Type="http://schemas.openxmlformats.org/officeDocument/2006/relationships/image" Target="../media/image3631.png"/><Relationship Id="rId9" Type="http://schemas.openxmlformats.org/officeDocument/2006/relationships/image" Target="../media/image3640.png"/><Relationship Id="rId14" Type="http://schemas.openxmlformats.org/officeDocument/2006/relationships/image" Target="../media/image3690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0.png"/><Relationship Id="rId13" Type="http://schemas.openxmlformats.org/officeDocument/2006/relationships/image" Target="../media/image3820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88.png"/><Relationship Id="rId7" Type="http://schemas.openxmlformats.org/officeDocument/2006/relationships/image" Target="../media/image3750.png"/><Relationship Id="rId12" Type="http://schemas.openxmlformats.org/officeDocument/2006/relationships/image" Target="../media/image38100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108.xml"/><Relationship Id="rId16" Type="http://schemas.openxmlformats.org/officeDocument/2006/relationships/image" Target="../media/image3850.png"/><Relationship Id="rId20" Type="http://schemas.openxmlformats.org/officeDocument/2006/relationships/image" Target="../media/image35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0.png"/><Relationship Id="rId11" Type="http://schemas.openxmlformats.org/officeDocument/2006/relationships/image" Target="../media/image3790.png"/><Relationship Id="rId5" Type="http://schemas.openxmlformats.org/officeDocument/2006/relationships/image" Target="../media/image3730.png"/><Relationship Id="rId15" Type="http://schemas.openxmlformats.org/officeDocument/2006/relationships/image" Target="../media/image3840.png"/><Relationship Id="rId10" Type="http://schemas.openxmlformats.org/officeDocument/2006/relationships/image" Target="../media/image3780.png"/><Relationship Id="rId19" Type="http://schemas.openxmlformats.org/officeDocument/2006/relationships/image" Target="../media/image3701.png"/><Relationship Id="rId4" Type="http://schemas.openxmlformats.org/officeDocument/2006/relationships/image" Target="../media/image3720.png"/><Relationship Id="rId9" Type="http://schemas.openxmlformats.org/officeDocument/2006/relationships/image" Target="../media/image3770.png"/><Relationship Id="rId14" Type="http://schemas.openxmlformats.org/officeDocument/2006/relationships/image" Target="../media/image38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1.png"/><Relationship Id="rId3" Type="http://schemas.openxmlformats.org/officeDocument/2006/relationships/image" Target="../media/image2411.png"/><Relationship Id="rId7" Type="http://schemas.openxmlformats.org/officeDocument/2006/relationships/image" Target="../media/image28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1.png"/><Relationship Id="rId11" Type="http://schemas.openxmlformats.org/officeDocument/2006/relationships/image" Target="../media/image3211.png"/><Relationship Id="rId5" Type="http://schemas.openxmlformats.org/officeDocument/2006/relationships/image" Target="../media/image3026.png"/><Relationship Id="rId10" Type="http://schemas.openxmlformats.org/officeDocument/2006/relationships/image" Target="../media/image3112.png"/><Relationship Id="rId4" Type="http://schemas.openxmlformats.org/officeDocument/2006/relationships/image" Target="../media/image2512.png"/><Relationship Id="rId9" Type="http://schemas.openxmlformats.org/officeDocument/2006/relationships/image" Target="../media/image3011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9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389.png"/><Relationship Id="rId10" Type="http://schemas.openxmlformats.org/officeDocument/2006/relationships/image" Target="../media/image397.png"/><Relationship Id="rId19" Type="http://schemas.openxmlformats.org/officeDocument/2006/relationships/image" Target="../media/image396.png"/><Relationship Id="rId4" Type="http://schemas.openxmlformats.org/officeDocument/2006/relationships/image" Target="../media/image391.png"/><Relationship Id="rId9" Type="http://schemas.openxmlformats.org/officeDocument/2006/relationships/image" Target="../media/image3711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13" Type="http://schemas.openxmlformats.org/officeDocument/2006/relationships/image" Target="../media/image413.png"/><Relationship Id="rId3" Type="http://schemas.openxmlformats.org/officeDocument/2006/relationships/image" Target="../media/image3600.png"/><Relationship Id="rId7" Type="http://schemas.openxmlformats.org/officeDocument/2006/relationships/image" Target="../media/image390.png"/><Relationship Id="rId12" Type="http://schemas.openxmlformats.org/officeDocument/2006/relationships/image" Target="../media/image41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04.png"/><Relationship Id="rId5" Type="http://schemas.openxmlformats.org/officeDocument/2006/relationships/image" Target="../media/image411.png"/><Relationship Id="rId10" Type="http://schemas.openxmlformats.org/officeDocument/2006/relationships/image" Target="../media/image403.png"/><Relationship Id="rId4" Type="http://schemas.openxmlformats.org/officeDocument/2006/relationships/image" Target="../media/image410.png"/><Relationship Id="rId9" Type="http://schemas.openxmlformats.org/officeDocument/2006/relationships/image" Target="../media/image3880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7.png"/><Relationship Id="rId18" Type="http://schemas.openxmlformats.org/officeDocument/2006/relationships/image" Target="../media/image438.png"/><Relationship Id="rId39" Type="http://schemas.openxmlformats.org/officeDocument/2006/relationships/image" Target="../media/image449.png"/><Relationship Id="rId21" Type="http://schemas.openxmlformats.org/officeDocument/2006/relationships/image" Target="../media/image445.png"/><Relationship Id="rId34" Type="http://schemas.openxmlformats.org/officeDocument/2006/relationships/image" Target="../media/image448.png"/><Relationship Id="rId42" Type="http://schemas.openxmlformats.org/officeDocument/2006/relationships/image" Target="../media/image408.png"/><Relationship Id="rId7" Type="http://schemas.openxmlformats.org/officeDocument/2006/relationships/image" Target="../media/image418.png"/><Relationship Id="rId12" Type="http://schemas.openxmlformats.org/officeDocument/2006/relationships/image" Target="../media/image3713.png"/><Relationship Id="rId17" Type="http://schemas.openxmlformats.org/officeDocument/2006/relationships/image" Target="../media/image436.png"/><Relationship Id="rId33" Type="http://schemas.openxmlformats.org/officeDocument/2006/relationships/image" Target="../media/image457.png"/><Relationship Id="rId38" Type="http://schemas.openxmlformats.org/officeDocument/2006/relationships/image" Target="../media/image462.png"/><Relationship Id="rId2" Type="http://schemas.openxmlformats.org/officeDocument/2006/relationships/notesSlide" Target="../notesSlides/notesSlide116.xml"/><Relationship Id="rId16" Type="http://schemas.openxmlformats.org/officeDocument/2006/relationships/image" Target="../media/image440.png"/><Relationship Id="rId20" Type="http://schemas.openxmlformats.org/officeDocument/2006/relationships/image" Target="../media/image444.png"/><Relationship Id="rId29" Type="http://schemas.openxmlformats.org/officeDocument/2006/relationships/image" Target="../media/image442.png"/><Relationship Id="rId41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11" Type="http://schemas.openxmlformats.org/officeDocument/2006/relationships/image" Target="../media/image435.png"/><Relationship Id="rId32" Type="http://schemas.openxmlformats.org/officeDocument/2006/relationships/image" Target="../media/image447.png"/><Relationship Id="rId37" Type="http://schemas.openxmlformats.org/officeDocument/2006/relationships/image" Target="../media/image461.png"/><Relationship Id="rId40" Type="http://schemas.openxmlformats.org/officeDocument/2006/relationships/image" Target="../media/image450.png"/><Relationship Id="rId5" Type="http://schemas.openxmlformats.org/officeDocument/2006/relationships/image" Target="../media/image416.png"/><Relationship Id="rId15" Type="http://schemas.openxmlformats.org/officeDocument/2006/relationships/image" Target="../media/image419.png"/><Relationship Id="rId28" Type="http://schemas.openxmlformats.org/officeDocument/2006/relationships/image" Target="../media/image443.png"/><Relationship Id="rId36" Type="http://schemas.openxmlformats.org/officeDocument/2006/relationships/image" Target="../media/image460.png"/><Relationship Id="rId10" Type="http://schemas.openxmlformats.org/officeDocument/2006/relationships/image" Target="../media/image434.png"/><Relationship Id="rId19" Type="http://schemas.openxmlformats.org/officeDocument/2006/relationships/image" Target="../media/image439.png"/><Relationship Id="rId31" Type="http://schemas.openxmlformats.org/officeDocument/2006/relationships/image" Target="../media/image446.png"/><Relationship Id="rId4" Type="http://schemas.openxmlformats.org/officeDocument/2006/relationships/image" Target="../media/image415.png"/><Relationship Id="rId9" Type="http://schemas.openxmlformats.org/officeDocument/2006/relationships/image" Target="../media/image433.png"/><Relationship Id="rId14" Type="http://schemas.openxmlformats.org/officeDocument/2006/relationships/image" Target="../media/image3882.png"/><Relationship Id="rId22" Type="http://schemas.openxmlformats.org/officeDocument/2006/relationships/image" Target="../media/image441.png"/><Relationship Id="rId27" Type="http://schemas.openxmlformats.org/officeDocument/2006/relationships/image" Target="../media/image451.png"/><Relationship Id="rId30" Type="http://schemas.openxmlformats.org/officeDocument/2006/relationships/image" Target="../media/image454.png"/><Relationship Id="rId35" Type="http://schemas.openxmlformats.org/officeDocument/2006/relationships/image" Target="../media/image459.png"/><Relationship Id="rId8" Type="http://schemas.openxmlformats.org/officeDocument/2006/relationships/image" Target="../media/image432.png"/><Relationship Id="rId3" Type="http://schemas.openxmlformats.org/officeDocument/2006/relationships/image" Target="../media/image3901.png"/></Relationships>
</file>

<file path=ppt/slides/_rels/slide1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5.png"/><Relationship Id="rId18" Type="http://schemas.openxmlformats.org/officeDocument/2006/relationships/image" Target="../media/image4421.png"/><Relationship Id="rId26" Type="http://schemas.openxmlformats.org/officeDocument/2006/relationships/image" Target="../media/image4502.png"/><Relationship Id="rId39" Type="http://schemas.openxmlformats.org/officeDocument/2006/relationships/image" Target="../media/image456.png"/><Relationship Id="rId34" Type="http://schemas.openxmlformats.org/officeDocument/2006/relationships/image" Target="../media/image458.png"/><Relationship Id="rId42" Type="http://schemas.openxmlformats.org/officeDocument/2006/relationships/image" Target="../media/image465.png"/><Relationship Id="rId7" Type="http://schemas.openxmlformats.org/officeDocument/2006/relationships/image" Target="../media/image418.png"/><Relationship Id="rId2" Type="http://schemas.openxmlformats.org/officeDocument/2006/relationships/notesSlide" Target="../notesSlides/notesSlide117.xml"/><Relationship Id="rId16" Type="http://schemas.openxmlformats.org/officeDocument/2006/relationships/image" Target="../media/image440.png"/><Relationship Id="rId29" Type="http://schemas.openxmlformats.org/officeDocument/2006/relationships/image" Target="../media/image4521.png"/><Relationship Id="rId41" Type="http://schemas.openxmlformats.org/officeDocument/2006/relationships/image" Target="../media/image4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11" Type="http://schemas.openxmlformats.org/officeDocument/2006/relationships/image" Target="../media/image435.png"/><Relationship Id="rId24" Type="http://schemas.openxmlformats.org/officeDocument/2006/relationships/image" Target="../media/image4481.png"/><Relationship Id="rId32" Type="http://schemas.openxmlformats.org/officeDocument/2006/relationships/image" Target="../media/image4531.png"/><Relationship Id="rId37" Type="http://schemas.openxmlformats.org/officeDocument/2006/relationships/image" Target="../media/image461.png"/><Relationship Id="rId40" Type="http://schemas.openxmlformats.org/officeDocument/2006/relationships/image" Target="../media/image463.png"/><Relationship Id="rId5" Type="http://schemas.openxmlformats.org/officeDocument/2006/relationships/image" Target="../media/image416.png"/><Relationship Id="rId15" Type="http://schemas.openxmlformats.org/officeDocument/2006/relationships/image" Target="../media/image4381.png"/><Relationship Id="rId23" Type="http://schemas.openxmlformats.org/officeDocument/2006/relationships/image" Target="../media/image4471.png"/><Relationship Id="rId28" Type="http://schemas.openxmlformats.org/officeDocument/2006/relationships/image" Target="../media/image443.png"/><Relationship Id="rId36" Type="http://schemas.openxmlformats.org/officeDocument/2006/relationships/image" Target="../media/image460.png"/><Relationship Id="rId10" Type="http://schemas.openxmlformats.org/officeDocument/2006/relationships/image" Target="../media/image434.png"/><Relationship Id="rId19" Type="http://schemas.openxmlformats.org/officeDocument/2006/relationships/image" Target="../media/image4414.png"/><Relationship Id="rId31" Type="http://schemas.openxmlformats.org/officeDocument/2006/relationships/image" Target="../media/image4551.png"/><Relationship Id="rId44" Type="http://schemas.openxmlformats.org/officeDocument/2006/relationships/image" Target="../media/image468.png"/><Relationship Id="rId4" Type="http://schemas.openxmlformats.org/officeDocument/2006/relationships/image" Target="../media/image415.png"/><Relationship Id="rId9" Type="http://schemas.openxmlformats.org/officeDocument/2006/relationships/image" Target="../media/image433.png"/><Relationship Id="rId14" Type="http://schemas.openxmlformats.org/officeDocument/2006/relationships/image" Target="../media/image4361.png"/><Relationship Id="rId22" Type="http://schemas.openxmlformats.org/officeDocument/2006/relationships/image" Target="../media/image4461.png"/><Relationship Id="rId27" Type="http://schemas.openxmlformats.org/officeDocument/2006/relationships/image" Target="../media/image451.png"/><Relationship Id="rId30" Type="http://schemas.openxmlformats.org/officeDocument/2006/relationships/image" Target="../media/image454.png"/><Relationship Id="rId35" Type="http://schemas.openxmlformats.org/officeDocument/2006/relationships/image" Target="../media/image459.png"/><Relationship Id="rId43" Type="http://schemas.openxmlformats.org/officeDocument/2006/relationships/image" Target="../media/image467.png"/><Relationship Id="rId8" Type="http://schemas.openxmlformats.org/officeDocument/2006/relationships/image" Target="../media/image432.png"/><Relationship Id="rId3" Type="http://schemas.openxmlformats.org/officeDocument/2006/relationships/image" Target="../media/image3901.png"/><Relationship Id="rId12" Type="http://schemas.openxmlformats.org/officeDocument/2006/relationships/image" Target="../media/image453.png"/><Relationship Id="rId17" Type="http://schemas.openxmlformats.org/officeDocument/2006/relationships/image" Target="../media/image4391.png"/><Relationship Id="rId25" Type="http://schemas.openxmlformats.org/officeDocument/2006/relationships/image" Target="../media/image4491.png"/><Relationship Id="rId33" Type="http://schemas.openxmlformats.org/officeDocument/2006/relationships/image" Target="../media/image457.png"/><Relationship Id="rId38" Type="http://schemas.openxmlformats.org/officeDocument/2006/relationships/image" Target="../media/image462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672.png"/><Relationship Id="rId39" Type="http://schemas.openxmlformats.org/officeDocument/2006/relationships/image" Target="../media/image473.png"/><Relationship Id="rId34" Type="http://schemas.openxmlformats.org/officeDocument/2006/relationships/image" Target="../media/image4670.png"/><Relationship Id="rId42" Type="http://schemas.openxmlformats.org/officeDocument/2006/relationships/image" Target="../media/image475.png"/><Relationship Id="rId7" Type="http://schemas.openxmlformats.org/officeDocument/2006/relationships/image" Target="../media/image4612.png"/><Relationship Id="rId12" Type="http://schemas.openxmlformats.org/officeDocument/2006/relationships/image" Target="../media/image4350.png"/><Relationship Id="rId17" Type="http://schemas.openxmlformats.org/officeDocument/2006/relationships/image" Target="../media/image4661.png"/><Relationship Id="rId25" Type="http://schemas.openxmlformats.org/officeDocument/2006/relationships/image" Target="../media/image4590.png"/><Relationship Id="rId33" Type="http://schemas.openxmlformats.org/officeDocument/2006/relationships/image" Target="../media/image4660.png"/><Relationship Id="rId38" Type="http://schemas.openxmlformats.org/officeDocument/2006/relationships/image" Target="../media/image472.png"/><Relationship Id="rId2" Type="http://schemas.openxmlformats.org/officeDocument/2006/relationships/notesSlide" Target="../notesSlides/notesSlide123.xml"/><Relationship Id="rId16" Type="http://schemas.openxmlformats.org/officeDocument/2006/relationships/image" Target="../media/image4652.png"/><Relationship Id="rId20" Type="http://schemas.openxmlformats.org/officeDocument/2006/relationships/image" Target="../media/image44110.png"/><Relationship Id="rId29" Type="http://schemas.openxmlformats.org/officeDocument/2006/relationships/image" Target="../media/image4500.png"/><Relationship Id="rId41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1.png"/><Relationship Id="rId11" Type="http://schemas.openxmlformats.org/officeDocument/2006/relationships/image" Target="../media/image4340.png"/><Relationship Id="rId24" Type="http://schemas.openxmlformats.org/officeDocument/2006/relationships/image" Target="../media/image4450.png"/><Relationship Id="rId32" Type="http://schemas.openxmlformats.org/officeDocument/2006/relationships/image" Target="../media/image4650.png"/><Relationship Id="rId37" Type="http://schemas.openxmlformats.org/officeDocument/2006/relationships/image" Target="../media/image471.png"/><Relationship Id="rId40" Type="http://schemas.openxmlformats.org/officeDocument/2006/relationships/image" Target="../media/image4681.png"/><Relationship Id="rId45" Type="http://schemas.openxmlformats.org/officeDocument/2006/relationships/image" Target="../media/image478.png"/><Relationship Id="rId5" Type="http://schemas.openxmlformats.org/officeDocument/2006/relationships/image" Target="../media/image4320.png"/><Relationship Id="rId15" Type="http://schemas.openxmlformats.org/officeDocument/2006/relationships/image" Target="../media/image4641.png"/><Relationship Id="rId36" Type="http://schemas.openxmlformats.org/officeDocument/2006/relationships/image" Target="../media/image4600.png"/><Relationship Id="rId10" Type="http://schemas.openxmlformats.org/officeDocument/2006/relationships/image" Target="../media/image427.png"/><Relationship Id="rId19" Type="http://schemas.openxmlformats.org/officeDocument/2006/relationships/image" Target="../media/image4400.png"/><Relationship Id="rId31" Type="http://schemas.openxmlformats.org/officeDocument/2006/relationships/image" Target="../media/image469.png"/><Relationship Id="rId44" Type="http://schemas.openxmlformats.org/officeDocument/2006/relationships/image" Target="../media/image477.png"/><Relationship Id="rId4" Type="http://schemas.openxmlformats.org/officeDocument/2006/relationships/image" Target="../media/image421.png"/><Relationship Id="rId9" Type="http://schemas.openxmlformats.org/officeDocument/2006/relationships/image" Target="../media/image4620.png"/><Relationship Id="rId14" Type="http://schemas.openxmlformats.org/officeDocument/2006/relationships/image" Target="../media/image4630.png"/><Relationship Id="rId30" Type="http://schemas.openxmlformats.org/officeDocument/2006/relationships/image" Target="../media/image4683.png"/><Relationship Id="rId35" Type="http://schemas.openxmlformats.org/officeDocument/2006/relationships/image" Target="../media/image470.png"/><Relationship Id="rId43" Type="http://schemas.openxmlformats.org/officeDocument/2006/relationships/image" Target="../media/image476.png"/><Relationship Id="rId8" Type="http://schemas.openxmlformats.org/officeDocument/2006/relationships/image" Target="../media/image425.png"/><Relationship Id="rId3" Type="http://schemas.openxmlformats.org/officeDocument/2006/relationships/image" Target="../media/image42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41.png"/><Relationship Id="rId4" Type="http://schemas.openxmlformats.org/officeDocument/2006/relationships/image" Target="../media/image4731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0.png"/><Relationship Id="rId13" Type="http://schemas.openxmlformats.org/officeDocument/2006/relationships/image" Target="../media/image4780.png"/><Relationship Id="rId18" Type="http://schemas.openxmlformats.org/officeDocument/2006/relationships/image" Target="../media/image483.png"/><Relationship Id="rId3" Type="http://schemas.openxmlformats.org/officeDocument/2006/relationships/image" Target="../media/image4680.png"/><Relationship Id="rId7" Type="http://schemas.openxmlformats.org/officeDocument/2006/relationships/image" Target="../media/image4720.png"/><Relationship Id="rId12" Type="http://schemas.openxmlformats.org/officeDocument/2006/relationships/image" Target="../media/image4770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28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00.png"/><Relationship Id="rId11" Type="http://schemas.openxmlformats.org/officeDocument/2006/relationships/image" Target="../media/image4760.png"/><Relationship Id="rId5" Type="http://schemas.openxmlformats.org/officeDocument/2006/relationships/image" Target="../media/image4700.png"/><Relationship Id="rId15" Type="http://schemas.openxmlformats.org/officeDocument/2006/relationships/image" Target="../media/image480.png"/><Relationship Id="rId10" Type="http://schemas.openxmlformats.org/officeDocument/2006/relationships/image" Target="../media/image4750.png"/><Relationship Id="rId4" Type="http://schemas.openxmlformats.org/officeDocument/2006/relationships/image" Target="../media/image4690.png"/><Relationship Id="rId9" Type="http://schemas.openxmlformats.org/officeDocument/2006/relationships/image" Target="../media/image4740.png"/><Relationship Id="rId14" Type="http://schemas.openxmlformats.org/officeDocument/2006/relationships/image" Target="../media/image47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6.png"/><Relationship Id="rId4" Type="http://schemas.openxmlformats.org/officeDocument/2006/relationships/image" Target="../media/image485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9.png"/><Relationship Id="rId4" Type="http://schemas.openxmlformats.org/officeDocument/2006/relationships/image" Target="../media/image488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850.png"/><Relationship Id="rId4" Type="http://schemas.openxmlformats.org/officeDocument/2006/relationships/image" Target="../media/image12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921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0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1.png"/><Relationship Id="rId13" Type="http://schemas.openxmlformats.org/officeDocument/2006/relationships/image" Target="../media/image2973.png"/><Relationship Id="rId3" Type="http://schemas.openxmlformats.org/officeDocument/2006/relationships/image" Target="../media/image29100.png"/><Relationship Id="rId7" Type="http://schemas.openxmlformats.org/officeDocument/2006/relationships/image" Target="../media/image3310.png"/><Relationship Id="rId12" Type="http://schemas.openxmlformats.org/officeDocument/2006/relationships/image" Target="../media/image3811.png"/><Relationship Id="rId17" Type="http://schemas.openxmlformats.org/officeDocument/2006/relationships/image" Target="../media/image298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0.png"/><Relationship Id="rId11" Type="http://schemas.openxmlformats.org/officeDocument/2006/relationships/image" Target="../media/image3712.png"/><Relationship Id="rId5" Type="http://schemas.openxmlformats.org/officeDocument/2006/relationships/image" Target="../media/image3110.png"/><Relationship Id="rId15" Type="http://schemas.openxmlformats.org/officeDocument/2006/relationships/image" Target="../media/image4110.png"/><Relationship Id="rId10" Type="http://schemas.openxmlformats.org/officeDocument/2006/relationships/image" Target="../media/image3611.png"/><Relationship Id="rId4" Type="http://schemas.openxmlformats.org/officeDocument/2006/relationships/image" Target="../media/image30100.png"/><Relationship Id="rId9" Type="http://schemas.openxmlformats.org/officeDocument/2006/relationships/image" Target="../media/image3512.png"/><Relationship Id="rId14" Type="http://schemas.openxmlformats.org/officeDocument/2006/relationships/image" Target="../media/image4010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0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4.png"/><Relationship Id="rId13" Type="http://schemas.openxmlformats.org/officeDocument/2006/relationships/image" Target="../media/image4512.png"/><Relationship Id="rId3" Type="http://schemas.openxmlformats.org/officeDocument/2006/relationships/image" Target="../media/image29100.png"/><Relationship Id="rId7" Type="http://schemas.openxmlformats.org/officeDocument/2006/relationships/image" Target="../media/image3310.png"/><Relationship Id="rId12" Type="http://schemas.openxmlformats.org/officeDocument/2006/relationships/image" Target="../media/image38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2.png"/><Relationship Id="rId11" Type="http://schemas.openxmlformats.org/officeDocument/2006/relationships/image" Target="../media/image3712.png"/><Relationship Id="rId5" Type="http://schemas.openxmlformats.org/officeDocument/2006/relationships/image" Target="../media/image3110.png"/><Relationship Id="rId15" Type="http://schemas.openxmlformats.org/officeDocument/2006/relationships/image" Target="../media/image4711.png"/><Relationship Id="rId10" Type="http://schemas.openxmlformats.org/officeDocument/2006/relationships/image" Target="../media/image3610.png"/><Relationship Id="rId4" Type="http://schemas.openxmlformats.org/officeDocument/2006/relationships/image" Target="../media/image30100.png"/><Relationship Id="rId9" Type="http://schemas.openxmlformats.org/officeDocument/2006/relationships/image" Target="../media/image44100.png"/><Relationship Id="rId14" Type="http://schemas.openxmlformats.org/officeDocument/2006/relationships/image" Target="../media/image4611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0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4" Type="http://schemas.openxmlformats.org/officeDocument/2006/relationships/image" Target="../media/image5101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2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6.png"/><Relationship Id="rId5" Type="http://schemas.openxmlformats.org/officeDocument/2006/relationships/image" Target="../media/image513.png"/><Relationship Id="rId4" Type="http://schemas.openxmlformats.org/officeDocument/2006/relationships/image" Target="../media/image5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4.png"/><Relationship Id="rId13" Type="http://schemas.openxmlformats.org/officeDocument/2006/relationships/image" Target="../media/image4512.png"/><Relationship Id="rId3" Type="http://schemas.openxmlformats.org/officeDocument/2006/relationships/image" Target="../media/image29100.png"/><Relationship Id="rId7" Type="http://schemas.openxmlformats.org/officeDocument/2006/relationships/image" Target="../media/image3310.png"/><Relationship Id="rId12" Type="http://schemas.openxmlformats.org/officeDocument/2006/relationships/image" Target="../media/image38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4.png"/><Relationship Id="rId11" Type="http://schemas.openxmlformats.org/officeDocument/2006/relationships/image" Target="../media/image3712.png"/><Relationship Id="rId5" Type="http://schemas.openxmlformats.org/officeDocument/2006/relationships/image" Target="../media/image3110.png"/><Relationship Id="rId15" Type="http://schemas.openxmlformats.org/officeDocument/2006/relationships/image" Target="../media/image4711.png"/><Relationship Id="rId10" Type="http://schemas.openxmlformats.org/officeDocument/2006/relationships/image" Target="../media/image3610.png"/><Relationship Id="rId4" Type="http://schemas.openxmlformats.org/officeDocument/2006/relationships/image" Target="../media/image30100.png"/><Relationship Id="rId9" Type="http://schemas.openxmlformats.org/officeDocument/2006/relationships/image" Target="../media/image3015.png"/><Relationship Id="rId14" Type="http://schemas.openxmlformats.org/officeDocument/2006/relationships/image" Target="../media/image4611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0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4.png"/><Relationship Id="rId3" Type="http://schemas.openxmlformats.org/officeDocument/2006/relationships/image" Target="../media/image29100.png"/><Relationship Id="rId7" Type="http://schemas.openxmlformats.org/officeDocument/2006/relationships/image" Target="../media/image300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3.png"/><Relationship Id="rId11" Type="http://schemas.openxmlformats.org/officeDocument/2006/relationships/image" Target="../media/image304.png"/><Relationship Id="rId5" Type="http://schemas.openxmlformats.org/officeDocument/2006/relationships/image" Target="../media/image3110.png"/><Relationship Id="rId10" Type="http://schemas.openxmlformats.org/officeDocument/2006/relationships/image" Target="../media/image3032.png"/><Relationship Id="rId4" Type="http://schemas.openxmlformats.org/officeDocument/2006/relationships/image" Target="../media/image30100.png"/><Relationship Id="rId9" Type="http://schemas.openxmlformats.org/officeDocument/2006/relationships/image" Target="../media/image3023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525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3.png"/><Relationship Id="rId4" Type="http://schemas.openxmlformats.org/officeDocument/2006/relationships/image" Target="../media/image525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21.png"/><Relationship Id="rId5" Type="http://schemas.openxmlformats.org/officeDocument/2006/relationships/image" Target="../media/image528.png"/><Relationship Id="rId4" Type="http://schemas.openxmlformats.org/officeDocument/2006/relationships/image" Target="../media/image525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5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0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1.png"/><Relationship Id="rId3" Type="http://schemas.openxmlformats.org/officeDocument/2006/relationships/image" Target="../media/image4810.png"/><Relationship Id="rId7" Type="http://schemas.openxmlformats.org/officeDocument/2006/relationships/image" Target="../media/image5211.png"/><Relationship Id="rId12" Type="http://schemas.openxmlformats.org/officeDocument/2006/relationships/image" Target="../media/image57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1.png"/><Relationship Id="rId11" Type="http://schemas.openxmlformats.org/officeDocument/2006/relationships/image" Target="../media/image5611.png"/><Relationship Id="rId5" Type="http://schemas.openxmlformats.org/officeDocument/2006/relationships/image" Target="../media/image5011.png"/><Relationship Id="rId10" Type="http://schemas.openxmlformats.org/officeDocument/2006/relationships/image" Target="../media/image5510.png"/><Relationship Id="rId4" Type="http://schemas.openxmlformats.org/officeDocument/2006/relationships/image" Target="../media/image4911.png"/><Relationship Id="rId9" Type="http://schemas.openxmlformats.org/officeDocument/2006/relationships/image" Target="../media/image5410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0.png"/><Relationship Id="rId7" Type="http://schemas.openxmlformats.org/officeDocument/2006/relationships/image" Target="../media/image12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910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10.png"/><Relationship Id="rId3" Type="http://schemas.openxmlformats.org/officeDocument/2006/relationships/image" Target="../media/image6210.png"/><Relationship Id="rId7" Type="http://schemas.openxmlformats.org/officeDocument/2006/relationships/image" Target="../media/image60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10.png"/><Relationship Id="rId5" Type="http://schemas.openxmlformats.org/officeDocument/2006/relationships/image" Target="../media/image6410.png"/><Relationship Id="rId4" Type="http://schemas.openxmlformats.org/officeDocument/2006/relationships/image" Target="../media/image6310.png"/><Relationship Id="rId9" Type="http://schemas.openxmlformats.org/officeDocument/2006/relationships/image" Target="../media/image6810.png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0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png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7910.png"/><Relationship Id="rId3" Type="http://schemas.openxmlformats.org/officeDocument/2006/relationships/image" Target="../media/image6910.png"/><Relationship Id="rId7" Type="http://schemas.openxmlformats.org/officeDocument/2006/relationships/image" Target="../media/image7310.png"/><Relationship Id="rId12" Type="http://schemas.openxmlformats.org/officeDocument/2006/relationships/image" Target="../media/image7810.png"/><Relationship Id="rId17" Type="http://schemas.openxmlformats.org/officeDocument/2006/relationships/image" Target="../media/image836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8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10.png"/><Relationship Id="rId11" Type="http://schemas.openxmlformats.org/officeDocument/2006/relationships/image" Target="../media/image7711.png"/><Relationship Id="rId5" Type="http://schemas.openxmlformats.org/officeDocument/2006/relationships/image" Target="../media/image7110.png"/><Relationship Id="rId15" Type="http://schemas.openxmlformats.org/officeDocument/2006/relationships/image" Target="../media/image8110.png"/><Relationship Id="rId10" Type="http://schemas.openxmlformats.org/officeDocument/2006/relationships/image" Target="../media/image7610.png"/><Relationship Id="rId4" Type="http://schemas.openxmlformats.org/officeDocument/2006/relationships/image" Target="../media/image7010.png"/><Relationship Id="rId9" Type="http://schemas.openxmlformats.org/officeDocument/2006/relationships/image" Target="../media/image7510.png"/><Relationship Id="rId14" Type="http://schemas.openxmlformats.org/officeDocument/2006/relationships/image" Target="../media/image8010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2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9.png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10.png"/><Relationship Id="rId13" Type="http://schemas.openxmlformats.org/officeDocument/2006/relationships/image" Target="../media/image9410.png"/><Relationship Id="rId3" Type="http://schemas.openxmlformats.org/officeDocument/2006/relationships/image" Target="../media/image6110.png"/><Relationship Id="rId7" Type="http://schemas.openxmlformats.org/officeDocument/2006/relationships/image" Target="../media/image8810.png"/><Relationship Id="rId12" Type="http://schemas.openxmlformats.org/officeDocument/2006/relationships/image" Target="../media/image9310.png"/><Relationship Id="rId17" Type="http://schemas.openxmlformats.org/officeDocument/2006/relationships/image" Target="../media/image9810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9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11" Type="http://schemas.openxmlformats.org/officeDocument/2006/relationships/image" Target="../media/image9210.png"/><Relationship Id="rId5" Type="http://schemas.openxmlformats.org/officeDocument/2006/relationships/image" Target="../media/image3061.png"/><Relationship Id="rId15" Type="http://schemas.openxmlformats.org/officeDocument/2006/relationships/image" Target="../media/image9610.png"/><Relationship Id="rId10" Type="http://schemas.openxmlformats.org/officeDocument/2006/relationships/image" Target="../media/image9110.png"/><Relationship Id="rId4" Type="http://schemas.openxmlformats.org/officeDocument/2006/relationships/image" Target="../media/image851.png"/><Relationship Id="rId9" Type="http://schemas.openxmlformats.org/officeDocument/2006/relationships/image" Target="../media/image9010.png"/><Relationship Id="rId14" Type="http://schemas.openxmlformats.org/officeDocument/2006/relationships/image" Target="../media/image308.png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5.png"/><Relationship Id="rId3" Type="http://schemas.openxmlformats.org/officeDocument/2006/relationships/image" Target="../media/image3103.png"/><Relationship Id="rId7" Type="http://schemas.openxmlformats.org/officeDocument/2006/relationships/image" Target="../media/image71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0.png"/><Relationship Id="rId5" Type="http://schemas.openxmlformats.org/officeDocument/2006/relationships/image" Target="../media/image5100.png"/><Relationship Id="rId10" Type="http://schemas.openxmlformats.org/officeDocument/2006/relationships/image" Target="../media/image1012.png"/><Relationship Id="rId4" Type="http://schemas.openxmlformats.org/officeDocument/2006/relationships/image" Target="../media/image499.png"/><Relationship Id="rId9" Type="http://schemas.openxmlformats.org/officeDocument/2006/relationships/image" Target="../media/image910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0.png"/><Relationship Id="rId4" Type="http://schemas.openxmlformats.org/officeDocument/2006/relationships/image" Target="../media/image10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0.png"/><Relationship Id="rId4" Type="http://schemas.openxmlformats.org/officeDocument/2006/relationships/image" Target="../media/image30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150.png"/><Relationship Id="rId4" Type="http://schemas.openxmlformats.org/officeDocument/2006/relationships/image" Target="../media/image11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1.png"/><Relationship Id="rId13" Type="http://schemas.openxmlformats.org/officeDocument/2006/relationships/image" Target="../media/image1270.png"/><Relationship Id="rId3" Type="http://schemas.openxmlformats.org/officeDocument/2006/relationships/image" Target="../media/image1170.png"/><Relationship Id="rId7" Type="http://schemas.openxmlformats.org/officeDocument/2006/relationships/image" Target="../media/image1211.png"/><Relationship Id="rId12" Type="http://schemas.openxmlformats.org/officeDocument/2006/relationships/image" Target="../media/image12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0.png"/><Relationship Id="rId11" Type="http://schemas.openxmlformats.org/officeDocument/2006/relationships/image" Target="../media/image1251.png"/><Relationship Id="rId5" Type="http://schemas.openxmlformats.org/officeDocument/2006/relationships/image" Target="../media/image1190.png"/><Relationship Id="rId15" Type="http://schemas.openxmlformats.org/officeDocument/2006/relationships/image" Target="../media/image1290.png"/><Relationship Id="rId10" Type="http://schemas.openxmlformats.org/officeDocument/2006/relationships/image" Target="../media/image1241.png"/><Relationship Id="rId4" Type="http://schemas.openxmlformats.org/officeDocument/2006/relationships/image" Target="../media/image1180.png"/><Relationship Id="rId9" Type="http://schemas.openxmlformats.org/officeDocument/2006/relationships/image" Target="../media/image1231.png"/><Relationship Id="rId14" Type="http://schemas.openxmlformats.org/officeDocument/2006/relationships/image" Target="../media/image128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0.png"/><Relationship Id="rId5" Type="http://schemas.openxmlformats.org/officeDocument/2006/relationships/image" Target="../media/image1320.png"/><Relationship Id="rId4" Type="http://schemas.openxmlformats.org/officeDocument/2006/relationships/image" Target="../media/image131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13" Type="http://schemas.openxmlformats.org/officeDocument/2006/relationships/image" Target="../media/image1411.png"/><Relationship Id="rId18" Type="http://schemas.openxmlformats.org/officeDocument/2006/relationships/image" Target="../media/image1462.png"/><Relationship Id="rId3" Type="http://schemas.openxmlformats.org/officeDocument/2006/relationships/image" Target="../media/image1300.png"/><Relationship Id="rId21" Type="http://schemas.openxmlformats.org/officeDocument/2006/relationships/image" Target="../media/image317.png"/><Relationship Id="rId7" Type="http://schemas.openxmlformats.org/officeDocument/2006/relationships/image" Target="../media/image1350.png"/><Relationship Id="rId12" Type="http://schemas.openxmlformats.org/officeDocument/2006/relationships/image" Target="../media/image312.png"/><Relationship Id="rId17" Type="http://schemas.openxmlformats.org/officeDocument/2006/relationships/image" Target="../media/image1451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41.png"/><Relationship Id="rId20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0.png"/><Relationship Id="rId11" Type="http://schemas.openxmlformats.org/officeDocument/2006/relationships/image" Target="../media/image3092.png"/><Relationship Id="rId5" Type="http://schemas.openxmlformats.org/officeDocument/2006/relationships/image" Target="../media/image1320.png"/><Relationship Id="rId15" Type="http://schemas.openxmlformats.org/officeDocument/2006/relationships/image" Target="../media/image1431.png"/><Relationship Id="rId10" Type="http://schemas.openxmlformats.org/officeDocument/2006/relationships/image" Target="../media/image1380.png"/><Relationship Id="rId19" Type="http://schemas.openxmlformats.org/officeDocument/2006/relationships/image" Target="../media/image3123.png"/><Relationship Id="rId4" Type="http://schemas.openxmlformats.org/officeDocument/2006/relationships/image" Target="../media/image1340.png"/><Relationship Id="rId9" Type="http://schemas.openxmlformats.org/officeDocument/2006/relationships/image" Target="../media/image1370.png"/><Relationship Id="rId14" Type="http://schemas.openxmlformats.org/officeDocument/2006/relationships/image" Target="../media/image31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13" Type="http://schemas.openxmlformats.org/officeDocument/2006/relationships/image" Target="../media/image1450.png"/><Relationship Id="rId3" Type="http://schemas.openxmlformats.org/officeDocument/2006/relationships/image" Target="../media/image14000.png"/><Relationship Id="rId7" Type="http://schemas.openxmlformats.org/officeDocument/2006/relationships/image" Target="../media/image1350.png"/><Relationship Id="rId12" Type="http://schemas.openxmlformats.org/officeDocument/2006/relationships/image" Target="../media/image1440.png"/><Relationship Id="rId17" Type="http://schemas.openxmlformats.org/officeDocument/2006/relationships/image" Target="../media/image1491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0.png"/><Relationship Id="rId11" Type="http://schemas.openxmlformats.org/officeDocument/2006/relationships/image" Target="../media/image1430.png"/><Relationship Id="rId5" Type="http://schemas.openxmlformats.org/officeDocument/2006/relationships/image" Target="../media/image1320.png"/><Relationship Id="rId15" Type="http://schemas.openxmlformats.org/officeDocument/2006/relationships/image" Target="../media/image1470.png"/><Relationship Id="rId10" Type="http://schemas.openxmlformats.org/officeDocument/2006/relationships/image" Target="../media/image14200.png"/><Relationship Id="rId4" Type="http://schemas.openxmlformats.org/officeDocument/2006/relationships/image" Target="../media/image14100.png"/><Relationship Id="rId9" Type="http://schemas.openxmlformats.org/officeDocument/2006/relationships/image" Target="../media/image1370.png"/><Relationship Id="rId14" Type="http://schemas.openxmlformats.org/officeDocument/2006/relationships/image" Target="../media/image14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4.png"/><Relationship Id="rId13" Type="http://schemas.openxmlformats.org/officeDocument/2006/relationships/image" Target="../media/image2964.png"/><Relationship Id="rId3" Type="http://schemas.openxmlformats.org/officeDocument/2006/relationships/image" Target="../media/image3103.png"/><Relationship Id="rId7" Type="http://schemas.openxmlformats.org/officeDocument/2006/relationships/image" Target="../media/image7100.png"/><Relationship Id="rId12" Type="http://schemas.openxmlformats.org/officeDocument/2006/relationships/image" Target="../media/image29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0.png"/><Relationship Id="rId11" Type="http://schemas.openxmlformats.org/officeDocument/2006/relationships/image" Target="../media/image2944.png"/><Relationship Id="rId5" Type="http://schemas.openxmlformats.org/officeDocument/2006/relationships/image" Target="../media/image5100.png"/><Relationship Id="rId10" Type="http://schemas.openxmlformats.org/officeDocument/2006/relationships/image" Target="../media/image2934.png"/><Relationship Id="rId4" Type="http://schemas.openxmlformats.org/officeDocument/2006/relationships/image" Target="../media/image499.png"/><Relationship Id="rId9" Type="http://schemas.openxmlformats.org/officeDocument/2006/relationships/image" Target="../media/image2923.png"/><Relationship Id="rId14" Type="http://schemas.openxmlformats.org/officeDocument/2006/relationships/image" Target="../media/image297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13" Type="http://schemas.openxmlformats.org/officeDocument/2006/relationships/image" Target="../media/image328.png"/><Relationship Id="rId18" Type="http://schemas.openxmlformats.org/officeDocument/2006/relationships/image" Target="../media/image335.png"/><Relationship Id="rId3" Type="http://schemas.openxmlformats.org/officeDocument/2006/relationships/image" Target="../media/image318.png"/><Relationship Id="rId21" Type="http://schemas.openxmlformats.org/officeDocument/2006/relationships/image" Target="../media/image338.png"/><Relationship Id="rId7" Type="http://schemas.openxmlformats.org/officeDocument/2006/relationships/image" Target="../media/image322.png"/><Relationship Id="rId12" Type="http://schemas.openxmlformats.org/officeDocument/2006/relationships/image" Target="../media/image327.png"/><Relationship Id="rId17" Type="http://schemas.openxmlformats.org/officeDocument/2006/relationships/image" Target="../media/image334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331.png"/><Relationship Id="rId20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11" Type="http://schemas.openxmlformats.org/officeDocument/2006/relationships/image" Target="../media/image326.png"/><Relationship Id="rId24" Type="http://schemas.openxmlformats.org/officeDocument/2006/relationships/image" Target="../media/image345.png"/><Relationship Id="rId5" Type="http://schemas.openxmlformats.org/officeDocument/2006/relationships/image" Target="../media/image320.png"/><Relationship Id="rId15" Type="http://schemas.openxmlformats.org/officeDocument/2006/relationships/image" Target="../media/image330.png"/><Relationship Id="rId23" Type="http://schemas.openxmlformats.org/officeDocument/2006/relationships/image" Target="../media/image340.png"/><Relationship Id="rId10" Type="http://schemas.openxmlformats.org/officeDocument/2006/relationships/image" Target="../media/image325.png"/><Relationship Id="rId19" Type="http://schemas.openxmlformats.org/officeDocument/2006/relationships/image" Target="../media/image336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Relationship Id="rId14" Type="http://schemas.openxmlformats.org/officeDocument/2006/relationships/image" Target="../media/image329.png"/><Relationship Id="rId22" Type="http://schemas.openxmlformats.org/officeDocument/2006/relationships/image" Target="../media/image33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0.png"/><Relationship Id="rId13" Type="http://schemas.openxmlformats.org/officeDocument/2006/relationships/image" Target="../media/image1621.png"/><Relationship Id="rId18" Type="http://schemas.openxmlformats.org/officeDocument/2006/relationships/image" Target="../media/image1673.png"/><Relationship Id="rId3" Type="http://schemas.openxmlformats.org/officeDocument/2006/relationships/image" Target="../media/image1520.png"/><Relationship Id="rId21" Type="http://schemas.openxmlformats.org/officeDocument/2006/relationships/image" Target="../media/image1700.png"/><Relationship Id="rId7" Type="http://schemas.openxmlformats.org/officeDocument/2006/relationships/image" Target="../media/image1560.png"/><Relationship Id="rId12" Type="http://schemas.openxmlformats.org/officeDocument/2006/relationships/image" Target="../media/image1612.png"/><Relationship Id="rId17" Type="http://schemas.openxmlformats.org/officeDocument/2006/relationships/image" Target="../media/image1661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651.png"/><Relationship Id="rId20" Type="http://schemas.openxmlformats.org/officeDocument/2006/relationships/image" Target="../media/image16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0.png"/><Relationship Id="rId11" Type="http://schemas.openxmlformats.org/officeDocument/2006/relationships/image" Target="../media/image1601.png"/><Relationship Id="rId5" Type="http://schemas.openxmlformats.org/officeDocument/2006/relationships/image" Target="../media/image1540.png"/><Relationship Id="rId15" Type="http://schemas.openxmlformats.org/officeDocument/2006/relationships/image" Target="../media/image3244.png"/><Relationship Id="rId10" Type="http://schemas.openxmlformats.org/officeDocument/2006/relationships/image" Target="../media/image1591.png"/><Relationship Id="rId19" Type="http://schemas.openxmlformats.org/officeDocument/2006/relationships/image" Target="../media/image1680.png"/><Relationship Id="rId4" Type="http://schemas.openxmlformats.org/officeDocument/2006/relationships/image" Target="../media/image1530.png"/><Relationship Id="rId9" Type="http://schemas.openxmlformats.org/officeDocument/2006/relationships/image" Target="../media/image1581.png"/><Relationship Id="rId14" Type="http://schemas.openxmlformats.org/officeDocument/2006/relationships/image" Target="../media/image163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0.png"/><Relationship Id="rId13" Type="http://schemas.openxmlformats.org/officeDocument/2006/relationships/image" Target="../media/image1651.png"/><Relationship Id="rId3" Type="http://schemas.openxmlformats.org/officeDocument/2006/relationships/image" Target="../media/image1520.png"/><Relationship Id="rId7" Type="http://schemas.openxmlformats.org/officeDocument/2006/relationships/image" Target="../media/image1560.png"/><Relationship Id="rId12" Type="http://schemas.openxmlformats.org/officeDocument/2006/relationships/image" Target="../media/image16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0.png"/><Relationship Id="rId11" Type="http://schemas.openxmlformats.org/officeDocument/2006/relationships/image" Target="../media/image1612.png"/><Relationship Id="rId5" Type="http://schemas.openxmlformats.org/officeDocument/2006/relationships/image" Target="../media/image1540.png"/><Relationship Id="rId10" Type="http://schemas.openxmlformats.org/officeDocument/2006/relationships/image" Target="../media/image1591.png"/><Relationship Id="rId4" Type="http://schemas.openxmlformats.org/officeDocument/2006/relationships/image" Target="../media/image1530.png"/><Relationship Id="rId9" Type="http://schemas.openxmlformats.org/officeDocument/2006/relationships/image" Target="../media/image1581.png"/><Relationship Id="rId14" Type="http://schemas.openxmlformats.org/officeDocument/2006/relationships/image" Target="../media/image166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0.png"/><Relationship Id="rId13" Type="http://schemas.openxmlformats.org/officeDocument/2006/relationships/image" Target="../media/image1800.png"/><Relationship Id="rId18" Type="http://schemas.openxmlformats.org/officeDocument/2006/relationships/image" Target="../media/image1850.png"/><Relationship Id="rId26" Type="http://schemas.openxmlformats.org/officeDocument/2006/relationships/image" Target="../media/image1930.png"/><Relationship Id="rId3" Type="http://schemas.openxmlformats.org/officeDocument/2006/relationships/image" Target="../media/image1711.png"/><Relationship Id="rId21" Type="http://schemas.openxmlformats.org/officeDocument/2006/relationships/image" Target="../media/image1880.png"/><Relationship Id="rId7" Type="http://schemas.openxmlformats.org/officeDocument/2006/relationships/image" Target="../media/image1740.png"/><Relationship Id="rId12" Type="http://schemas.openxmlformats.org/officeDocument/2006/relationships/image" Target="../media/image1790.png"/><Relationship Id="rId17" Type="http://schemas.openxmlformats.org/officeDocument/2006/relationships/image" Target="../media/image1840.png"/><Relationship Id="rId25" Type="http://schemas.openxmlformats.org/officeDocument/2006/relationships/image" Target="../media/image1920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830.png"/><Relationship Id="rId20" Type="http://schemas.openxmlformats.org/officeDocument/2006/relationships/image" Target="../media/image1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0.png"/><Relationship Id="rId11" Type="http://schemas.openxmlformats.org/officeDocument/2006/relationships/image" Target="../media/image1780.png"/><Relationship Id="rId24" Type="http://schemas.openxmlformats.org/officeDocument/2006/relationships/image" Target="../media/image1911.png"/><Relationship Id="rId5" Type="http://schemas.openxmlformats.org/officeDocument/2006/relationships/image" Target="../media/image1720.png"/><Relationship Id="rId15" Type="http://schemas.openxmlformats.org/officeDocument/2006/relationships/image" Target="../media/image1820.png"/><Relationship Id="rId23" Type="http://schemas.openxmlformats.org/officeDocument/2006/relationships/image" Target="../media/image1900.png"/><Relationship Id="rId28" Type="http://schemas.openxmlformats.org/officeDocument/2006/relationships/image" Target="../media/image1950.png"/><Relationship Id="rId10" Type="http://schemas.openxmlformats.org/officeDocument/2006/relationships/image" Target="../media/image1770.png"/><Relationship Id="rId19" Type="http://schemas.openxmlformats.org/officeDocument/2006/relationships/image" Target="../media/image1860.png"/><Relationship Id="rId4" Type="http://schemas.openxmlformats.org/officeDocument/2006/relationships/image" Target="../media/image1721.png"/><Relationship Id="rId9" Type="http://schemas.openxmlformats.org/officeDocument/2006/relationships/image" Target="../media/image1760.png"/><Relationship Id="rId14" Type="http://schemas.openxmlformats.org/officeDocument/2006/relationships/image" Target="../media/image1811.png"/><Relationship Id="rId22" Type="http://schemas.openxmlformats.org/officeDocument/2006/relationships/image" Target="../media/image1890.png"/><Relationship Id="rId27" Type="http://schemas.openxmlformats.org/officeDocument/2006/relationships/image" Target="../media/image1940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0.png"/><Relationship Id="rId18" Type="http://schemas.openxmlformats.org/officeDocument/2006/relationships/image" Target="../media/image1890.png"/><Relationship Id="rId26" Type="http://schemas.openxmlformats.org/officeDocument/2006/relationships/image" Target="../media/image2030.png"/><Relationship Id="rId3" Type="http://schemas.openxmlformats.org/officeDocument/2006/relationships/image" Target="../media/image1720.png"/><Relationship Id="rId21" Type="http://schemas.openxmlformats.org/officeDocument/2006/relationships/image" Target="../media/image1980.png"/><Relationship Id="rId34" Type="http://schemas.openxmlformats.org/officeDocument/2006/relationships/image" Target="../media/image2112.png"/><Relationship Id="rId7" Type="http://schemas.openxmlformats.org/officeDocument/2006/relationships/image" Target="../media/image1780.png"/><Relationship Id="rId12" Type="http://schemas.openxmlformats.org/officeDocument/2006/relationships/image" Target="../media/image1830.png"/><Relationship Id="rId17" Type="http://schemas.openxmlformats.org/officeDocument/2006/relationships/image" Target="../media/image1880.png"/><Relationship Id="rId25" Type="http://schemas.openxmlformats.org/officeDocument/2006/relationships/image" Target="../media/image2020.png"/><Relationship Id="rId33" Type="http://schemas.openxmlformats.org/officeDocument/2006/relationships/image" Target="../media/image2101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870.png"/><Relationship Id="rId20" Type="http://schemas.openxmlformats.org/officeDocument/2006/relationships/image" Target="../media/image1970.png"/><Relationship Id="rId29" Type="http://schemas.openxmlformats.org/officeDocument/2006/relationships/image" Target="../media/image20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0.png"/><Relationship Id="rId11" Type="http://schemas.openxmlformats.org/officeDocument/2006/relationships/image" Target="../media/image1820.png"/><Relationship Id="rId24" Type="http://schemas.openxmlformats.org/officeDocument/2006/relationships/image" Target="../media/image2011.png"/><Relationship Id="rId32" Type="http://schemas.openxmlformats.org/officeDocument/2006/relationships/image" Target="../media/image2091.png"/><Relationship Id="rId5" Type="http://schemas.openxmlformats.org/officeDocument/2006/relationships/image" Target="../media/image1760.png"/><Relationship Id="rId15" Type="http://schemas.openxmlformats.org/officeDocument/2006/relationships/image" Target="../media/image1860.png"/><Relationship Id="rId23" Type="http://schemas.openxmlformats.org/officeDocument/2006/relationships/image" Target="../media/image2000.png"/><Relationship Id="rId28" Type="http://schemas.openxmlformats.org/officeDocument/2006/relationships/image" Target="../media/image313.png"/><Relationship Id="rId10" Type="http://schemas.openxmlformats.org/officeDocument/2006/relationships/image" Target="../media/image1811.png"/><Relationship Id="rId19" Type="http://schemas.openxmlformats.org/officeDocument/2006/relationships/image" Target="../media/image1960.png"/><Relationship Id="rId31" Type="http://schemas.openxmlformats.org/officeDocument/2006/relationships/image" Target="../media/image2081.png"/><Relationship Id="rId4" Type="http://schemas.openxmlformats.org/officeDocument/2006/relationships/image" Target="../media/image1730.png"/><Relationship Id="rId9" Type="http://schemas.openxmlformats.org/officeDocument/2006/relationships/image" Target="../media/image1800.png"/><Relationship Id="rId14" Type="http://schemas.openxmlformats.org/officeDocument/2006/relationships/image" Target="../media/image1850.png"/><Relationship Id="rId22" Type="http://schemas.openxmlformats.org/officeDocument/2006/relationships/image" Target="../media/image1990.png"/><Relationship Id="rId27" Type="http://schemas.openxmlformats.org/officeDocument/2006/relationships/image" Target="../media/image2040.png"/><Relationship Id="rId30" Type="http://schemas.openxmlformats.org/officeDocument/2006/relationships/image" Target="../media/image2071.png"/><Relationship Id="rId8" Type="http://schemas.openxmlformats.org/officeDocument/2006/relationships/image" Target="../media/image179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0.png"/><Relationship Id="rId13" Type="http://schemas.openxmlformats.org/officeDocument/2006/relationships/image" Target="../media/image1840.png"/><Relationship Id="rId18" Type="http://schemas.openxmlformats.org/officeDocument/2006/relationships/image" Target="../media/image1890.png"/><Relationship Id="rId26" Type="http://schemas.openxmlformats.org/officeDocument/2006/relationships/image" Target="../media/image2141.png"/><Relationship Id="rId3" Type="http://schemas.openxmlformats.org/officeDocument/2006/relationships/image" Target="../media/image1720.png"/><Relationship Id="rId21" Type="http://schemas.openxmlformats.org/officeDocument/2006/relationships/image" Target="../media/image1980.png"/><Relationship Id="rId7" Type="http://schemas.openxmlformats.org/officeDocument/2006/relationships/image" Target="../media/image1780.png"/><Relationship Id="rId12" Type="http://schemas.openxmlformats.org/officeDocument/2006/relationships/image" Target="../media/image1830.png"/><Relationship Id="rId17" Type="http://schemas.openxmlformats.org/officeDocument/2006/relationships/image" Target="../media/image1880.png"/><Relationship Id="rId25" Type="http://schemas.openxmlformats.org/officeDocument/2006/relationships/image" Target="../media/image2131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870.png"/><Relationship Id="rId20" Type="http://schemas.openxmlformats.org/officeDocument/2006/relationships/image" Target="../media/image1970.png"/><Relationship Id="rId29" Type="http://schemas.openxmlformats.org/officeDocument/2006/relationships/image" Target="../media/image2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0.png"/><Relationship Id="rId11" Type="http://schemas.openxmlformats.org/officeDocument/2006/relationships/image" Target="../media/image1820.png"/><Relationship Id="rId24" Type="http://schemas.openxmlformats.org/officeDocument/2006/relationships/image" Target="../media/image2121.png"/><Relationship Id="rId32" Type="http://schemas.openxmlformats.org/officeDocument/2006/relationships/image" Target="../media/image2191.png"/><Relationship Id="rId5" Type="http://schemas.openxmlformats.org/officeDocument/2006/relationships/image" Target="../media/image1760.png"/><Relationship Id="rId15" Type="http://schemas.openxmlformats.org/officeDocument/2006/relationships/image" Target="../media/image1860.png"/><Relationship Id="rId23" Type="http://schemas.openxmlformats.org/officeDocument/2006/relationships/image" Target="../media/image2000.png"/><Relationship Id="rId28" Type="http://schemas.openxmlformats.org/officeDocument/2006/relationships/image" Target="../media/image2161.png"/><Relationship Id="rId10" Type="http://schemas.openxmlformats.org/officeDocument/2006/relationships/image" Target="../media/image1811.png"/><Relationship Id="rId19" Type="http://schemas.openxmlformats.org/officeDocument/2006/relationships/image" Target="../media/image1960.png"/><Relationship Id="rId31" Type="http://schemas.openxmlformats.org/officeDocument/2006/relationships/image" Target="../media/image21600.png"/><Relationship Id="rId4" Type="http://schemas.openxmlformats.org/officeDocument/2006/relationships/image" Target="../media/image1730.png"/><Relationship Id="rId9" Type="http://schemas.openxmlformats.org/officeDocument/2006/relationships/image" Target="../media/image1800.png"/><Relationship Id="rId14" Type="http://schemas.openxmlformats.org/officeDocument/2006/relationships/image" Target="../media/image1850.png"/><Relationship Id="rId22" Type="http://schemas.openxmlformats.org/officeDocument/2006/relationships/image" Target="../media/image1990.png"/><Relationship Id="rId27" Type="http://schemas.openxmlformats.org/officeDocument/2006/relationships/image" Target="../media/image2151.png"/><Relationship Id="rId30" Type="http://schemas.openxmlformats.org/officeDocument/2006/relationships/image" Target="../media/image2180.png"/></Relationships>
</file>

<file path=ppt/slides/_rels/slide56.xml.rels><?xml version="1.0" encoding="UTF-8" standalone="yes"?>
<Relationships xmlns="http://schemas.openxmlformats.org/package/2006/relationships"><Relationship Id="rId47" Type="http://schemas.openxmlformats.org/officeDocument/2006/relationships/image" Target="../media/image2351.png"/><Relationship Id="rId50" Type="http://schemas.openxmlformats.org/officeDocument/2006/relationships/image" Target="../media/image2381.png"/><Relationship Id="rId55" Type="http://schemas.openxmlformats.org/officeDocument/2006/relationships/image" Target="../media/image346.png"/><Relationship Id="rId63" Type="http://schemas.openxmlformats.org/officeDocument/2006/relationships/image" Target="../media/image3373.png"/><Relationship Id="rId68" Type="http://schemas.openxmlformats.org/officeDocument/2006/relationships/image" Target="../media/image352.png"/><Relationship Id="rId76" Type="http://schemas.openxmlformats.org/officeDocument/2006/relationships/image" Target="../media/image362.png"/><Relationship Id="rId71" Type="http://schemas.openxmlformats.org/officeDocument/2006/relationships/image" Target="../media/image355.png"/><Relationship Id="rId2" Type="http://schemas.openxmlformats.org/officeDocument/2006/relationships/notesSlide" Target="../notesSlides/notesSlide56.xml"/><Relationship Id="rId29" Type="http://schemas.openxmlformats.org/officeDocument/2006/relationships/image" Target="../media/image217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20.png"/><Relationship Id="rId32" Type="http://schemas.openxmlformats.org/officeDocument/2006/relationships/image" Target="../media/image2201.png"/><Relationship Id="rId40" Type="http://schemas.openxmlformats.org/officeDocument/2006/relationships/image" Target="../media/image2280.png"/><Relationship Id="rId53" Type="http://schemas.openxmlformats.org/officeDocument/2006/relationships/image" Target="../media/image3253.png"/><Relationship Id="rId58" Type="http://schemas.openxmlformats.org/officeDocument/2006/relationships/image" Target="../media/image348.png"/><Relationship Id="rId66" Type="http://schemas.openxmlformats.org/officeDocument/2006/relationships/image" Target="../media/image350.png"/><Relationship Id="rId74" Type="http://schemas.openxmlformats.org/officeDocument/2006/relationships/image" Target="../media/image358.png"/><Relationship Id="rId28" Type="http://schemas.openxmlformats.org/officeDocument/2006/relationships/image" Target="../media/image21600.png"/><Relationship Id="rId36" Type="http://schemas.openxmlformats.org/officeDocument/2006/relationships/image" Target="../media/image2240.png"/><Relationship Id="rId57" Type="http://schemas.openxmlformats.org/officeDocument/2006/relationships/image" Target="../media/image347.png"/><Relationship Id="rId61" Type="http://schemas.openxmlformats.org/officeDocument/2006/relationships/image" Target="../media/image3354.png"/><Relationship Id="rId31" Type="http://schemas.openxmlformats.org/officeDocument/2006/relationships/image" Target="../media/image2191.png"/><Relationship Id="rId52" Type="http://schemas.openxmlformats.org/officeDocument/2006/relationships/image" Target="../media/image3143.png"/><Relationship Id="rId60" Type="http://schemas.openxmlformats.org/officeDocument/2006/relationships/image" Target="../media/image3343.png"/><Relationship Id="rId65" Type="http://schemas.openxmlformats.org/officeDocument/2006/relationships/image" Target="../media/image349.png"/><Relationship Id="rId73" Type="http://schemas.openxmlformats.org/officeDocument/2006/relationships/image" Target="../media/image357.png"/><Relationship Id="rId4" Type="http://schemas.openxmlformats.org/officeDocument/2006/relationships/image" Target="../media/image1730.png"/><Relationship Id="rId22" Type="http://schemas.openxmlformats.org/officeDocument/2006/relationships/image" Target="../media/image1990.png"/><Relationship Id="rId35" Type="http://schemas.openxmlformats.org/officeDocument/2006/relationships/image" Target="../media/image2230.png"/><Relationship Id="rId43" Type="http://schemas.openxmlformats.org/officeDocument/2006/relationships/image" Target="../media/image2313.png"/><Relationship Id="rId48" Type="http://schemas.openxmlformats.org/officeDocument/2006/relationships/image" Target="../media/image2361.png"/><Relationship Id="rId56" Type="http://schemas.openxmlformats.org/officeDocument/2006/relationships/image" Target="../media/image3282.png"/><Relationship Id="rId64" Type="http://schemas.openxmlformats.org/officeDocument/2006/relationships/image" Target="../media/image3383.png"/><Relationship Id="rId69" Type="http://schemas.openxmlformats.org/officeDocument/2006/relationships/image" Target="../media/image353.png"/><Relationship Id="rId77" Type="http://schemas.openxmlformats.org/officeDocument/2006/relationships/image" Target="../media/image363.png"/><Relationship Id="rId8" Type="http://schemas.openxmlformats.org/officeDocument/2006/relationships/image" Target="../media/image1790.png"/><Relationship Id="rId72" Type="http://schemas.openxmlformats.org/officeDocument/2006/relationships/image" Target="../media/image356.png"/><Relationship Id="rId3" Type="http://schemas.openxmlformats.org/officeDocument/2006/relationships/image" Target="../media/image1720.png"/><Relationship Id="rId46" Type="http://schemas.openxmlformats.org/officeDocument/2006/relationships/image" Target="../media/image2341.png"/><Relationship Id="rId59" Type="http://schemas.openxmlformats.org/officeDocument/2006/relationships/image" Target="../media/image3312.png"/><Relationship Id="rId67" Type="http://schemas.openxmlformats.org/officeDocument/2006/relationships/image" Target="../media/image351.png"/><Relationship Id="rId41" Type="http://schemas.openxmlformats.org/officeDocument/2006/relationships/image" Target="../media/image2290.png"/><Relationship Id="rId54" Type="http://schemas.openxmlformats.org/officeDocument/2006/relationships/image" Target="../media/image3263.png"/><Relationship Id="rId62" Type="http://schemas.openxmlformats.org/officeDocument/2006/relationships/image" Target="../media/image3363.png"/><Relationship Id="rId70" Type="http://schemas.openxmlformats.org/officeDocument/2006/relationships/image" Target="../media/image354.png"/><Relationship Id="rId75" Type="http://schemas.openxmlformats.org/officeDocument/2006/relationships/image" Target="../media/image36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2.png"/><Relationship Id="rId13" Type="http://schemas.openxmlformats.org/officeDocument/2006/relationships/image" Target="../media/image2831.png"/><Relationship Id="rId18" Type="http://schemas.openxmlformats.org/officeDocument/2006/relationships/image" Target="../media/image2882.png"/><Relationship Id="rId3" Type="http://schemas.openxmlformats.org/officeDocument/2006/relationships/image" Target="../media/image2482.png"/><Relationship Id="rId7" Type="http://schemas.openxmlformats.org/officeDocument/2006/relationships/image" Target="../media/image2572.png"/><Relationship Id="rId12" Type="http://schemas.openxmlformats.org/officeDocument/2006/relationships/image" Target="../media/image2641.png"/><Relationship Id="rId17" Type="http://schemas.openxmlformats.org/officeDocument/2006/relationships/image" Target="../media/image2872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3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2.png"/><Relationship Id="rId11" Type="http://schemas.openxmlformats.org/officeDocument/2006/relationships/image" Target="../media/image2631.png"/><Relationship Id="rId5" Type="http://schemas.openxmlformats.org/officeDocument/2006/relationships/image" Target="../media/image2553.png"/><Relationship Id="rId15" Type="http://schemas.openxmlformats.org/officeDocument/2006/relationships/image" Target="../media/image2852.png"/><Relationship Id="rId10" Type="http://schemas.openxmlformats.org/officeDocument/2006/relationships/image" Target="../media/image2601.png"/><Relationship Id="rId4" Type="http://schemas.openxmlformats.org/officeDocument/2006/relationships/image" Target="../media/image2492.png"/><Relationship Id="rId9" Type="http://schemas.openxmlformats.org/officeDocument/2006/relationships/image" Target="../media/image2591.png"/><Relationship Id="rId14" Type="http://schemas.openxmlformats.org/officeDocument/2006/relationships/image" Target="../media/image284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2.png"/><Relationship Id="rId13" Type="http://schemas.openxmlformats.org/officeDocument/2006/relationships/image" Target="../media/image2992.png"/><Relationship Id="rId3" Type="http://schemas.openxmlformats.org/officeDocument/2006/relationships/image" Target="../media/image2892.png"/><Relationship Id="rId7" Type="http://schemas.openxmlformats.org/officeDocument/2006/relationships/image" Target="../media/image2932.png"/><Relationship Id="rId12" Type="http://schemas.openxmlformats.org/officeDocument/2006/relationships/image" Target="../media/image2982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30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2.png"/><Relationship Id="rId11" Type="http://schemas.openxmlformats.org/officeDocument/2006/relationships/image" Target="../media/image2972.png"/><Relationship Id="rId5" Type="http://schemas.openxmlformats.org/officeDocument/2006/relationships/image" Target="../media/image2913.png"/><Relationship Id="rId15" Type="http://schemas.openxmlformats.org/officeDocument/2006/relationships/image" Target="../media/image3013.png"/><Relationship Id="rId10" Type="http://schemas.openxmlformats.org/officeDocument/2006/relationships/image" Target="../media/image2962.png"/><Relationship Id="rId4" Type="http://schemas.openxmlformats.org/officeDocument/2006/relationships/image" Target="../media/image2902.png"/><Relationship Id="rId9" Type="http://schemas.openxmlformats.org/officeDocument/2006/relationships/image" Target="../media/image2952.png"/><Relationship Id="rId14" Type="http://schemas.openxmlformats.org/officeDocument/2006/relationships/image" Target="../media/image300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00.png"/><Relationship Id="rId4" Type="http://schemas.openxmlformats.org/officeDocument/2006/relationships/image" Target="../media/image23100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11.png"/><Relationship Id="rId3" Type="http://schemas.openxmlformats.org/officeDocument/2006/relationships/image" Target="../media/image3103.png"/><Relationship Id="rId7" Type="http://schemas.openxmlformats.org/officeDocument/2006/relationships/image" Target="../media/image7100.png"/><Relationship Id="rId12" Type="http://schemas.openxmlformats.org/officeDocument/2006/relationships/image" Target="../media/image1511.png"/><Relationship Id="rId17" Type="http://schemas.openxmlformats.org/officeDocument/2006/relationships/image" Target="../media/image293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9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0.png"/><Relationship Id="rId11" Type="http://schemas.openxmlformats.org/officeDocument/2006/relationships/image" Target="../media/image1413.png"/><Relationship Id="rId5" Type="http://schemas.openxmlformats.org/officeDocument/2006/relationships/image" Target="../media/image5100.png"/><Relationship Id="rId15" Type="http://schemas.openxmlformats.org/officeDocument/2006/relationships/image" Target="../media/image2914.png"/><Relationship Id="rId4" Type="http://schemas.openxmlformats.org/officeDocument/2006/relationships/image" Target="../media/image499.png"/><Relationship Id="rId14" Type="http://schemas.openxmlformats.org/officeDocument/2006/relationships/image" Target="../media/image298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0.png"/><Relationship Id="rId3" Type="http://schemas.openxmlformats.org/officeDocument/2006/relationships/image" Target="../media/image23300.png"/><Relationship Id="rId7" Type="http://schemas.openxmlformats.org/officeDocument/2006/relationships/image" Target="../media/image23700.png"/><Relationship Id="rId12" Type="http://schemas.openxmlformats.org/officeDocument/2006/relationships/image" Target="../media/image2420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0.png"/><Relationship Id="rId11" Type="http://schemas.openxmlformats.org/officeDocument/2006/relationships/image" Target="../media/image24100.png"/><Relationship Id="rId5" Type="http://schemas.openxmlformats.org/officeDocument/2006/relationships/image" Target="../media/image23500.png"/><Relationship Id="rId10" Type="http://schemas.openxmlformats.org/officeDocument/2006/relationships/image" Target="../media/image2502.png"/><Relationship Id="rId4" Type="http://schemas.openxmlformats.org/officeDocument/2006/relationships/image" Target="../media/image23400.png"/><Relationship Id="rId9" Type="http://schemas.openxmlformats.org/officeDocument/2006/relationships/image" Target="../media/image2390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0.png"/><Relationship Id="rId3" Type="http://schemas.openxmlformats.org/officeDocument/2006/relationships/image" Target="../media/image23300.png"/><Relationship Id="rId7" Type="http://schemas.openxmlformats.org/officeDocument/2006/relationships/image" Target="../media/image23700.png"/><Relationship Id="rId12" Type="http://schemas.openxmlformats.org/officeDocument/2006/relationships/image" Target="../media/image24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0.png"/><Relationship Id="rId11" Type="http://schemas.openxmlformats.org/officeDocument/2006/relationships/image" Target="../media/image2440.png"/><Relationship Id="rId5" Type="http://schemas.openxmlformats.org/officeDocument/2006/relationships/image" Target="../media/image23500.png"/><Relationship Id="rId10" Type="http://schemas.openxmlformats.org/officeDocument/2006/relationships/image" Target="../media/image24000.png"/><Relationship Id="rId4" Type="http://schemas.openxmlformats.org/officeDocument/2006/relationships/image" Target="../media/image23400.png"/><Relationship Id="rId9" Type="http://schemas.openxmlformats.org/officeDocument/2006/relationships/image" Target="../media/image2430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7" Type="http://schemas.openxmlformats.org/officeDocument/2006/relationships/image" Target="../media/image252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1.png"/><Relationship Id="rId5" Type="http://schemas.openxmlformats.org/officeDocument/2006/relationships/image" Target="../media/image2501.png"/><Relationship Id="rId4" Type="http://schemas.openxmlformats.org/officeDocument/2006/relationships/image" Target="../media/image249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1.png"/><Relationship Id="rId7" Type="http://schemas.openxmlformats.org/officeDocument/2006/relationships/image" Target="../media/image25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1.png"/><Relationship Id="rId5" Type="http://schemas.openxmlformats.org/officeDocument/2006/relationships/image" Target="../media/image371.png"/><Relationship Id="rId4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13" Type="http://schemas.openxmlformats.org/officeDocument/2006/relationships/image" Target="../media/image1611.png"/><Relationship Id="rId3" Type="http://schemas.openxmlformats.org/officeDocument/2006/relationships/image" Target="../media/image3103.png"/><Relationship Id="rId7" Type="http://schemas.openxmlformats.org/officeDocument/2006/relationships/image" Target="../media/image7100.png"/><Relationship Id="rId12" Type="http://schemas.openxmlformats.org/officeDocument/2006/relationships/image" Target="../media/image15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0.png"/><Relationship Id="rId11" Type="http://schemas.openxmlformats.org/officeDocument/2006/relationships/image" Target="../media/image1413.png"/><Relationship Id="rId5" Type="http://schemas.openxmlformats.org/officeDocument/2006/relationships/image" Target="../media/image5100.png"/><Relationship Id="rId15" Type="http://schemas.openxmlformats.org/officeDocument/2006/relationships/image" Target="../media/image2.jpeg"/><Relationship Id="rId10" Type="http://schemas.openxmlformats.org/officeDocument/2006/relationships/image" Target="../media/image1310.png"/><Relationship Id="rId4" Type="http://schemas.openxmlformats.org/officeDocument/2006/relationships/image" Target="../media/image499.png"/><Relationship Id="rId9" Type="http://schemas.openxmlformats.org/officeDocument/2006/relationships/image" Target="../media/image1210.png"/><Relationship Id="rId14" Type="http://schemas.openxmlformats.org/officeDocument/2006/relationships/image" Target="../media/image299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1.png"/><Relationship Id="rId5" Type="http://schemas.openxmlformats.org/officeDocument/2006/relationships/image" Target="../media/image24900.png"/><Relationship Id="rId4" Type="http://schemas.openxmlformats.org/officeDocument/2006/relationships/image" Target="../media/image258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0.png"/><Relationship Id="rId4" Type="http://schemas.openxmlformats.org/officeDocument/2006/relationships/image" Target="../media/image25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5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570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0.png"/><Relationship Id="rId4" Type="http://schemas.openxmlformats.org/officeDocument/2006/relationships/image" Target="../media/image26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13" Type="http://schemas.openxmlformats.org/officeDocument/2006/relationships/image" Target="../media/image2963.png"/><Relationship Id="rId12" Type="http://schemas.openxmlformats.org/officeDocument/2006/relationships/image" Target="../media/image29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943.png"/><Relationship Id="rId10" Type="http://schemas.openxmlformats.org/officeDocument/2006/relationships/image" Target="../media/image2933.png"/><Relationship Id="rId9" Type="http://schemas.openxmlformats.org/officeDocument/2006/relationships/image" Target="../media/image12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0.png"/><Relationship Id="rId4" Type="http://schemas.openxmlformats.org/officeDocument/2006/relationships/image" Target="../media/image264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0.png"/><Relationship Id="rId3" Type="http://schemas.openxmlformats.org/officeDocument/2006/relationships/image" Target="../media/image8.jpeg"/><Relationship Id="rId7" Type="http://schemas.openxmlformats.org/officeDocument/2006/relationships/image" Target="../media/image268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2660.png"/><Relationship Id="rId4" Type="http://schemas.openxmlformats.org/officeDocument/2006/relationships/image" Target="../media/image264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8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0.png"/><Relationship Id="rId5" Type="http://schemas.openxmlformats.org/officeDocument/2006/relationships/image" Target="../media/image2660.png"/><Relationship Id="rId4" Type="http://schemas.openxmlformats.org/officeDocument/2006/relationships/image" Target="../media/image2640.png"/><Relationship Id="rId9" Type="http://schemas.openxmlformats.org/officeDocument/2006/relationships/image" Target="../media/image11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3.png"/><Relationship Id="rId5" Type="http://schemas.openxmlformats.org/officeDocument/2006/relationships/image" Target="../media/image2650.png"/><Relationship Id="rId4" Type="http://schemas.openxmlformats.org/officeDocument/2006/relationships/image" Target="../media/image264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0.png"/><Relationship Id="rId3" Type="http://schemas.openxmlformats.org/officeDocument/2006/relationships/image" Target="../media/image2720.png"/><Relationship Id="rId7" Type="http://schemas.openxmlformats.org/officeDocument/2006/relationships/image" Target="../media/image267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1.png"/><Relationship Id="rId5" Type="http://schemas.openxmlformats.org/officeDocument/2006/relationships/image" Target="../media/image2742.png"/><Relationship Id="rId4" Type="http://schemas.openxmlformats.org/officeDocument/2006/relationships/image" Target="../media/image273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0.png"/><Relationship Id="rId3" Type="http://schemas.openxmlformats.org/officeDocument/2006/relationships/image" Target="../media/image2780.png"/><Relationship Id="rId7" Type="http://schemas.openxmlformats.org/officeDocument/2006/relationships/image" Target="../media/image2820.png"/><Relationship Id="rId12" Type="http://schemas.openxmlformats.org/officeDocument/2006/relationships/image" Target="../media/image287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1.png"/><Relationship Id="rId11" Type="http://schemas.openxmlformats.org/officeDocument/2006/relationships/image" Target="../media/image2861.png"/><Relationship Id="rId5" Type="http://schemas.openxmlformats.org/officeDocument/2006/relationships/image" Target="../media/image2800.png"/><Relationship Id="rId10" Type="http://schemas.openxmlformats.org/officeDocument/2006/relationships/image" Target="../media/image2851.png"/><Relationship Id="rId4" Type="http://schemas.openxmlformats.org/officeDocument/2006/relationships/image" Target="../media/image2790.png"/><Relationship Id="rId9" Type="http://schemas.openxmlformats.org/officeDocument/2006/relationships/image" Target="../media/image284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1.png"/><Relationship Id="rId13" Type="http://schemas.openxmlformats.org/officeDocument/2006/relationships/image" Target="../media/image2931.png"/><Relationship Id="rId18" Type="http://schemas.openxmlformats.org/officeDocument/2006/relationships/image" Target="../media/image2981.png"/><Relationship Id="rId26" Type="http://schemas.openxmlformats.org/officeDocument/2006/relationships/image" Target="../media/image3060.png"/><Relationship Id="rId3" Type="http://schemas.openxmlformats.org/officeDocument/2006/relationships/image" Target="../media/image2780.png"/><Relationship Id="rId21" Type="http://schemas.openxmlformats.org/officeDocument/2006/relationships/image" Target="../media/image3012.png"/><Relationship Id="rId7" Type="http://schemas.openxmlformats.org/officeDocument/2006/relationships/image" Target="../media/image2871.png"/><Relationship Id="rId12" Type="http://schemas.openxmlformats.org/officeDocument/2006/relationships/image" Target="../media/image2921.png"/><Relationship Id="rId17" Type="http://schemas.openxmlformats.org/officeDocument/2006/relationships/image" Target="../media/image2971.png"/><Relationship Id="rId25" Type="http://schemas.openxmlformats.org/officeDocument/2006/relationships/image" Target="../media/image3243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2961.png"/><Relationship Id="rId20" Type="http://schemas.openxmlformats.org/officeDocument/2006/relationships/image" Target="../media/image30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1.png"/><Relationship Id="rId11" Type="http://schemas.openxmlformats.org/officeDocument/2006/relationships/image" Target="../media/image2912.png"/><Relationship Id="rId24" Type="http://schemas.openxmlformats.org/officeDocument/2006/relationships/image" Target="../media/image3041.png"/><Relationship Id="rId5" Type="http://schemas.openxmlformats.org/officeDocument/2006/relationships/image" Target="../media/image2851.png"/><Relationship Id="rId15" Type="http://schemas.openxmlformats.org/officeDocument/2006/relationships/image" Target="../media/image2951.png"/><Relationship Id="rId23" Type="http://schemas.openxmlformats.org/officeDocument/2006/relationships/image" Target="../media/image3031.png"/><Relationship Id="rId10" Type="http://schemas.openxmlformats.org/officeDocument/2006/relationships/image" Target="../media/image2901.png"/><Relationship Id="rId19" Type="http://schemas.openxmlformats.org/officeDocument/2006/relationships/image" Target="../media/image2991.png"/><Relationship Id="rId4" Type="http://schemas.openxmlformats.org/officeDocument/2006/relationships/image" Target="../media/image2800.png"/><Relationship Id="rId9" Type="http://schemas.openxmlformats.org/officeDocument/2006/relationships/image" Target="../media/image2891.png"/><Relationship Id="rId14" Type="http://schemas.openxmlformats.org/officeDocument/2006/relationships/image" Target="../media/image3517.png"/><Relationship Id="rId22" Type="http://schemas.openxmlformats.org/officeDocument/2006/relationships/image" Target="../media/image302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1.png"/><Relationship Id="rId13" Type="http://schemas.openxmlformats.org/officeDocument/2006/relationships/image" Target="../media/image3152.png"/><Relationship Id="rId3" Type="http://schemas.openxmlformats.org/officeDocument/2006/relationships/image" Target="../media/image3071.png"/><Relationship Id="rId7" Type="http://schemas.openxmlformats.org/officeDocument/2006/relationships/image" Target="../media/image3091.png"/><Relationship Id="rId12" Type="http://schemas.openxmlformats.org/officeDocument/2006/relationships/image" Target="../media/image3353.png"/><Relationship Id="rId2" Type="http://schemas.openxmlformats.org/officeDocument/2006/relationships/notesSlide" Target="../notesSlides/notesSlide88.xml"/><Relationship Id="rId16" Type="http://schemas.openxmlformats.org/officeDocument/2006/relationships/image" Target="../media/image2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2.png"/><Relationship Id="rId11" Type="http://schemas.openxmlformats.org/officeDocument/2006/relationships/image" Target="../media/image3132.png"/><Relationship Id="rId5" Type="http://schemas.openxmlformats.org/officeDocument/2006/relationships/image" Target="../media/image3081.png"/><Relationship Id="rId15" Type="http://schemas.openxmlformats.org/officeDocument/2006/relationships/image" Target="../media/image3172.png"/><Relationship Id="rId10" Type="http://schemas.openxmlformats.org/officeDocument/2006/relationships/image" Target="../media/image3122.png"/><Relationship Id="rId4" Type="http://schemas.openxmlformats.org/officeDocument/2006/relationships/image" Target="../media/image2891.png"/><Relationship Id="rId9" Type="http://schemas.openxmlformats.org/officeDocument/2006/relationships/image" Target="../media/image3114.png"/><Relationship Id="rId14" Type="http://schemas.openxmlformats.org/officeDocument/2006/relationships/image" Target="../media/image316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2.png"/><Relationship Id="rId13" Type="http://schemas.openxmlformats.org/officeDocument/2006/relationships/image" Target="../media/image3292.png"/><Relationship Id="rId3" Type="http://schemas.openxmlformats.org/officeDocument/2006/relationships/image" Target="../media/image3192.png"/><Relationship Id="rId7" Type="http://schemas.openxmlformats.org/officeDocument/2006/relationships/image" Target="../media/image3232.png"/><Relationship Id="rId12" Type="http://schemas.openxmlformats.org/officeDocument/2006/relationships/image" Target="../media/image328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2.png"/><Relationship Id="rId11" Type="http://schemas.openxmlformats.org/officeDocument/2006/relationships/image" Target="../media/image2712.png"/><Relationship Id="rId5" Type="http://schemas.openxmlformats.org/officeDocument/2006/relationships/image" Target="../media/image3214.png"/><Relationship Id="rId15" Type="http://schemas.openxmlformats.org/officeDocument/2006/relationships/image" Target="../media/image3311.png"/><Relationship Id="rId10" Type="http://schemas.openxmlformats.org/officeDocument/2006/relationships/image" Target="../media/image3262.png"/><Relationship Id="rId4" Type="http://schemas.openxmlformats.org/officeDocument/2006/relationships/image" Target="../media/image3202.png"/><Relationship Id="rId9" Type="http://schemas.openxmlformats.org/officeDocument/2006/relationships/image" Target="../media/image3252.png"/><Relationship Id="rId14" Type="http://schemas.openxmlformats.org/officeDocument/2006/relationships/image" Target="../media/image3302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3.png"/><Relationship Id="rId13" Type="http://schemas.openxmlformats.org/officeDocument/2006/relationships/image" Target="../media/image3382.png"/><Relationship Id="rId3" Type="http://schemas.openxmlformats.org/officeDocument/2006/relationships/image" Target="../media/image3321.png"/><Relationship Id="rId7" Type="http://schemas.openxmlformats.org/officeDocument/2006/relationships/image" Target="../media/image3091.png"/><Relationship Id="rId12" Type="http://schemas.openxmlformats.org/officeDocument/2006/relationships/image" Target="../media/image337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2.png"/><Relationship Id="rId11" Type="http://schemas.openxmlformats.org/officeDocument/2006/relationships/image" Target="../media/image3362.png"/><Relationship Id="rId5" Type="http://schemas.openxmlformats.org/officeDocument/2006/relationships/image" Target="../media/image3081.png"/><Relationship Id="rId10" Type="http://schemas.openxmlformats.org/officeDocument/2006/relationships/image" Target="../media/image3352.png"/><Relationship Id="rId4" Type="http://schemas.openxmlformats.org/officeDocument/2006/relationships/image" Target="../media/image3330.png"/><Relationship Id="rId9" Type="http://schemas.openxmlformats.org/officeDocument/2006/relationships/image" Target="../media/image376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2.png"/><Relationship Id="rId13" Type="http://schemas.openxmlformats.org/officeDocument/2006/relationships/image" Target="../media/image3431.png"/><Relationship Id="rId3" Type="http://schemas.openxmlformats.org/officeDocument/2006/relationships/image" Target="../media/image3392.png"/><Relationship Id="rId7" Type="http://schemas.openxmlformats.org/officeDocument/2006/relationships/image" Target="../media/image3402.png"/><Relationship Id="rId12" Type="http://schemas.openxmlformats.org/officeDocument/2006/relationships/image" Target="../media/image294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2.png"/><Relationship Id="rId11" Type="http://schemas.openxmlformats.org/officeDocument/2006/relationships/image" Target="../media/image3420.png"/><Relationship Id="rId5" Type="http://schemas.openxmlformats.org/officeDocument/2006/relationships/image" Target="../media/image3214.png"/><Relationship Id="rId15" Type="http://schemas.openxmlformats.org/officeDocument/2006/relationships/image" Target="../media/image3452.png"/><Relationship Id="rId10" Type="http://schemas.openxmlformats.org/officeDocument/2006/relationships/image" Target="../media/image3262.png"/><Relationship Id="rId4" Type="http://schemas.openxmlformats.org/officeDocument/2006/relationships/image" Target="../media/image3202.png"/><Relationship Id="rId9" Type="http://schemas.openxmlformats.org/officeDocument/2006/relationships/image" Target="../media/image3412.png"/><Relationship Id="rId14" Type="http://schemas.openxmlformats.org/officeDocument/2006/relationships/image" Target="../media/image344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0.png"/><Relationship Id="rId4" Type="http://schemas.openxmlformats.org/officeDocument/2006/relationships/image" Target="../media/image264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0.png"/><Relationship Id="rId3" Type="http://schemas.openxmlformats.org/officeDocument/2006/relationships/image" Target="../media/image8.jpeg"/><Relationship Id="rId7" Type="http://schemas.openxmlformats.org/officeDocument/2006/relationships/image" Target="../media/image268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2660.png"/><Relationship Id="rId4" Type="http://schemas.openxmlformats.org/officeDocument/2006/relationships/image" Target="../media/image2640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1.png"/><Relationship Id="rId3" Type="http://schemas.openxmlformats.org/officeDocument/2006/relationships/image" Target="../media/image3550.png"/><Relationship Id="rId7" Type="http://schemas.openxmlformats.org/officeDocument/2006/relationships/image" Target="../media/image359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2.png"/><Relationship Id="rId5" Type="http://schemas.openxmlformats.org/officeDocument/2006/relationships/image" Target="../media/image3572.png"/><Relationship Id="rId10" Type="http://schemas.openxmlformats.org/officeDocument/2006/relationships/image" Target="../media/image3622.png"/><Relationship Id="rId4" Type="http://schemas.openxmlformats.org/officeDocument/2006/relationships/image" Target="../media/image3561.png"/><Relationship Id="rId9" Type="http://schemas.openxmlformats.org/officeDocument/2006/relationships/image" Target="../media/image3614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2.png"/><Relationship Id="rId5" Type="http://schemas.openxmlformats.org/officeDocument/2006/relationships/image" Target="../media/image3272.png"/><Relationship Id="rId4" Type="http://schemas.openxmlformats.org/officeDocument/2006/relationships/image" Target="../media/image31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3639779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1226618" cy="59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 </a:t>
            </a:r>
            <a:r>
              <a:rPr lang="en-US" altLang="ko-KR" sz="2800">
                <a:solidFill>
                  <a:schemeClr val="tx1"/>
                </a:solidFill>
                <a:latin typeface="+mn-ea"/>
                <a:ea typeface="+mn-ea"/>
              </a:rPr>
              <a:t>2</a:t>
            </a:r>
            <a:endParaRPr lang="ko-KR" altLang="en-US" sz="280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5928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print(AND(0, 0))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print(AND(0, 1))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print(AND(1, 0))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print(AND(1, 1))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477234" cy="147732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dx, dy = mul.backward(1.5)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print("dx=", dx)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print("dy=", dy)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87691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569136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90688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538656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rgbClr val="3399FF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1A7593-E34D-45A2-AA52-6FCA56223AA4}"/>
              </a:ext>
            </a:extLst>
          </p:cNvPr>
          <p:cNvCxnSpPr>
            <a:cxnSpLocks/>
          </p:cNvCxnSpPr>
          <p:nvPr/>
        </p:nvCxnSpPr>
        <p:spPr>
          <a:xfrm flipH="1">
            <a:off x="7535207" y="5910953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8D86092-15CF-4438-9261-ED3A023BCFDB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6141139" y="5069801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C385CBDC-12D7-487C-9EEB-B84A8D415C8B}"/>
              </a:ext>
            </a:extLst>
          </p:cNvPr>
          <p:cNvSpPr/>
          <p:nvPr/>
        </p:nvSpPr>
        <p:spPr>
          <a:xfrm>
            <a:off x="6925607" y="561405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/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435F6EB-3A72-4DD8-BFCF-074D4C43A6C4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6141139" y="6134376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/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255" r="-425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/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blipFill>
                <a:blip r:embed="rId9"/>
                <a:stretch>
                  <a:fillRect l="-1775" r="-177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/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blipFill>
                <a:blip r:embed="rId10"/>
                <a:stretch>
                  <a:fillRect l="-1015" r="-152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51533FE1-093B-4458-BE31-CB30B30BD395}"/>
              </a:ext>
            </a:extLst>
          </p:cNvPr>
          <p:cNvSpPr txBox="1"/>
          <p:nvPr/>
        </p:nvSpPr>
        <p:spPr>
          <a:xfrm>
            <a:off x="5062957" y="2584827"/>
            <a:ext cx="52325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역방향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대입하고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18825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65818" y="1635483"/>
            <a:ext cx="7782900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dtax= mul_tax_layer.backward(dprice)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54AC7DF4-5A5D-4C04-B0F3-BCDD3A5EF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491" y="1820314"/>
            <a:ext cx="492204" cy="46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E95268-BEC8-4BA0-8243-E944BA9392C1}"/>
              </a:ext>
            </a:extLst>
          </p:cNvPr>
          <p:cNvSpPr txBox="1"/>
          <p:nvPr/>
        </p:nvSpPr>
        <p:spPr>
          <a:xfrm>
            <a:off x="6365065" y="165578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2D0EEA8-BEED-479D-BDE5-531424CA34ED}"/>
              </a:ext>
            </a:extLst>
          </p:cNvPr>
          <p:cNvSpPr/>
          <p:nvPr/>
        </p:nvSpPr>
        <p:spPr>
          <a:xfrm>
            <a:off x="7028958" y="1837398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B5F2DAB-E8E8-42A3-8890-6047841B97B5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063695" y="2054646"/>
            <a:ext cx="965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4BC53728-62FD-4F4A-AFE8-AFE3E6E6653A}"/>
              </a:ext>
            </a:extLst>
          </p:cNvPr>
          <p:cNvSpPr/>
          <p:nvPr/>
        </p:nvSpPr>
        <p:spPr>
          <a:xfrm>
            <a:off x="8293346" y="1837398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79CF490-194D-4C63-B798-DB34386F62A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7463456" y="2054646"/>
            <a:ext cx="829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295E51A-99A9-409C-9784-66A8198CAF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8727843" y="2054646"/>
            <a:ext cx="1003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752EBC-C1FA-419A-B02C-AE6A2A342D9D}"/>
              </a:ext>
            </a:extLst>
          </p:cNvPr>
          <p:cNvSpPr txBox="1"/>
          <p:nvPr/>
        </p:nvSpPr>
        <p:spPr>
          <a:xfrm>
            <a:off x="7630923" y="166968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2C900-BD6C-4223-9B84-1032BFB37CDC}"/>
              </a:ext>
            </a:extLst>
          </p:cNvPr>
          <p:cNvSpPr txBox="1"/>
          <p:nvPr/>
        </p:nvSpPr>
        <p:spPr>
          <a:xfrm>
            <a:off x="8941740" y="167273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/>
              <p:nvPr/>
            </p:nvSpPr>
            <p:spPr>
              <a:xfrm>
                <a:off x="7114342" y="1923024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342" y="1923024"/>
                <a:ext cx="258084" cy="246221"/>
              </a:xfrm>
              <a:prstGeom prst="rect">
                <a:avLst/>
              </a:prstGeom>
              <a:blipFill>
                <a:blip r:embed="rId4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/>
              <p:nvPr/>
            </p:nvSpPr>
            <p:spPr>
              <a:xfrm>
                <a:off x="8376028" y="1923024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028" y="1923024"/>
                <a:ext cx="258084" cy="246221"/>
              </a:xfrm>
              <a:prstGeom prst="rect">
                <a:avLst/>
              </a:prstGeom>
              <a:blipFill>
                <a:blip r:embed="rId5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C2C191-EF72-40E0-A896-63BE7AB4D0CD}"/>
              </a:ext>
            </a:extLst>
          </p:cNvPr>
          <p:cNvSpPr txBox="1"/>
          <p:nvPr/>
        </p:nvSpPr>
        <p:spPr>
          <a:xfrm>
            <a:off x="5220494" y="2684741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55F3B9-AB9F-4C9D-994D-3C91566E076A}"/>
              </a:ext>
            </a:extLst>
          </p:cNvPr>
          <p:cNvCxnSpPr>
            <a:stCxn id="17" idx="3"/>
          </p:cNvCxnSpPr>
          <p:nvPr/>
        </p:nvCxnSpPr>
        <p:spPr>
          <a:xfrm flipV="1">
            <a:off x="6394213" y="2849271"/>
            <a:ext cx="408806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8E2528-F511-484C-A818-7CC8640A111D}"/>
              </a:ext>
            </a:extLst>
          </p:cNvPr>
          <p:cNvCxnSpPr>
            <a:endCxn id="8" idx="3"/>
          </p:cNvCxnSpPr>
          <p:nvPr/>
        </p:nvCxnSpPr>
        <p:spPr>
          <a:xfrm flipV="1">
            <a:off x="6803020" y="2208264"/>
            <a:ext cx="289569" cy="641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BE42B8-2803-414B-96B9-51906C20307C}"/>
              </a:ext>
            </a:extLst>
          </p:cNvPr>
          <p:cNvSpPr txBox="1"/>
          <p:nvPr/>
        </p:nvSpPr>
        <p:spPr>
          <a:xfrm>
            <a:off x="6676653" y="2477995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DDA760-89F5-47E0-B849-9CAFA5BC3A22}"/>
              </a:ext>
            </a:extLst>
          </p:cNvPr>
          <p:cNvSpPr txBox="1"/>
          <p:nvPr/>
        </p:nvSpPr>
        <p:spPr>
          <a:xfrm>
            <a:off x="6768499" y="3099944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CA61B66-0069-4A62-B4F3-E3F93EF0634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7507804" y="3264474"/>
            <a:ext cx="438195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5E5C36-D434-4C5D-9CA2-64CC96A2C059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7945999" y="2208264"/>
            <a:ext cx="410977" cy="1056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E720DB-0AE0-4079-AF96-493EC51619C2}"/>
              </a:ext>
            </a:extLst>
          </p:cNvPr>
          <p:cNvSpPr txBox="1"/>
          <p:nvPr/>
        </p:nvSpPr>
        <p:spPr>
          <a:xfrm>
            <a:off x="7630923" y="272734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3CD8C6-024A-4CB7-A9A2-B3A4FEAAE1B7}"/>
              </a:ext>
            </a:extLst>
          </p:cNvPr>
          <p:cNvCxnSpPr>
            <a:cxnSpLocks/>
          </p:cNvCxnSpPr>
          <p:nvPr/>
        </p:nvCxnSpPr>
        <p:spPr>
          <a:xfrm flipH="1">
            <a:off x="8727843" y="2147767"/>
            <a:ext cx="10036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B9D2C7-AF5C-4C35-952E-6AA4BE719971}"/>
              </a:ext>
            </a:extLst>
          </p:cNvPr>
          <p:cNvSpPr txBox="1"/>
          <p:nvPr/>
        </p:nvSpPr>
        <p:spPr>
          <a:xfrm>
            <a:off x="9103000" y="213477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8BFAB43-ABCD-4DBB-BEB1-3780840EBEB8}"/>
              </a:ext>
            </a:extLst>
          </p:cNvPr>
          <p:cNvCxnSpPr>
            <a:cxnSpLocks/>
          </p:cNvCxnSpPr>
          <p:nvPr/>
        </p:nvCxnSpPr>
        <p:spPr>
          <a:xfrm flipH="1">
            <a:off x="7463456" y="2145606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3DA622-D545-4030-A46C-BB9920C8C393}"/>
              </a:ext>
            </a:extLst>
          </p:cNvPr>
          <p:cNvCxnSpPr>
            <a:cxnSpLocks/>
          </p:cNvCxnSpPr>
          <p:nvPr/>
        </p:nvCxnSpPr>
        <p:spPr>
          <a:xfrm flipH="1">
            <a:off x="6147444" y="2145606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3A0654B-0DAF-4B1D-ACA4-B98D4D830620}"/>
              </a:ext>
            </a:extLst>
          </p:cNvPr>
          <p:cNvCxnSpPr>
            <a:cxnSpLocks/>
          </p:cNvCxnSpPr>
          <p:nvPr/>
        </p:nvCxnSpPr>
        <p:spPr>
          <a:xfrm flipH="1">
            <a:off x="7989197" y="2271895"/>
            <a:ext cx="425808" cy="115710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D95688-9AEF-4D5D-BE9D-31ECEC4DFD62}"/>
              </a:ext>
            </a:extLst>
          </p:cNvPr>
          <p:cNvCxnSpPr>
            <a:cxnSpLocks/>
          </p:cNvCxnSpPr>
          <p:nvPr/>
        </p:nvCxnSpPr>
        <p:spPr>
          <a:xfrm flipH="1">
            <a:off x="7495391" y="3429000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E05B54-BA72-478A-9E14-4D0E19B322D3}"/>
              </a:ext>
            </a:extLst>
          </p:cNvPr>
          <p:cNvCxnSpPr>
            <a:cxnSpLocks/>
          </p:cNvCxnSpPr>
          <p:nvPr/>
        </p:nvCxnSpPr>
        <p:spPr>
          <a:xfrm flipH="1">
            <a:off x="6837018" y="2270717"/>
            <a:ext cx="331652" cy="73217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E9EA0C9-95B4-4C93-9BC5-675BE5EBF5DE}"/>
              </a:ext>
            </a:extLst>
          </p:cNvPr>
          <p:cNvCxnSpPr>
            <a:cxnSpLocks/>
          </p:cNvCxnSpPr>
          <p:nvPr/>
        </p:nvCxnSpPr>
        <p:spPr>
          <a:xfrm flipH="1">
            <a:off x="6344778" y="2995042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AF9B8D-E168-4310-9291-5D0B71CAF303}"/>
              </a:ext>
            </a:extLst>
          </p:cNvPr>
          <p:cNvSpPr txBox="1"/>
          <p:nvPr/>
        </p:nvSpPr>
        <p:spPr>
          <a:xfrm>
            <a:off x="7720695" y="211730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23B6AA-080B-4AE2-A96D-E90AEA7F5045}"/>
              </a:ext>
            </a:extLst>
          </p:cNvPr>
          <p:cNvSpPr txBox="1"/>
          <p:nvPr/>
        </p:nvSpPr>
        <p:spPr>
          <a:xfrm>
            <a:off x="6339839" y="2106189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4A263-EBC8-4EBD-9925-CDA089DC55A6}"/>
              </a:ext>
            </a:extLst>
          </p:cNvPr>
          <p:cNvSpPr txBox="1"/>
          <p:nvPr/>
        </p:nvSpPr>
        <p:spPr>
          <a:xfrm>
            <a:off x="7494243" y="342900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1E48AE-2F2A-4280-806E-07E445337C2A}"/>
              </a:ext>
            </a:extLst>
          </p:cNvPr>
          <p:cNvSpPr txBox="1"/>
          <p:nvPr/>
        </p:nvSpPr>
        <p:spPr>
          <a:xfrm>
            <a:off x="6273544" y="303828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ABC178-2633-41E4-AA9A-69843B5AAF92}"/>
              </a:ext>
            </a:extLst>
          </p:cNvPr>
          <p:cNvSpPr txBox="1"/>
          <p:nvPr/>
        </p:nvSpPr>
        <p:spPr>
          <a:xfrm>
            <a:off x="6309474" y="1333341"/>
            <a:ext cx="1867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mul_apple_layer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0AC2A9-C75F-4400-9C37-AED7A1620FD7}"/>
              </a:ext>
            </a:extLst>
          </p:cNvPr>
          <p:cNvSpPr txBox="1"/>
          <p:nvPr/>
        </p:nvSpPr>
        <p:spPr>
          <a:xfrm>
            <a:off x="8407987" y="1349614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mul_tax_layer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102FCB-39CF-4A92-9704-3F6A1191ACFC}"/>
              </a:ext>
            </a:extLst>
          </p:cNvPr>
          <p:cNvSpPr txBox="1"/>
          <p:nvPr/>
        </p:nvSpPr>
        <p:spPr>
          <a:xfrm>
            <a:off x="7342529" y="2360017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dapple_price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B5AC96-21E4-487A-AA06-EFD2544ABF8F}"/>
              </a:ext>
            </a:extLst>
          </p:cNvPr>
          <p:cNvSpPr txBox="1"/>
          <p:nvPr/>
        </p:nvSpPr>
        <p:spPr>
          <a:xfrm>
            <a:off x="7342529" y="365634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dtax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335BCB-E274-4A6C-9A52-F423491CC28C}"/>
              </a:ext>
            </a:extLst>
          </p:cNvPr>
          <p:cNvSpPr txBox="1"/>
          <p:nvPr/>
        </p:nvSpPr>
        <p:spPr>
          <a:xfrm>
            <a:off x="6155819" y="2275466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2AB1C9-0751-4448-958F-28E8456FAB28}"/>
              </a:ext>
            </a:extLst>
          </p:cNvPr>
          <p:cNvSpPr txBox="1"/>
          <p:nvPr/>
        </p:nvSpPr>
        <p:spPr>
          <a:xfrm>
            <a:off x="5784979" y="3258044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dapple_num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78A518-0D3C-4B5C-A52D-D4BA33E25A11}"/>
              </a:ext>
            </a:extLst>
          </p:cNvPr>
          <p:cNvSpPr txBox="1"/>
          <p:nvPr/>
        </p:nvSpPr>
        <p:spPr>
          <a:xfrm>
            <a:off x="5009500" y="219042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apple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2641AA-AE07-447F-99F3-5019B9EED706}"/>
              </a:ext>
            </a:extLst>
          </p:cNvPr>
          <p:cNvSpPr txBox="1"/>
          <p:nvPr/>
        </p:nvSpPr>
        <p:spPr>
          <a:xfrm>
            <a:off x="4933029" y="290386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apple_num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09BB83C4-0116-434B-810A-FB007FDE7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023" y="1962961"/>
            <a:ext cx="492204" cy="46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C35F27-9F80-4CA6-A1AF-016E66FF6EB4}"/>
              </a:ext>
            </a:extLst>
          </p:cNvPr>
          <p:cNvSpPr txBox="1"/>
          <p:nvPr/>
        </p:nvSpPr>
        <p:spPr>
          <a:xfrm>
            <a:off x="6957597" y="179843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EF8F9C7-1441-4342-BB65-3AA6E2EB6FC8}"/>
              </a:ext>
            </a:extLst>
          </p:cNvPr>
          <p:cNvSpPr/>
          <p:nvPr/>
        </p:nvSpPr>
        <p:spPr>
          <a:xfrm>
            <a:off x="7621490" y="1980045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4C7A6A1-A0F2-496E-A96B-EE80D81A064E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656227" y="2197293"/>
            <a:ext cx="965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80CE2A99-C060-416D-8D65-56BC8EF13D9F}"/>
              </a:ext>
            </a:extLst>
          </p:cNvPr>
          <p:cNvSpPr/>
          <p:nvPr/>
        </p:nvSpPr>
        <p:spPr>
          <a:xfrm>
            <a:off x="8885878" y="1980045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D053820-3122-4227-9A62-7AA100A23A5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055988" y="2197293"/>
            <a:ext cx="829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17850D0-E7A5-48B2-8C20-2AAAC2846B52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9320375" y="2197293"/>
            <a:ext cx="1003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7BEEFF-CAE8-487A-ACDD-03BE00351F14}"/>
              </a:ext>
            </a:extLst>
          </p:cNvPr>
          <p:cNvSpPr txBox="1"/>
          <p:nvPr/>
        </p:nvSpPr>
        <p:spPr>
          <a:xfrm>
            <a:off x="8223455" y="18123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94E881-0D19-4F5E-B2C5-30E94E62151D}"/>
              </a:ext>
            </a:extLst>
          </p:cNvPr>
          <p:cNvSpPr txBox="1"/>
          <p:nvPr/>
        </p:nvSpPr>
        <p:spPr>
          <a:xfrm>
            <a:off x="9534272" y="181538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EF2F64-F932-46A2-8850-84E900D62F1F}"/>
                  </a:ext>
                </a:extLst>
              </p:cNvPr>
              <p:cNvSpPr txBox="1"/>
              <p:nvPr/>
            </p:nvSpPr>
            <p:spPr>
              <a:xfrm>
                <a:off x="7706874" y="2065671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EF2F64-F932-46A2-8850-84E900D62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874" y="2065671"/>
                <a:ext cx="258084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2423AB-7BD3-439F-8FAD-1D2984B5BE38}"/>
                  </a:ext>
                </a:extLst>
              </p:cNvPr>
              <p:cNvSpPr txBox="1"/>
              <p:nvPr/>
            </p:nvSpPr>
            <p:spPr>
              <a:xfrm>
                <a:off x="8968560" y="2065671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2423AB-7BD3-439F-8FAD-1D2984B5B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560" y="2065671"/>
                <a:ext cx="258084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534DB61-1F8D-4C1B-BAC1-0A3F6E80B149}"/>
              </a:ext>
            </a:extLst>
          </p:cNvPr>
          <p:cNvSpPr txBox="1"/>
          <p:nvPr/>
        </p:nvSpPr>
        <p:spPr>
          <a:xfrm>
            <a:off x="5813026" y="2827388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EB12D0A-54F1-4ED9-B545-61C33CEF4571}"/>
              </a:ext>
            </a:extLst>
          </p:cNvPr>
          <p:cNvCxnSpPr>
            <a:stCxn id="17" idx="3"/>
          </p:cNvCxnSpPr>
          <p:nvPr/>
        </p:nvCxnSpPr>
        <p:spPr>
          <a:xfrm flipV="1">
            <a:off x="6986745" y="2991918"/>
            <a:ext cx="408806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6AA2503-B86C-4356-85BC-48AE05981636}"/>
              </a:ext>
            </a:extLst>
          </p:cNvPr>
          <p:cNvCxnSpPr>
            <a:endCxn id="8" idx="3"/>
          </p:cNvCxnSpPr>
          <p:nvPr/>
        </p:nvCxnSpPr>
        <p:spPr>
          <a:xfrm flipV="1">
            <a:off x="7395552" y="2350911"/>
            <a:ext cx="289569" cy="641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0E38800-48EB-40EC-A17D-FD6553828D59}"/>
              </a:ext>
            </a:extLst>
          </p:cNvPr>
          <p:cNvSpPr txBox="1"/>
          <p:nvPr/>
        </p:nvSpPr>
        <p:spPr>
          <a:xfrm>
            <a:off x="7269185" y="262064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6A55AA-C0AC-4456-8916-BE0C4A20A885}"/>
              </a:ext>
            </a:extLst>
          </p:cNvPr>
          <p:cNvSpPr txBox="1"/>
          <p:nvPr/>
        </p:nvSpPr>
        <p:spPr>
          <a:xfrm>
            <a:off x="7361031" y="324259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4D2C9B4-E557-4F28-9F80-C51E6E9F8054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100336" y="3407121"/>
            <a:ext cx="438195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AA38BC5-5826-4DC8-81D5-3D2D69A0BC23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8538531" y="2350911"/>
            <a:ext cx="410977" cy="1056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78ADCB0-8E0A-4029-94A6-0EC0F96A67E7}"/>
              </a:ext>
            </a:extLst>
          </p:cNvPr>
          <p:cNvSpPr txBox="1"/>
          <p:nvPr/>
        </p:nvSpPr>
        <p:spPr>
          <a:xfrm>
            <a:off x="8223455" y="286999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59EA8DE-6F60-42E8-8149-8A51BF8F5C33}"/>
              </a:ext>
            </a:extLst>
          </p:cNvPr>
          <p:cNvCxnSpPr>
            <a:cxnSpLocks/>
          </p:cNvCxnSpPr>
          <p:nvPr/>
        </p:nvCxnSpPr>
        <p:spPr>
          <a:xfrm flipH="1">
            <a:off x="9320375" y="2290414"/>
            <a:ext cx="10036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854434F-72D6-4228-B8E2-C8380D635915}"/>
              </a:ext>
            </a:extLst>
          </p:cNvPr>
          <p:cNvSpPr txBox="1"/>
          <p:nvPr/>
        </p:nvSpPr>
        <p:spPr>
          <a:xfrm>
            <a:off x="9837428" y="228825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0AFC7BC-E300-464F-A9D0-0148AEAE1B54}"/>
              </a:ext>
            </a:extLst>
          </p:cNvPr>
          <p:cNvCxnSpPr>
            <a:cxnSpLocks/>
          </p:cNvCxnSpPr>
          <p:nvPr/>
        </p:nvCxnSpPr>
        <p:spPr>
          <a:xfrm flipH="1">
            <a:off x="8055988" y="2288253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236FEE5-BF5E-418D-A530-EDB9E05DAF65}"/>
              </a:ext>
            </a:extLst>
          </p:cNvPr>
          <p:cNvCxnSpPr>
            <a:cxnSpLocks/>
          </p:cNvCxnSpPr>
          <p:nvPr/>
        </p:nvCxnSpPr>
        <p:spPr>
          <a:xfrm flipH="1">
            <a:off x="6739976" y="2288253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F0849DF-AB70-4E7F-B1CC-55FCBB30394D}"/>
              </a:ext>
            </a:extLst>
          </p:cNvPr>
          <p:cNvCxnSpPr>
            <a:cxnSpLocks/>
          </p:cNvCxnSpPr>
          <p:nvPr/>
        </p:nvCxnSpPr>
        <p:spPr>
          <a:xfrm flipH="1">
            <a:off x="8581729" y="2414542"/>
            <a:ext cx="425808" cy="115710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70E826C-1C38-4752-89C3-0443870EBF56}"/>
              </a:ext>
            </a:extLst>
          </p:cNvPr>
          <p:cNvCxnSpPr>
            <a:cxnSpLocks/>
          </p:cNvCxnSpPr>
          <p:nvPr/>
        </p:nvCxnSpPr>
        <p:spPr>
          <a:xfrm flipH="1">
            <a:off x="8087923" y="3571647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D5665D9-6637-4047-B9F6-3988F113508D}"/>
              </a:ext>
            </a:extLst>
          </p:cNvPr>
          <p:cNvCxnSpPr>
            <a:cxnSpLocks/>
          </p:cNvCxnSpPr>
          <p:nvPr/>
        </p:nvCxnSpPr>
        <p:spPr>
          <a:xfrm flipH="1">
            <a:off x="7429550" y="2413364"/>
            <a:ext cx="331652" cy="73217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8D96D88-2847-4540-8734-1D19519EB5C8}"/>
              </a:ext>
            </a:extLst>
          </p:cNvPr>
          <p:cNvCxnSpPr>
            <a:cxnSpLocks/>
          </p:cNvCxnSpPr>
          <p:nvPr/>
        </p:nvCxnSpPr>
        <p:spPr>
          <a:xfrm flipH="1">
            <a:off x="6937310" y="3137689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929D8A6-A4BA-484C-A975-F0215948E779}"/>
              </a:ext>
            </a:extLst>
          </p:cNvPr>
          <p:cNvSpPr txBox="1"/>
          <p:nvPr/>
        </p:nvSpPr>
        <p:spPr>
          <a:xfrm>
            <a:off x="8313227" y="2259952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D78B0D-D403-483B-94DF-E442FFF795F1}"/>
              </a:ext>
            </a:extLst>
          </p:cNvPr>
          <p:cNvSpPr txBox="1"/>
          <p:nvPr/>
        </p:nvSpPr>
        <p:spPr>
          <a:xfrm>
            <a:off x="6932371" y="224883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4A1B1B-3412-4C24-9A36-AF42E4B051BF}"/>
              </a:ext>
            </a:extLst>
          </p:cNvPr>
          <p:cNvSpPr txBox="1"/>
          <p:nvPr/>
        </p:nvSpPr>
        <p:spPr>
          <a:xfrm>
            <a:off x="8086775" y="357164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8CC0CB-A826-4EB9-895C-66857B088A8A}"/>
              </a:ext>
            </a:extLst>
          </p:cNvPr>
          <p:cNvSpPr txBox="1"/>
          <p:nvPr/>
        </p:nvSpPr>
        <p:spPr>
          <a:xfrm>
            <a:off x="6866076" y="318093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EBC69EC-EB23-47B0-9B29-FD8F676FD52D}"/>
              </a:ext>
            </a:extLst>
          </p:cNvPr>
          <p:cNvSpPr txBox="1"/>
          <p:nvPr/>
        </p:nvSpPr>
        <p:spPr>
          <a:xfrm>
            <a:off x="6902006" y="1475988"/>
            <a:ext cx="1867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mul_apple_layer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7D21B1-8C0A-4C07-A9E5-B3CBFF945DED}"/>
              </a:ext>
            </a:extLst>
          </p:cNvPr>
          <p:cNvSpPr txBox="1"/>
          <p:nvPr/>
        </p:nvSpPr>
        <p:spPr>
          <a:xfrm>
            <a:off x="8925812" y="1462681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mul_tax_layer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E76BA3-C44A-467E-81AF-DA399F365ED9}"/>
              </a:ext>
            </a:extLst>
          </p:cNvPr>
          <p:cNvSpPr txBox="1"/>
          <p:nvPr/>
        </p:nvSpPr>
        <p:spPr>
          <a:xfrm>
            <a:off x="7935061" y="2502664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dapple_price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1D740F-B67D-47FD-AEBC-2FC6F4CA6C24}"/>
              </a:ext>
            </a:extLst>
          </p:cNvPr>
          <p:cNvSpPr txBox="1"/>
          <p:nvPr/>
        </p:nvSpPr>
        <p:spPr>
          <a:xfrm>
            <a:off x="7935061" y="3798996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dtax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7B7D4A-90CA-404B-9863-E509B9933E4E}"/>
              </a:ext>
            </a:extLst>
          </p:cNvPr>
          <p:cNvSpPr txBox="1"/>
          <p:nvPr/>
        </p:nvSpPr>
        <p:spPr>
          <a:xfrm>
            <a:off x="6748351" y="2418113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EFFB00-1F11-47D0-BB0E-4008D1B54662}"/>
              </a:ext>
            </a:extLst>
          </p:cNvPr>
          <p:cNvSpPr txBox="1"/>
          <p:nvPr/>
        </p:nvSpPr>
        <p:spPr>
          <a:xfrm>
            <a:off x="6377511" y="3400691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dapple_num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361610" y="1058711"/>
            <a:ext cx="9809096" cy="53553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2" descr="사과 - Home | Facebook">
            <a:extLst>
              <a:ext uri="{FF2B5EF4-FFF2-40B4-BE49-F238E27FC236}">
                <a16:creationId xmlns:a16="http://schemas.microsoft.com/office/drawing/2014/main" id="{542965D4-A4D7-4C4E-927D-941E7A4A9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580" y="2161022"/>
            <a:ext cx="475886" cy="45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3936A6-04C8-48D1-B294-901534E271C4}"/>
              </a:ext>
            </a:extLst>
          </p:cNvPr>
          <p:cNvSpPr txBox="1"/>
          <p:nvPr/>
        </p:nvSpPr>
        <p:spPr>
          <a:xfrm>
            <a:off x="6610868" y="2164508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117701D-3069-4945-888D-9D8BEF9A4A2C}"/>
              </a:ext>
            </a:extLst>
          </p:cNvPr>
          <p:cNvSpPr/>
          <p:nvPr/>
        </p:nvSpPr>
        <p:spPr>
          <a:xfrm>
            <a:off x="7273727" y="2177539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934FA51-A528-4342-B109-7C2319968D20}"/>
              </a:ext>
            </a:extLst>
          </p:cNvPr>
          <p:cNvCxnSpPr>
            <a:stCxn id="7" idx="3"/>
            <a:endCxn id="9" idx="2"/>
          </p:cNvCxnSpPr>
          <p:nvPr/>
        </p:nvCxnSpPr>
        <p:spPr>
          <a:xfrm>
            <a:off x="6340466" y="2387586"/>
            <a:ext cx="933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4C51EBFB-9D0B-44C9-93C9-AE3D2A633547}"/>
              </a:ext>
            </a:extLst>
          </p:cNvPr>
          <p:cNvSpPr/>
          <p:nvPr/>
        </p:nvSpPr>
        <p:spPr>
          <a:xfrm>
            <a:off x="9050482" y="2614149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68C8ABA-FF2D-427E-A946-8D8CBAB6DBE9}"/>
              </a:ext>
            </a:extLst>
          </p:cNvPr>
          <p:cNvCxnSpPr>
            <a:cxnSpLocks/>
            <a:stCxn id="9" idx="6"/>
            <a:endCxn id="36" idx="1"/>
          </p:cNvCxnSpPr>
          <p:nvPr/>
        </p:nvCxnSpPr>
        <p:spPr>
          <a:xfrm>
            <a:off x="7693820" y="2387586"/>
            <a:ext cx="593926" cy="288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E98B803-857A-4A1E-BE6E-F89F34C68702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9470574" y="2824195"/>
            <a:ext cx="700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214941-F77C-4C15-9039-2FC18493D319}"/>
              </a:ext>
            </a:extLst>
          </p:cNvPr>
          <p:cNvSpPr txBox="1"/>
          <p:nvPr/>
        </p:nvSpPr>
        <p:spPr>
          <a:xfrm>
            <a:off x="7878842" y="230064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75DB9E-8783-4569-A1D8-25EF52A3A748}"/>
              </a:ext>
            </a:extLst>
          </p:cNvPr>
          <p:cNvSpPr txBox="1"/>
          <p:nvPr/>
        </p:nvSpPr>
        <p:spPr>
          <a:xfrm>
            <a:off x="9715234" y="260484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F6A0B00-E5CB-47C7-9711-78D6F081B198}"/>
                  </a:ext>
                </a:extLst>
              </p:cNvPr>
              <p:cNvSpPr txBox="1"/>
              <p:nvPr/>
            </p:nvSpPr>
            <p:spPr>
              <a:xfrm>
                <a:off x="7356281" y="2260327"/>
                <a:ext cx="16991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F6A0B00-E5CB-47C7-9711-78D6F081B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281" y="2260327"/>
                <a:ext cx="169918" cy="161583"/>
              </a:xfrm>
              <a:prstGeom prst="rect">
                <a:avLst/>
              </a:prstGeom>
              <a:blipFill>
                <a:blip r:embed="rId4"/>
                <a:stretch>
                  <a:fillRect l="-3571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08C00F-3F40-4082-9574-1AFFBF4AE0E7}"/>
                  </a:ext>
                </a:extLst>
              </p:cNvPr>
              <p:cNvSpPr txBox="1"/>
              <p:nvPr/>
            </p:nvSpPr>
            <p:spPr>
              <a:xfrm>
                <a:off x="9130423" y="2696937"/>
                <a:ext cx="16991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08C00F-3F40-4082-9574-1AFFBF4AE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423" y="2696937"/>
                <a:ext cx="169918" cy="161583"/>
              </a:xfrm>
              <a:prstGeom prst="rect">
                <a:avLst/>
              </a:prstGeom>
              <a:blipFill>
                <a:blip r:embed="rId5"/>
                <a:stretch>
                  <a:fillRect l="-3571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A694898-47DD-45FF-908B-85CB0FB92499}"/>
              </a:ext>
            </a:extLst>
          </p:cNvPr>
          <p:cNvSpPr txBox="1"/>
          <p:nvPr/>
        </p:nvSpPr>
        <p:spPr>
          <a:xfrm>
            <a:off x="5394991" y="1506424"/>
            <a:ext cx="8659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F167E25-A4AF-4213-9E9D-73650F289A7A}"/>
              </a:ext>
            </a:extLst>
          </p:cNvPr>
          <p:cNvCxnSpPr>
            <a:stCxn id="18" idx="3"/>
          </p:cNvCxnSpPr>
          <p:nvPr/>
        </p:nvCxnSpPr>
        <p:spPr>
          <a:xfrm>
            <a:off x="6260934" y="1637229"/>
            <a:ext cx="664117" cy="2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DF6D9F2-C79C-4321-8B2B-4C6DE224CF9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925051" y="1661705"/>
            <a:ext cx="410198" cy="577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47E4E9-6CED-4C44-94C2-57AF7ED7AEE9}"/>
              </a:ext>
            </a:extLst>
          </p:cNvPr>
          <p:cNvSpPr txBox="1"/>
          <p:nvPr/>
        </p:nvSpPr>
        <p:spPr>
          <a:xfrm>
            <a:off x="7045826" y="1696857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37CF5B-844B-4B52-B172-CE91BDBD932F}"/>
              </a:ext>
            </a:extLst>
          </p:cNvPr>
          <p:cNvSpPr txBox="1"/>
          <p:nvPr/>
        </p:nvSpPr>
        <p:spPr>
          <a:xfrm>
            <a:off x="5875262" y="4209007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303FBFA-E9C0-4E62-9089-481C3265B807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441443" y="4339812"/>
            <a:ext cx="1737154" cy="28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629125-AE9A-417A-858E-2CB4B83ECC73}"/>
              </a:ext>
            </a:extLst>
          </p:cNvPr>
          <p:cNvCxnSpPr>
            <a:cxnSpLocks/>
            <a:stCxn id="36" idx="6"/>
            <a:endCxn id="11" idx="2"/>
          </p:cNvCxnSpPr>
          <p:nvPr/>
        </p:nvCxnSpPr>
        <p:spPr>
          <a:xfrm>
            <a:off x="8646317" y="2824195"/>
            <a:ext cx="404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8C2BA6C-F588-4218-A6CB-E417946F5280}"/>
              </a:ext>
            </a:extLst>
          </p:cNvPr>
          <p:cNvSpPr txBox="1"/>
          <p:nvPr/>
        </p:nvSpPr>
        <p:spPr>
          <a:xfrm>
            <a:off x="7626567" y="4035689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6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1C7E9030-C96C-46A8-84EA-F7073290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840" y="3097587"/>
            <a:ext cx="734091" cy="49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874D928F-493F-406B-99BB-278043EFF546}"/>
              </a:ext>
            </a:extLst>
          </p:cNvPr>
          <p:cNvSpPr/>
          <p:nvPr/>
        </p:nvSpPr>
        <p:spPr>
          <a:xfrm>
            <a:off x="7278652" y="3136271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06D52B-E6E6-45F8-ADCC-27E7E69161C5}"/>
                  </a:ext>
                </a:extLst>
              </p:cNvPr>
              <p:cNvSpPr txBox="1"/>
              <p:nvPr/>
            </p:nvSpPr>
            <p:spPr>
              <a:xfrm>
                <a:off x="7361205" y="3202843"/>
                <a:ext cx="16991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06D52B-E6E6-45F8-ADCC-27E7E6916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205" y="3202843"/>
                <a:ext cx="169918" cy="161583"/>
              </a:xfrm>
              <a:prstGeom prst="rect">
                <a:avLst/>
              </a:prstGeom>
              <a:blipFill>
                <a:blip r:embed="rId5"/>
                <a:stretch>
                  <a:fillRect l="-3704" r="-3704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1C05D7D-4313-4496-B448-0C33B742A780}"/>
              </a:ext>
            </a:extLst>
          </p:cNvPr>
          <p:cNvCxnSpPr>
            <a:cxnSpLocks/>
            <a:stCxn id="26" idx="3"/>
            <a:endCxn id="27" idx="2"/>
          </p:cNvCxnSpPr>
          <p:nvPr/>
        </p:nvCxnSpPr>
        <p:spPr>
          <a:xfrm>
            <a:off x="6542931" y="3346317"/>
            <a:ext cx="735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369597F-00AF-41AC-9EE1-599290F1BD94}"/>
              </a:ext>
            </a:extLst>
          </p:cNvPr>
          <p:cNvSpPr txBox="1"/>
          <p:nvPr/>
        </p:nvSpPr>
        <p:spPr>
          <a:xfrm>
            <a:off x="6708054" y="3081731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8F8556-766F-4A46-BEC7-80E989188472}"/>
              </a:ext>
            </a:extLst>
          </p:cNvPr>
          <p:cNvCxnSpPr>
            <a:cxnSpLocks/>
            <a:endCxn id="27" idx="3"/>
          </p:cNvCxnSpPr>
          <p:nvPr/>
        </p:nvCxnSpPr>
        <p:spPr>
          <a:xfrm flipV="1">
            <a:off x="6948367" y="3494842"/>
            <a:ext cx="391806" cy="262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4263AE5-AE86-4579-9F92-45657ADD8C26}"/>
              </a:ext>
            </a:extLst>
          </p:cNvPr>
          <p:cNvCxnSpPr/>
          <p:nvPr/>
        </p:nvCxnSpPr>
        <p:spPr>
          <a:xfrm flipV="1">
            <a:off x="6583325" y="3757404"/>
            <a:ext cx="37545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364FAB-558F-41A2-9A20-40F082E72DD2}"/>
              </a:ext>
            </a:extLst>
          </p:cNvPr>
          <p:cNvSpPr txBox="1"/>
          <p:nvPr/>
        </p:nvSpPr>
        <p:spPr>
          <a:xfrm>
            <a:off x="7017437" y="3425897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426557-F94D-4B02-8C73-BF647B621987}"/>
              </a:ext>
            </a:extLst>
          </p:cNvPr>
          <p:cNvSpPr txBox="1"/>
          <p:nvPr/>
        </p:nvSpPr>
        <p:spPr>
          <a:xfrm>
            <a:off x="5660483" y="3615751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287C415-D064-4CC7-927D-A237474A12BA}"/>
              </a:ext>
            </a:extLst>
          </p:cNvPr>
          <p:cNvCxnSpPr>
            <a:cxnSpLocks/>
            <a:endCxn id="36" idx="3"/>
          </p:cNvCxnSpPr>
          <p:nvPr/>
        </p:nvCxnSpPr>
        <p:spPr>
          <a:xfrm flipV="1">
            <a:off x="7693820" y="2972720"/>
            <a:ext cx="593926" cy="357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219EF1AF-3F79-4600-9E1C-F9915697E7A0}"/>
              </a:ext>
            </a:extLst>
          </p:cNvPr>
          <p:cNvSpPr/>
          <p:nvPr/>
        </p:nvSpPr>
        <p:spPr>
          <a:xfrm>
            <a:off x="8226225" y="2614149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7317E0-DF75-458A-8AED-248A5CB8DB33}"/>
                  </a:ext>
                </a:extLst>
              </p:cNvPr>
              <p:cNvSpPr txBox="1"/>
              <p:nvPr/>
            </p:nvSpPr>
            <p:spPr>
              <a:xfrm>
                <a:off x="8306166" y="2696937"/>
                <a:ext cx="17472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7317E0-DF75-458A-8AED-248A5CB8D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6166" y="2696937"/>
                <a:ext cx="174728" cy="161583"/>
              </a:xfrm>
              <a:prstGeom prst="rect">
                <a:avLst/>
              </a:prstGeom>
              <a:blipFill>
                <a:blip r:embed="rId7"/>
                <a:stretch>
                  <a:fillRect l="-3571" r="-3571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CC0D9C8F-1F36-4B3B-9233-BDA2E0F584F8}"/>
              </a:ext>
            </a:extLst>
          </p:cNvPr>
          <p:cNvSpPr txBox="1"/>
          <p:nvPr/>
        </p:nvSpPr>
        <p:spPr>
          <a:xfrm>
            <a:off x="7737906" y="2943172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54E1D22-90EF-46C3-AEE5-A753641F3FB0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8178597" y="2972720"/>
            <a:ext cx="933406" cy="1395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A954DB0-7984-4900-9AAE-0C842A448F9D}"/>
              </a:ext>
            </a:extLst>
          </p:cNvPr>
          <p:cNvSpPr txBox="1"/>
          <p:nvPr/>
        </p:nvSpPr>
        <p:spPr>
          <a:xfrm>
            <a:off x="9794475" y="2884696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9F5C1ED-3FBB-4987-9D78-6CFE8975CC0F}"/>
              </a:ext>
            </a:extLst>
          </p:cNvPr>
          <p:cNvSpPr/>
          <p:nvPr/>
        </p:nvSpPr>
        <p:spPr>
          <a:xfrm>
            <a:off x="8625355" y="2949872"/>
            <a:ext cx="389066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3742FEA-11CB-4DBE-B0BB-195951BD552A}"/>
              </a:ext>
            </a:extLst>
          </p:cNvPr>
          <p:cNvSpPr/>
          <p:nvPr/>
        </p:nvSpPr>
        <p:spPr>
          <a:xfrm>
            <a:off x="6682093" y="4492212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B7B261-5256-40F0-963C-73D9F182BAD8}"/>
              </a:ext>
            </a:extLst>
          </p:cNvPr>
          <p:cNvSpPr/>
          <p:nvPr/>
        </p:nvSpPr>
        <p:spPr>
          <a:xfrm>
            <a:off x="7891399" y="3334052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A6A2C05-5D08-47EA-9333-F9BB365DC7FB}"/>
              </a:ext>
            </a:extLst>
          </p:cNvPr>
          <p:cNvSpPr/>
          <p:nvPr/>
        </p:nvSpPr>
        <p:spPr>
          <a:xfrm>
            <a:off x="7690424" y="2654139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D70F675-F5A6-4E5D-9E11-36A8B5F5D1B5}"/>
              </a:ext>
            </a:extLst>
          </p:cNvPr>
          <p:cNvSpPr/>
          <p:nvPr/>
        </p:nvSpPr>
        <p:spPr>
          <a:xfrm>
            <a:off x="6605919" y="2506599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6D3413B-B42C-4AC0-BFD3-EE619312D6BE}"/>
              </a:ext>
            </a:extLst>
          </p:cNvPr>
          <p:cNvSpPr/>
          <p:nvPr/>
        </p:nvSpPr>
        <p:spPr>
          <a:xfrm>
            <a:off x="6555367" y="1799633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DF46623-4AE0-4C83-A38F-DB095385AA98}"/>
              </a:ext>
            </a:extLst>
          </p:cNvPr>
          <p:cNvSpPr/>
          <p:nvPr/>
        </p:nvSpPr>
        <p:spPr>
          <a:xfrm>
            <a:off x="6667483" y="3450590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DEA8BD4-FA10-46FD-B31F-F6C03E646CFF}"/>
              </a:ext>
            </a:extLst>
          </p:cNvPr>
          <p:cNvSpPr/>
          <p:nvPr/>
        </p:nvSpPr>
        <p:spPr>
          <a:xfrm>
            <a:off x="6682093" y="3885351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FB88B98-481B-4CC6-9358-181F4EB82D64}"/>
              </a:ext>
            </a:extLst>
          </p:cNvPr>
          <p:cNvCxnSpPr>
            <a:cxnSpLocks/>
          </p:cNvCxnSpPr>
          <p:nvPr/>
        </p:nvCxnSpPr>
        <p:spPr>
          <a:xfrm flipH="1">
            <a:off x="9470576" y="2901912"/>
            <a:ext cx="70013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912D726-05DD-41C7-8EEB-15B0AAFB12C1}"/>
              </a:ext>
            </a:extLst>
          </p:cNvPr>
          <p:cNvCxnSpPr>
            <a:cxnSpLocks/>
          </p:cNvCxnSpPr>
          <p:nvPr/>
        </p:nvCxnSpPr>
        <p:spPr>
          <a:xfrm flipH="1">
            <a:off x="8645300" y="2884696"/>
            <a:ext cx="42113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09FC771-1077-4913-AF7A-DCCC11613C30}"/>
              </a:ext>
            </a:extLst>
          </p:cNvPr>
          <p:cNvCxnSpPr>
            <a:cxnSpLocks/>
          </p:cNvCxnSpPr>
          <p:nvPr/>
        </p:nvCxnSpPr>
        <p:spPr>
          <a:xfrm flipH="1" flipV="1">
            <a:off x="7698021" y="2469217"/>
            <a:ext cx="546121" cy="2562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D6C2593-1E1C-4B09-8BA1-2CE494EA5FA4}"/>
              </a:ext>
            </a:extLst>
          </p:cNvPr>
          <p:cNvCxnSpPr>
            <a:cxnSpLocks/>
          </p:cNvCxnSpPr>
          <p:nvPr/>
        </p:nvCxnSpPr>
        <p:spPr>
          <a:xfrm flipH="1">
            <a:off x="7706422" y="3027940"/>
            <a:ext cx="600732" cy="3696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6C9EA29-C98C-4019-9343-42EE35926F9E}"/>
              </a:ext>
            </a:extLst>
          </p:cNvPr>
          <p:cNvCxnSpPr>
            <a:cxnSpLocks/>
          </p:cNvCxnSpPr>
          <p:nvPr/>
        </p:nvCxnSpPr>
        <p:spPr>
          <a:xfrm flipH="1">
            <a:off x="6293908" y="2449688"/>
            <a:ext cx="989195" cy="4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777D45B-36B4-453D-AB19-4E6307E6267B}"/>
              </a:ext>
            </a:extLst>
          </p:cNvPr>
          <p:cNvCxnSpPr>
            <a:cxnSpLocks/>
          </p:cNvCxnSpPr>
          <p:nvPr/>
        </p:nvCxnSpPr>
        <p:spPr>
          <a:xfrm flipH="1">
            <a:off x="6530164" y="3424316"/>
            <a:ext cx="752939" cy="691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C452BE4-547B-4073-83A3-442F71CEF15C}"/>
              </a:ext>
            </a:extLst>
          </p:cNvPr>
          <p:cNvCxnSpPr>
            <a:cxnSpLocks/>
          </p:cNvCxnSpPr>
          <p:nvPr/>
        </p:nvCxnSpPr>
        <p:spPr>
          <a:xfrm flipH="1">
            <a:off x="8197256" y="3016629"/>
            <a:ext cx="967331" cy="143947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8FF735-FDFC-4EB3-8780-15EE151E8E3C}"/>
              </a:ext>
            </a:extLst>
          </p:cNvPr>
          <p:cNvCxnSpPr>
            <a:cxnSpLocks/>
          </p:cNvCxnSpPr>
          <p:nvPr/>
        </p:nvCxnSpPr>
        <p:spPr>
          <a:xfrm flipH="1" flipV="1">
            <a:off x="6559570" y="4443651"/>
            <a:ext cx="1637687" cy="55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C065CE7-CDCE-4FA9-9495-94B361D0B4D0}"/>
              </a:ext>
            </a:extLst>
          </p:cNvPr>
          <p:cNvCxnSpPr>
            <a:cxnSpLocks/>
          </p:cNvCxnSpPr>
          <p:nvPr/>
        </p:nvCxnSpPr>
        <p:spPr>
          <a:xfrm flipH="1">
            <a:off x="6950256" y="3536252"/>
            <a:ext cx="424293" cy="28146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F6DC1A12-A0B4-432D-A44B-D0B4FEF1D98F}"/>
              </a:ext>
            </a:extLst>
          </p:cNvPr>
          <p:cNvCxnSpPr>
            <a:cxnSpLocks/>
          </p:cNvCxnSpPr>
          <p:nvPr/>
        </p:nvCxnSpPr>
        <p:spPr>
          <a:xfrm flipH="1">
            <a:off x="6584776" y="3819020"/>
            <a:ext cx="383379" cy="352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DA90C07-C2AD-4DD0-BE8B-57ED43105A51}"/>
              </a:ext>
            </a:extLst>
          </p:cNvPr>
          <p:cNvCxnSpPr>
            <a:cxnSpLocks/>
          </p:cNvCxnSpPr>
          <p:nvPr/>
        </p:nvCxnSpPr>
        <p:spPr>
          <a:xfrm flipH="1" flipV="1">
            <a:off x="6894654" y="1719019"/>
            <a:ext cx="400078" cy="56535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2917487-5FB8-4A17-B72E-66E2A8504A8D}"/>
              </a:ext>
            </a:extLst>
          </p:cNvPr>
          <p:cNvCxnSpPr>
            <a:cxnSpLocks/>
          </p:cNvCxnSpPr>
          <p:nvPr/>
        </p:nvCxnSpPr>
        <p:spPr>
          <a:xfrm flipH="1">
            <a:off x="6551168" y="1727194"/>
            <a:ext cx="35877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CD1A276-DEF2-4C98-80F5-B0754C554205}"/>
              </a:ext>
            </a:extLst>
          </p:cNvPr>
          <p:cNvSpPr txBox="1"/>
          <p:nvPr/>
        </p:nvSpPr>
        <p:spPr>
          <a:xfrm>
            <a:off x="8642763" y="2590371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D85551-F9EA-4AAF-8DA2-81495877507F}"/>
              </a:ext>
            </a:extLst>
          </p:cNvPr>
          <p:cNvGrpSpPr/>
          <p:nvPr/>
        </p:nvGrpSpPr>
        <p:grpSpPr>
          <a:xfrm>
            <a:off x="5281753" y="3122666"/>
            <a:ext cx="5045997" cy="3190920"/>
            <a:chOff x="6015743" y="3126677"/>
            <a:chExt cx="5045997" cy="3190920"/>
          </a:xfrm>
        </p:grpSpPr>
        <p:pic>
          <p:nvPicPr>
            <p:cNvPr id="6" name="Picture 2" descr="사과 - Home | Facebook">
              <a:extLst>
                <a:ext uri="{FF2B5EF4-FFF2-40B4-BE49-F238E27FC236}">
                  <a16:creationId xmlns:a16="http://schemas.microsoft.com/office/drawing/2014/main" id="{9A8D92CA-17CD-4A75-A9A2-9FD81F5452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6A6FBF-4200-4E1B-9E9D-C6F7AC39CEDE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A329B96-03E4-41FE-A86B-08BAAD04E8B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56386519-DE83-47A9-90D7-377F30FE8E24}"/>
                </a:ext>
              </a:extLst>
            </p:cNvPr>
            <p:cNvCxnSpPr>
              <a:stCxn id="6" idx="3"/>
              <a:endCxn id="8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371777A-84F0-4183-BEAD-5D95649F055B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19895FBE-BCC0-4624-BD3D-3926776FE0EB}"/>
                </a:ext>
              </a:extLst>
            </p:cNvPr>
            <p:cNvCxnSpPr>
              <a:cxnSpLocks/>
              <a:stCxn id="8" idx="6"/>
              <a:endCxn id="35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DC6FE40-1C4A-4C9C-B2DE-76A4ECAAFB27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3E8B3E-16CA-4040-AD66-365B42548717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98980D-4854-4EA5-A63D-CEB39840B034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6AEEB-71B3-4EE1-846C-B273084C61DE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2913FDB-5BBE-4894-BBC9-78A5E3C28B69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BC0E73C-BBDE-42D3-9AA3-E634DB0FECFA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2A7846-56B4-446D-AFDC-1146A81AA2DF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9A9AAA-340C-4F48-8C4D-404AE943F010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071AAAB-DDA0-4814-A818-331BA4528B36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337777D7-65E9-45D9-9A99-FD99635332EA}"/>
                </a:ext>
              </a:extLst>
            </p:cNvPr>
            <p:cNvCxnSpPr>
              <a:cxnSpLocks/>
              <a:stCxn id="35" idx="6"/>
              <a:endCxn id="10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464BF4-DBB5-4635-B136-81084BEA47FA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5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856C1152-7E0F-44D1-A94E-13F1B1AE1D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392F479-546B-46C1-87AE-2AE058AA3D82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B510F2E-3407-4ABC-A09C-49A5ACD65740}"/>
                </a:ext>
              </a:extLst>
            </p:cNvPr>
            <p:cNvCxnSpPr>
              <a:cxnSpLocks/>
              <a:stCxn id="25" idx="3"/>
              <a:endCxn id="26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75634D9-26A4-4826-82E1-A4B81397B9D5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0AC86E56-D1B9-48CC-AD80-5A21B89956EA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508561-7C37-4110-AA13-368E9463D2B3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6CE050-560F-48A6-BEB2-C66B2DBD49A6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EC0154-60C2-432C-84F6-551AFD9609EB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F5BBF404-2612-4CA2-8836-8DC5CE2290D2}"/>
                </a:ext>
              </a:extLst>
            </p:cNvPr>
            <p:cNvCxnSpPr>
              <a:cxnSpLocks/>
              <a:endCxn id="35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8896D72-B803-45F1-B403-4ABC1DFB0F07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6"/>
                  <a:stretch>
                    <a:fillRect l="-3571" r="-3571" b="-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96B9C6-06C5-46E3-8087-6779C06CF86B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E0DE483-57DA-4CDE-BABF-52FC07BC96B1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5FF07E-4D45-468A-B0A6-162FF77C8672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A92A716-E8B7-4D33-8851-A53F704CEB23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25B8D37-D84D-4795-A27F-297438957E42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084B44-B966-4079-93F9-115AD8591B69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499C76-A293-4742-8A70-6D864719A137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2D61628-9A7D-4930-ABC0-5366E6A5CB0D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06D664C-4002-46A0-A444-094C56FC87CC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5F6990F-F24D-4522-841F-E0A011731C26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3CD66AD-0EA9-41D7-BD4F-4F445D059463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BFF1FCC2-B241-4EE0-BB75-A0DDD65218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2DB1F602-9944-41D9-B1F3-87836984C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2748D6A3-1C68-4A7D-8F04-30C45156AD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56987458-4AE5-4504-9A47-605970F390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C616D6B8-9518-432B-8CF5-3A0734A91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C96818F5-D04F-4A97-B5D8-DCD8E5141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2659AED7-1E92-4A3B-A795-E0B9E743BF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83BD038E-24DF-4A92-A69F-ABED73092F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C83F0AD-B7BB-4481-8EFD-447962F1E0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1319A98-BF53-4A71-AFFF-FEFB5BE0A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C869A029-13B1-4CBC-B394-AEDCFEE41D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AA7BC6B4-1444-4823-B629-7916CC495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4C025A9-17BE-409A-9776-23681AB6B733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116764" y="1391393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64" y="1391393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5825924" y="1089641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4783508" y="2150345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7178366" y="2686939"/>
            <a:ext cx="1042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5828385" y="1271517"/>
            <a:ext cx="1025495" cy="8805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116764" y="3025121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64" y="3025121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339012" y="511331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174676" y="5418114"/>
            <a:ext cx="1164336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2948612" y="5418114"/>
            <a:ext cx="1408176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374563" y="5279614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563" y="5279614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97" r="-4396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2948612" y="554876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160368" y="5544334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1474974" y="4956448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974" y="4956448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262171" y="4957162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71" y="4957162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221072" y="4436139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072" y="4436139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269964" y="5637602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964" y="5637602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363180" y="5581811"/>
                <a:ext cx="975832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80" y="5581811"/>
                <a:ext cx="975832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258632" y="510888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094296" y="5413686"/>
            <a:ext cx="1164336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6868232" y="5413686"/>
            <a:ext cx="1408176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294183" y="5275186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183" y="5275186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97" r="-4396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6868232" y="554433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079988" y="553990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394594" y="4952020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594" y="4952020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181791" y="4952734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791" y="4952734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097251" y="4457833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251" y="4457833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220676" y="5581811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676" y="5581811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340989" y="5644650"/>
                <a:ext cx="9531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989" y="5644650"/>
                <a:ext cx="95319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ECDD106-CBB7-4D39-AA63-F1452184969B}"/>
              </a:ext>
            </a:extLst>
          </p:cNvPr>
          <p:cNvSpPr txBox="1"/>
          <p:nvPr/>
        </p:nvSpPr>
        <p:spPr>
          <a:xfrm>
            <a:off x="7390094" y="19865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416696-A26F-4CD0-948C-24C4BA2B8DA0}"/>
              </a:ext>
            </a:extLst>
          </p:cNvPr>
          <p:cNvSpPr txBox="1"/>
          <p:nvPr/>
        </p:nvSpPr>
        <p:spPr>
          <a:xfrm>
            <a:off x="5394594" y="856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4A1CBD-48BF-4294-8589-B23E85406FDC}"/>
              </a:ext>
            </a:extLst>
          </p:cNvPr>
          <p:cNvSpPr txBox="1"/>
          <p:nvPr/>
        </p:nvSpPr>
        <p:spPr>
          <a:xfrm>
            <a:off x="6595240" y="20558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456AC14-45CF-42C2-9226-78B81EFEFE4E}"/>
              </a:ext>
            </a:extLst>
          </p:cNvPr>
          <p:cNvCxnSpPr>
            <a:cxnSpLocks/>
          </p:cNvCxnSpPr>
          <p:nvPr/>
        </p:nvCxnSpPr>
        <p:spPr>
          <a:xfrm flipV="1">
            <a:off x="6772532" y="1326531"/>
            <a:ext cx="0" cy="823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633DE96-A2E1-4FA1-845A-F8951E52FF83}"/>
              </a:ext>
            </a:extLst>
          </p:cNvPr>
          <p:cNvCxnSpPr>
            <a:cxnSpLocks/>
          </p:cNvCxnSpPr>
          <p:nvPr/>
        </p:nvCxnSpPr>
        <p:spPr>
          <a:xfrm>
            <a:off x="5825923" y="1326530"/>
            <a:ext cx="946609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293049-305E-434A-8FB0-EAC21C647A12}"/>
              </a:ext>
            </a:extLst>
          </p:cNvPr>
          <p:cNvSpPr txBox="1"/>
          <p:nvPr/>
        </p:nvSpPr>
        <p:spPr>
          <a:xfrm>
            <a:off x="5510407" y="11010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C508A6-BDFD-4D34-9D69-B7A42B6850BB}"/>
              </a:ext>
            </a:extLst>
          </p:cNvPr>
          <p:cNvSpPr txBox="1"/>
          <p:nvPr/>
        </p:nvSpPr>
        <p:spPr>
          <a:xfrm>
            <a:off x="5194862" y="205586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EFDAE7-DE26-4BF3-9406-7264895C94E3}"/>
              </a:ext>
            </a:extLst>
          </p:cNvPr>
          <p:cNvSpPr txBox="1"/>
          <p:nvPr/>
        </p:nvSpPr>
        <p:spPr>
          <a:xfrm>
            <a:off x="4306835" y="193108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9D2138B-0338-4031-ABFD-81BA83A041CC}"/>
              </a:ext>
            </a:extLst>
          </p:cNvPr>
          <p:cNvCxnSpPr>
            <a:cxnSpLocks/>
          </p:cNvCxnSpPr>
          <p:nvPr/>
        </p:nvCxnSpPr>
        <p:spPr>
          <a:xfrm>
            <a:off x="4581059" y="2151512"/>
            <a:ext cx="126835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C208B2F3-597F-49D4-A214-A97B354CF26E}"/>
              </a:ext>
            </a:extLst>
          </p:cNvPr>
          <p:cNvSpPr/>
          <p:nvPr/>
        </p:nvSpPr>
        <p:spPr>
          <a:xfrm>
            <a:off x="5014030" y="2102094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AB0C6D9-5735-4462-9B91-550D91A8D799}"/>
              </a:ext>
            </a:extLst>
          </p:cNvPr>
          <p:cNvSpPr/>
          <p:nvPr/>
        </p:nvSpPr>
        <p:spPr>
          <a:xfrm>
            <a:off x="6690932" y="1289279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D626719-690F-47D8-B5A3-44A360A8C534}"/>
              </a:ext>
            </a:extLst>
          </p:cNvPr>
          <p:cNvCxnSpPr>
            <a:cxnSpLocks/>
          </p:cNvCxnSpPr>
          <p:nvPr/>
        </p:nvCxnSpPr>
        <p:spPr>
          <a:xfrm flipV="1">
            <a:off x="5895139" y="1180047"/>
            <a:ext cx="1054452" cy="90891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/>
              <p:nvPr/>
            </p:nvSpPr>
            <p:spPr>
              <a:xfrm>
                <a:off x="2342125" y="568067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125" y="5680675"/>
                <a:ext cx="5715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/>
              <p:nvPr/>
            </p:nvSpPr>
            <p:spPr>
              <a:xfrm>
                <a:off x="6265587" y="5707819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587" y="5707819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/>
              <p:nvPr/>
            </p:nvSpPr>
            <p:spPr>
              <a:xfrm>
                <a:off x="6841747" y="1172850"/>
                <a:ext cx="9196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47" y="1172850"/>
                <a:ext cx="919674" cy="369332"/>
              </a:xfrm>
              <a:prstGeom prst="rect">
                <a:avLst/>
              </a:prstGeom>
              <a:blipFill>
                <a:blip r:embed="rId19"/>
                <a:stretch>
                  <a:fillRect l="-2649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/>
              <p:nvPr/>
            </p:nvSpPr>
            <p:spPr>
              <a:xfrm>
                <a:off x="4701561" y="1792580"/>
                <a:ext cx="9167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561" y="1792580"/>
                <a:ext cx="916789" cy="369332"/>
              </a:xfrm>
              <a:prstGeom prst="rect">
                <a:avLst/>
              </a:prstGeom>
              <a:blipFill>
                <a:blip r:embed="rId20"/>
                <a:stretch>
                  <a:fillRect l="-2649" r="-198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CD96D90-57AD-432B-BC56-EBE7AB80AECC}"/>
              </a:ext>
            </a:extLst>
          </p:cNvPr>
          <p:cNvSpPr txBox="1"/>
          <p:nvPr/>
        </p:nvSpPr>
        <p:spPr>
          <a:xfrm>
            <a:off x="4899492" y="331355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,-2,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,-4,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] =&gt;  [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,0,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,0,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]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-1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,0,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-1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,0,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-1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] &lt;= [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-1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-1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-1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BD30EB6-81DA-484D-B67D-36CDB06376AD}"/>
              </a:ext>
            </a:extLst>
          </p:cNvPr>
          <p:cNvCxnSpPr>
            <a:cxnSpLocks/>
          </p:cNvCxnSpPr>
          <p:nvPr/>
        </p:nvCxnSpPr>
        <p:spPr>
          <a:xfrm flipV="1">
            <a:off x="4741863" y="2150346"/>
            <a:ext cx="1089499" cy="41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47DFEE-D111-4A4B-B4D0-0E2311F8B725}"/>
              </a:ext>
            </a:extLst>
          </p:cNvPr>
          <p:cNvSpPr/>
          <p:nvPr/>
        </p:nvSpPr>
        <p:spPr>
          <a:xfrm>
            <a:off x="7032561" y="5394917"/>
            <a:ext cx="392217" cy="39221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80206E-9707-47E7-A4A6-32894AA1896A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6283426" y="5591025"/>
            <a:ext cx="749135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C5DE22F-70FC-4D7A-8C5E-F418AA37F1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424778" y="5591025"/>
            <a:ext cx="906022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/>
              <p:nvPr/>
            </p:nvSpPr>
            <p:spPr>
              <a:xfrm>
                <a:off x="7055434" y="5501914"/>
                <a:ext cx="34342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434" y="5501914"/>
                <a:ext cx="343427" cy="169277"/>
              </a:xfrm>
              <a:prstGeom prst="rect">
                <a:avLst/>
              </a:prstGeom>
              <a:blipFill>
                <a:blip r:embed="rId3"/>
                <a:stretch>
                  <a:fillRect l="-3509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646776C-55AC-4262-9A6B-DAC775034481}"/>
              </a:ext>
            </a:extLst>
          </p:cNvPr>
          <p:cNvCxnSpPr>
            <a:cxnSpLocks/>
          </p:cNvCxnSpPr>
          <p:nvPr/>
        </p:nvCxnSpPr>
        <p:spPr>
          <a:xfrm flipH="1">
            <a:off x="7424778" y="5675084"/>
            <a:ext cx="9060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E82D8-3337-4B4E-B3F1-DE270723A5D2}"/>
              </a:ext>
            </a:extLst>
          </p:cNvPr>
          <p:cNvCxnSpPr>
            <a:cxnSpLocks/>
          </p:cNvCxnSpPr>
          <p:nvPr/>
        </p:nvCxnSpPr>
        <p:spPr>
          <a:xfrm flipH="1">
            <a:off x="6274220" y="5672235"/>
            <a:ext cx="7820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A986C1-AA5B-48EF-B2E6-74ABFE4115D5}"/>
              </a:ext>
            </a:extLst>
          </p:cNvPr>
          <p:cNvSpPr/>
          <p:nvPr/>
        </p:nvSpPr>
        <p:spPr>
          <a:xfrm>
            <a:off x="563007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C7A924-E779-43D5-8575-C9C883C23DED}"/>
              </a:ext>
            </a:extLst>
          </p:cNvPr>
          <p:cNvSpPr/>
          <p:nvPr/>
        </p:nvSpPr>
        <p:spPr>
          <a:xfrm>
            <a:off x="6133416" y="3787648"/>
            <a:ext cx="503340" cy="50334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826550-B77A-4FBC-9FC4-3B0C0586FB08}"/>
              </a:ext>
            </a:extLst>
          </p:cNvPr>
          <p:cNvSpPr/>
          <p:nvPr/>
        </p:nvSpPr>
        <p:spPr>
          <a:xfrm>
            <a:off x="663675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2B8B6F-B36A-46DA-A8EC-3457C5AFA643}"/>
              </a:ext>
            </a:extLst>
          </p:cNvPr>
          <p:cNvSpPr/>
          <p:nvPr/>
        </p:nvSpPr>
        <p:spPr>
          <a:xfrm>
            <a:off x="7140096" y="3787648"/>
            <a:ext cx="503340" cy="50334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9FE9E2-581B-4A38-BB6E-EBDE45C32864}"/>
              </a:ext>
            </a:extLst>
          </p:cNvPr>
          <p:cNvSpPr/>
          <p:nvPr/>
        </p:nvSpPr>
        <p:spPr>
          <a:xfrm>
            <a:off x="8330256" y="3781684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0DA60B-7B1D-4E16-B308-CD2295F2F474}"/>
              </a:ext>
            </a:extLst>
          </p:cNvPr>
          <p:cNvSpPr/>
          <p:nvPr/>
        </p:nvSpPr>
        <p:spPr>
          <a:xfrm>
            <a:off x="8833596" y="3781684"/>
            <a:ext cx="503340" cy="50334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426B49-3DC2-4CFF-A3EC-BB13ABEB78B2}"/>
              </a:ext>
            </a:extLst>
          </p:cNvPr>
          <p:cNvSpPr/>
          <p:nvPr/>
        </p:nvSpPr>
        <p:spPr>
          <a:xfrm>
            <a:off x="9336936" y="3781684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708A30-36E5-4EF6-93F6-E00E8B3ED373}"/>
              </a:ext>
            </a:extLst>
          </p:cNvPr>
          <p:cNvSpPr/>
          <p:nvPr/>
        </p:nvSpPr>
        <p:spPr>
          <a:xfrm>
            <a:off x="9840276" y="3781684"/>
            <a:ext cx="503340" cy="50334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FCA95C-0E40-4F40-ADB3-C1150420101D}"/>
              </a:ext>
            </a:extLst>
          </p:cNvPr>
          <p:cNvSpPr/>
          <p:nvPr/>
        </p:nvSpPr>
        <p:spPr>
          <a:xfrm>
            <a:off x="564890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85361E-C715-45C9-A648-3ED8BC734C85}"/>
              </a:ext>
            </a:extLst>
          </p:cNvPr>
          <p:cNvSpPr/>
          <p:nvPr/>
        </p:nvSpPr>
        <p:spPr>
          <a:xfrm>
            <a:off x="615224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283DF3-8400-45A8-8C35-2F1280853EB8}"/>
              </a:ext>
            </a:extLst>
          </p:cNvPr>
          <p:cNvSpPr/>
          <p:nvPr/>
        </p:nvSpPr>
        <p:spPr>
          <a:xfrm>
            <a:off x="665558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2E3A6C-3FE9-46AD-BA75-0A948149BA37}"/>
              </a:ext>
            </a:extLst>
          </p:cNvPr>
          <p:cNvSpPr/>
          <p:nvPr/>
        </p:nvSpPr>
        <p:spPr>
          <a:xfrm>
            <a:off x="715892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D69E2-E3B7-406E-87E1-9EB776D7998A}"/>
              </a:ext>
            </a:extLst>
          </p:cNvPr>
          <p:cNvSpPr txBox="1"/>
          <p:nvPr/>
        </p:nvSpPr>
        <p:spPr>
          <a:xfrm>
            <a:off x="5142451" y="37876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149A0-1F96-4406-B5D7-5F331196803A}"/>
              </a:ext>
            </a:extLst>
          </p:cNvPr>
          <p:cNvSpPr txBox="1"/>
          <p:nvPr/>
        </p:nvSpPr>
        <p:spPr>
          <a:xfrm>
            <a:off x="7700224" y="377904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C78F29-F11B-4ADC-AE3F-D46AC6CB9A1B}"/>
              </a:ext>
            </a:extLst>
          </p:cNvPr>
          <p:cNvSpPr txBox="1"/>
          <p:nvPr/>
        </p:nvSpPr>
        <p:spPr>
          <a:xfrm>
            <a:off x="4741863" y="472658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B877B4-B82C-447E-9DDF-DF74A170774D}"/>
              </a:ext>
            </a:extLst>
          </p:cNvPr>
          <p:cNvSpPr/>
          <p:nvPr/>
        </p:nvSpPr>
        <p:spPr>
          <a:xfrm>
            <a:off x="7980992" y="5851346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989308-2DE2-4950-85E7-C3C247088B4A}"/>
              </a:ext>
            </a:extLst>
          </p:cNvPr>
          <p:cNvSpPr/>
          <p:nvPr/>
        </p:nvSpPr>
        <p:spPr>
          <a:xfrm>
            <a:off x="8484332" y="5851346"/>
            <a:ext cx="503340" cy="50334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B1D6AD-F309-4AAA-8219-AE3547D85B8C}"/>
              </a:ext>
            </a:extLst>
          </p:cNvPr>
          <p:cNvSpPr/>
          <p:nvPr/>
        </p:nvSpPr>
        <p:spPr>
          <a:xfrm>
            <a:off x="8987672" y="5851346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D2469F-E750-4525-A6D3-31A10F98166A}"/>
              </a:ext>
            </a:extLst>
          </p:cNvPr>
          <p:cNvSpPr/>
          <p:nvPr/>
        </p:nvSpPr>
        <p:spPr>
          <a:xfrm>
            <a:off x="9491012" y="5851346"/>
            <a:ext cx="503340" cy="50334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EC54D4-CE57-42F7-A2F8-93F5EC9E0089}"/>
              </a:ext>
            </a:extLst>
          </p:cNvPr>
          <p:cNvSpPr txBox="1"/>
          <p:nvPr/>
        </p:nvSpPr>
        <p:spPr>
          <a:xfrm>
            <a:off x="7150442" y="5851346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CDFBC5-B8DA-4ED5-B84A-CBAF70BEBDC0}"/>
              </a:ext>
            </a:extLst>
          </p:cNvPr>
          <p:cNvSpPr/>
          <p:nvPr/>
        </p:nvSpPr>
        <p:spPr>
          <a:xfrm>
            <a:off x="4893896" y="5851346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D625014-E591-4AA3-9835-7305F73B082A}"/>
              </a:ext>
            </a:extLst>
          </p:cNvPr>
          <p:cNvSpPr/>
          <p:nvPr/>
        </p:nvSpPr>
        <p:spPr>
          <a:xfrm>
            <a:off x="5397236" y="5851346"/>
            <a:ext cx="503340" cy="50334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C7923B3-AAFB-42F4-99D6-93DB130CD005}"/>
              </a:ext>
            </a:extLst>
          </p:cNvPr>
          <p:cNvSpPr/>
          <p:nvPr/>
        </p:nvSpPr>
        <p:spPr>
          <a:xfrm>
            <a:off x="5900576" y="5851346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53E5C9-E349-43BF-B22C-C3228E35B99A}"/>
              </a:ext>
            </a:extLst>
          </p:cNvPr>
          <p:cNvSpPr/>
          <p:nvPr/>
        </p:nvSpPr>
        <p:spPr>
          <a:xfrm>
            <a:off x="6403916" y="5851346"/>
            <a:ext cx="503340" cy="50334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5E69C9-19C9-483D-A0DF-FB2ED81E4589}"/>
              </a:ext>
            </a:extLst>
          </p:cNvPr>
          <p:cNvSpPr txBox="1"/>
          <p:nvPr/>
        </p:nvSpPr>
        <p:spPr>
          <a:xfrm>
            <a:off x="4358812" y="586225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9102DF-C684-4A3C-96E7-1F2D03DE9EE7}"/>
              </a:ext>
            </a:extLst>
          </p:cNvPr>
          <p:cNvSpPr txBox="1"/>
          <p:nvPr/>
        </p:nvSpPr>
        <p:spPr>
          <a:xfrm>
            <a:off x="7753292" y="4324766"/>
            <a:ext cx="2723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out[[0,1,0,1]] = 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4661C0-C64A-48D4-840B-4F9F1DCBE6DC}"/>
              </a:ext>
            </a:extLst>
          </p:cNvPr>
          <p:cNvSpPr txBox="1"/>
          <p:nvPr/>
        </p:nvSpPr>
        <p:spPr>
          <a:xfrm>
            <a:off x="6283426" y="6371559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dout[[0,1,0,1]] = 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6BC76E-900F-4A7E-9F99-8807F2DE783D}"/>
              </a:ext>
            </a:extLst>
          </p:cNvPr>
          <p:cNvSpPr txBox="1"/>
          <p:nvPr/>
        </p:nvSpPr>
        <p:spPr>
          <a:xfrm>
            <a:off x="3367769" y="160209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7122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838080" y="426866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080" y="4268668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582579" y="4216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579" y="4216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794808" y="797969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08" y="797969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7B09B-9BB0-4734-95E7-8157DE0F9261}"/>
                  </a:ext>
                </a:extLst>
              </p:cNvPr>
              <p:cNvSpPr txBox="1"/>
              <p:nvPr/>
            </p:nvSpPr>
            <p:spPr>
              <a:xfrm>
                <a:off x="7482225" y="3808381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7B09B-9BB0-4734-95E7-8157DE0F9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225" y="3808381"/>
                <a:ext cx="1686808" cy="369332"/>
              </a:xfrm>
              <a:prstGeom prst="rect">
                <a:avLst/>
              </a:prstGeom>
              <a:blipFill>
                <a:blip r:embed="rId8"/>
                <a:stretch>
                  <a:fillRect l="-1083" r="-36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0D4000B-62DD-416C-A097-24D61226B1E8}"/>
              </a:ext>
            </a:extLst>
          </p:cNvPr>
          <p:cNvCxnSpPr/>
          <p:nvPr/>
        </p:nvCxnSpPr>
        <p:spPr>
          <a:xfrm flipV="1">
            <a:off x="6906228" y="4085863"/>
            <a:ext cx="0" cy="162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3615001-3521-4FD5-870E-3AF0C7E20E34}"/>
              </a:ext>
            </a:extLst>
          </p:cNvPr>
          <p:cNvCxnSpPr>
            <a:cxnSpLocks/>
          </p:cNvCxnSpPr>
          <p:nvPr/>
        </p:nvCxnSpPr>
        <p:spPr>
          <a:xfrm>
            <a:off x="6848354" y="5551990"/>
            <a:ext cx="195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B29445D-CB3C-42A0-A3EC-B43A85CFB247}"/>
              </a:ext>
            </a:extLst>
          </p:cNvPr>
          <p:cNvCxnSpPr/>
          <p:nvPr/>
        </p:nvCxnSpPr>
        <p:spPr>
          <a:xfrm>
            <a:off x="6312149" y="4177713"/>
            <a:ext cx="1585731" cy="15857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B7268C-53BB-469B-A301-BCB706658409}"/>
                  </a:ext>
                </a:extLst>
              </p:cNvPr>
              <p:cNvSpPr txBox="1"/>
              <p:nvPr/>
            </p:nvSpPr>
            <p:spPr>
              <a:xfrm>
                <a:off x="8583580" y="5585208"/>
                <a:ext cx="3427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B7268C-53BB-469B-A301-BCB706658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580" y="5585208"/>
                <a:ext cx="34272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8B1316-9725-4157-93AD-99619ED64E11}"/>
                  </a:ext>
                </a:extLst>
              </p:cNvPr>
              <p:cNvSpPr txBox="1"/>
              <p:nvPr/>
            </p:nvSpPr>
            <p:spPr>
              <a:xfrm>
                <a:off x="6554152" y="388267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8B1316-9725-4157-93AD-99619ED64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152" y="3882672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586119-0E1A-47F1-A200-042239881A8B}"/>
                  </a:ext>
                </a:extLst>
              </p:cNvPr>
              <p:cNvSpPr txBox="1"/>
              <p:nvPr/>
            </p:nvSpPr>
            <p:spPr>
              <a:xfrm>
                <a:off x="6626914" y="54799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586119-0E1A-47F1-A200-042239881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914" y="5479979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3509" r="-7018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4000" r="-452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 flipV="1">
            <a:off x="4669363" y="5226341"/>
            <a:ext cx="864152" cy="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227122" y="4435187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122" y="4435187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C2937A-67F9-421B-92DA-C6F878008DFA}"/>
              </a:ext>
            </a:extLst>
          </p:cNvPr>
          <p:cNvSpPr txBox="1"/>
          <p:nvPr/>
        </p:nvSpPr>
        <p:spPr>
          <a:xfrm>
            <a:off x="397288" y="29241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0441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07068"/>
            <a:ext cx="1332546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3629984" y="2951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984" y="29511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blipFill>
                <a:blip r:embed="rId1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1010535" y="4972276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35" y="4972276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469286" y="960168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509000" y="1422529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7642206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8363595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8144141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F1EB99-181C-4A2C-861F-522F157F88F7}"/>
              </a:ext>
            </a:extLst>
          </p:cNvPr>
          <p:cNvSpPr txBox="1"/>
          <p:nvPr/>
        </p:nvSpPr>
        <p:spPr>
          <a:xfrm>
            <a:off x="6445460" y="119413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A09977-285D-4C3F-B923-B23A15873897}"/>
              </a:ext>
            </a:extLst>
          </p:cNvPr>
          <p:cNvSpPr txBox="1"/>
          <p:nvPr/>
        </p:nvSpPr>
        <p:spPr>
          <a:xfrm>
            <a:off x="6977337" y="12265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EF413-4A3B-4E49-A9FC-4D42F6DF60EF}"/>
              </a:ext>
            </a:extLst>
          </p:cNvPr>
          <p:cNvSpPr txBox="1"/>
          <p:nvPr/>
        </p:nvSpPr>
        <p:spPr>
          <a:xfrm>
            <a:off x="6777867" y="17362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np.random.rand(5,2)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7642206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8363595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8144141" y="171165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5,3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F1EB99-181C-4A2C-861F-522F157F88F7}"/>
              </a:ext>
            </a:extLst>
          </p:cNvPr>
          <p:cNvSpPr txBox="1"/>
          <p:nvPr/>
        </p:nvSpPr>
        <p:spPr>
          <a:xfrm>
            <a:off x="6445460" y="119413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A09977-285D-4C3F-B923-B23A15873897}"/>
              </a:ext>
            </a:extLst>
          </p:cNvPr>
          <p:cNvSpPr txBox="1"/>
          <p:nvPr/>
        </p:nvSpPr>
        <p:spPr>
          <a:xfrm>
            <a:off x="6977337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EF413-4A3B-4E49-A9FC-4D42F6DF60EF}"/>
              </a:ext>
            </a:extLst>
          </p:cNvPr>
          <p:cNvSpPr txBox="1"/>
          <p:nvPr/>
        </p:nvSpPr>
        <p:spPr>
          <a:xfrm>
            <a:off x="6777867" y="17362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601D1D-A501-47C1-BA90-81CE8CB3ECAF}"/>
              </a:ext>
            </a:extLst>
          </p:cNvPr>
          <p:cNvSpPr txBox="1"/>
          <p:nvPr/>
        </p:nvSpPr>
        <p:spPr>
          <a:xfrm>
            <a:off x="4977044" y="2442068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(5,3) + (3,)</a:t>
            </a:r>
            <a:endParaRPr lang="ko-KR" altLang="en-US" sz="24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608E9A-A085-45E9-A21A-952BA10D3E05}"/>
              </a:ext>
            </a:extLst>
          </p:cNvPr>
          <p:cNvSpPr txBox="1"/>
          <p:nvPr/>
        </p:nvSpPr>
        <p:spPr>
          <a:xfrm>
            <a:off x="4969253" y="3064115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(5,3) + (5,3)</a:t>
            </a:r>
            <a:endParaRPr lang="ko-KR" altLang="en-US" sz="24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8804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2056877" y="1506088"/>
            <a:ext cx="763347" cy="598923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3340550" y="2320537"/>
            <a:ext cx="1202184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958372" y="2536063"/>
            <a:ext cx="861852" cy="51860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730950" y="201573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730950" y="212044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950" y="212044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2217936" y="131491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936" y="131491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452" r="-161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678483" y="2294690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483" y="2294690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599882" y="187004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882" y="1870048"/>
                <a:ext cx="903389" cy="369332"/>
              </a:xfrm>
              <a:prstGeom prst="rect">
                <a:avLst/>
              </a:prstGeom>
              <a:blipFill>
                <a:blip r:embed="rId6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4542734" y="20262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645094" y="213587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094" y="2135871"/>
                <a:ext cx="399148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4014623" y="2582352"/>
            <a:ext cx="669409" cy="841823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3123096" y="3413708"/>
            <a:ext cx="91707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3315169" y="3087290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169" y="3087290"/>
                <a:ext cx="380169" cy="369332"/>
              </a:xfrm>
              <a:prstGeom prst="rect">
                <a:avLst/>
              </a:prstGeom>
              <a:blipFill>
                <a:blip r:embed="rId8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5152334" y="2320537"/>
            <a:ext cx="1202184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5282929" y="193233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929" y="1932336"/>
                <a:ext cx="363369" cy="369332"/>
              </a:xfrm>
              <a:prstGeom prst="rect">
                <a:avLst/>
              </a:prstGeom>
              <a:blipFill>
                <a:blip r:embed="rId9"/>
                <a:stretch>
                  <a:fillRect l="-6780" r="-3390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5152334" y="2465776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3102958" y="3583734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4090125" y="2635804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3339636" y="2442573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948785" y="1599631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2034603" y="2635804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397236" y="1619466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236" y="1619466"/>
                <a:ext cx="2298500" cy="6190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431244" y="3096041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244" y="3096041"/>
                <a:ext cx="2298500" cy="6190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/>
              <p:nvPr/>
            </p:nvSpPr>
            <p:spPr>
              <a:xfrm>
                <a:off x="2156778" y="993257"/>
                <a:ext cx="5922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778" y="993257"/>
                <a:ext cx="592278" cy="307777"/>
              </a:xfrm>
              <a:prstGeom prst="rect">
                <a:avLst/>
              </a:prstGeom>
              <a:blipFill>
                <a:blip r:embed="rId1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/>
              <p:nvPr/>
            </p:nvSpPr>
            <p:spPr>
              <a:xfrm>
                <a:off x="1558560" y="263580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560" y="2635804"/>
                <a:ext cx="690895" cy="307777"/>
              </a:xfrm>
              <a:prstGeom prst="rect">
                <a:avLst/>
              </a:prstGeom>
              <a:blipFill>
                <a:blip r:embed="rId13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/>
              <p:nvPr/>
            </p:nvSpPr>
            <p:spPr>
              <a:xfrm>
                <a:off x="3850408" y="154474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408" y="1544741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/>
              <p:nvPr/>
            </p:nvSpPr>
            <p:spPr>
              <a:xfrm>
                <a:off x="5224946" y="160569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946" y="1605690"/>
                <a:ext cx="590995" cy="307777"/>
              </a:xfrm>
              <a:prstGeom prst="rect">
                <a:avLst/>
              </a:prstGeom>
              <a:blipFill>
                <a:blip r:embed="rId15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/>
              <p:nvPr/>
            </p:nvSpPr>
            <p:spPr>
              <a:xfrm>
                <a:off x="3268867" y="2806386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867" y="2806386"/>
                <a:ext cx="590995" cy="307777"/>
              </a:xfrm>
              <a:prstGeom prst="rect">
                <a:avLst/>
              </a:prstGeom>
              <a:blipFill>
                <a:blip r:embed="rId1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/>
              <p:nvPr/>
            </p:nvSpPr>
            <p:spPr>
              <a:xfrm>
                <a:off x="7175541" y="2245156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541" y="2245156"/>
                <a:ext cx="590995" cy="307777"/>
              </a:xfrm>
              <a:prstGeom prst="rect">
                <a:avLst/>
              </a:prstGeom>
              <a:blipFill>
                <a:blip r:embed="rId17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/>
              <p:nvPr/>
            </p:nvSpPr>
            <p:spPr>
              <a:xfrm>
                <a:off x="7642546" y="224906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546" y="2249067"/>
                <a:ext cx="690895" cy="307777"/>
              </a:xfrm>
              <a:prstGeom prst="rect">
                <a:avLst/>
              </a:prstGeom>
              <a:blipFill>
                <a:blip r:embed="rId18"/>
                <a:stretch>
                  <a:fillRect l="-7080" t="-2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/>
              <p:nvPr/>
            </p:nvSpPr>
            <p:spPr>
              <a:xfrm>
                <a:off x="8479984" y="2253145"/>
                <a:ext cx="854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984" y="2253145"/>
                <a:ext cx="854593" cy="307777"/>
              </a:xfrm>
              <a:prstGeom prst="rect">
                <a:avLst/>
              </a:prstGeom>
              <a:blipFill>
                <a:blip r:embed="rId19"/>
                <a:stretch>
                  <a:fillRect t="-4000" r="-5714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/>
              <p:nvPr/>
            </p:nvSpPr>
            <p:spPr>
              <a:xfrm>
                <a:off x="7815225" y="392504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225" y="3925043"/>
                <a:ext cx="590995" cy="307777"/>
              </a:xfrm>
              <a:prstGeom prst="rect">
                <a:avLst/>
              </a:prstGeom>
              <a:blipFill>
                <a:blip r:embed="rId20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/>
              <p:nvPr/>
            </p:nvSpPr>
            <p:spPr>
              <a:xfrm>
                <a:off x="7208199" y="3929916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199" y="3929916"/>
                <a:ext cx="590995" cy="307777"/>
              </a:xfrm>
              <a:prstGeom prst="rect">
                <a:avLst/>
              </a:prstGeom>
              <a:blipFill>
                <a:blip r:embed="rId21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CEF123B-D3C6-4C10-BA55-4C4DACBBBAFD}"/>
              </a:ext>
            </a:extLst>
          </p:cNvPr>
          <p:cNvSpPr txBox="1"/>
          <p:nvPr/>
        </p:nvSpPr>
        <p:spPr>
          <a:xfrm>
            <a:off x="900123" y="4409396"/>
            <a:ext cx="47323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미분은 편미분으로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변수 자리에 뒤에서 온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 쓰고 남은 행렬은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행렬곱을 해준다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/>
              <p:nvPr/>
            </p:nvSpPr>
            <p:spPr>
              <a:xfrm>
                <a:off x="7500241" y="1130251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241" y="1130251"/>
                <a:ext cx="903389" cy="369332"/>
              </a:xfrm>
              <a:prstGeom prst="rect">
                <a:avLst/>
              </a:prstGeom>
              <a:blipFill>
                <a:blip r:embed="rId22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/>
              <p:nvPr/>
            </p:nvSpPr>
            <p:spPr>
              <a:xfrm>
                <a:off x="7496816" y="2790520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816" y="2790520"/>
                <a:ext cx="903389" cy="369332"/>
              </a:xfrm>
              <a:prstGeom prst="rect">
                <a:avLst/>
              </a:prstGeom>
              <a:blipFill>
                <a:blip r:embed="rId27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3B1D29-22E6-4A05-9BA8-DC8D6B4C9061}"/>
                  </a:ext>
                </a:extLst>
              </p:cNvPr>
              <p:cNvSpPr txBox="1"/>
              <p:nvPr/>
            </p:nvSpPr>
            <p:spPr>
              <a:xfrm>
                <a:off x="5239951" y="2509062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3B1D29-22E6-4A05-9BA8-DC8D6B4C9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951" y="2509062"/>
                <a:ext cx="525931" cy="619016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FD21DC-8ED8-41C6-BA41-C7884BE6C9BE}"/>
                  </a:ext>
                </a:extLst>
              </p:cNvPr>
              <p:cNvSpPr txBox="1"/>
              <p:nvPr/>
            </p:nvSpPr>
            <p:spPr>
              <a:xfrm>
                <a:off x="5198117" y="30825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FD21DC-8ED8-41C6-BA41-C7884BE6C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117" y="3082560"/>
                <a:ext cx="590995" cy="307777"/>
              </a:xfrm>
              <a:prstGeom prst="rect">
                <a:avLst/>
              </a:prstGeom>
              <a:blipFill>
                <a:blip r:embed="rId29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0D2B45A-73B5-4B9C-A777-088AADA862F3}"/>
                  </a:ext>
                </a:extLst>
              </p:cNvPr>
              <p:cNvSpPr txBox="1"/>
              <p:nvPr/>
            </p:nvSpPr>
            <p:spPr>
              <a:xfrm>
                <a:off x="4390757" y="3156407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0D2B45A-73B5-4B9C-A777-088AADA86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757" y="3156407"/>
                <a:ext cx="525931" cy="619016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5A68921-D3FA-4AB9-9CB3-E16B4035BBE3}"/>
                  </a:ext>
                </a:extLst>
              </p:cNvPr>
              <p:cNvSpPr txBox="1"/>
              <p:nvPr/>
            </p:nvSpPr>
            <p:spPr>
              <a:xfrm>
                <a:off x="3770436" y="2397687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5A68921-D3FA-4AB9-9CB3-E16B4035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436" y="2397687"/>
                <a:ext cx="525931" cy="619016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64796D-E56C-4B12-ADD0-B4D79FD9B3FF}"/>
                  </a:ext>
                </a:extLst>
              </p:cNvPr>
              <p:cNvSpPr txBox="1"/>
              <p:nvPr/>
            </p:nvSpPr>
            <p:spPr>
              <a:xfrm>
                <a:off x="247388" y="3042226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64796D-E56C-4B12-ADD0-B4D79FD9B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88" y="3042226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9D1D5B-BF50-4E13-B032-9AE5B7824A87}"/>
                  </a:ext>
                </a:extLst>
              </p:cNvPr>
              <p:cNvSpPr txBox="1"/>
              <p:nvPr/>
            </p:nvSpPr>
            <p:spPr>
              <a:xfrm>
                <a:off x="363344" y="2397967"/>
                <a:ext cx="111151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9D1D5B-BF50-4E13-B032-9AE5B7824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44" y="2397967"/>
                <a:ext cx="1111513" cy="61901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6B8E946-A6B4-4DD3-94DB-A325BF406C27}"/>
                  </a:ext>
                </a:extLst>
              </p:cNvPr>
              <p:cNvSpPr txBox="1"/>
              <p:nvPr/>
            </p:nvSpPr>
            <p:spPr>
              <a:xfrm>
                <a:off x="821602" y="304222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6B8E946-A6B4-4DD3-94DB-A325BF406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02" y="3042225"/>
                <a:ext cx="590995" cy="307777"/>
              </a:xfrm>
              <a:prstGeom prst="rect">
                <a:avLst/>
              </a:prstGeom>
              <a:blipFill>
                <a:blip r:embed="rId3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B996C1-BD48-4ABA-B83B-1A712AF10A17}"/>
                  </a:ext>
                </a:extLst>
              </p:cNvPr>
              <p:cNvSpPr txBox="1"/>
              <p:nvPr/>
            </p:nvSpPr>
            <p:spPr>
              <a:xfrm>
                <a:off x="2040268" y="3142130"/>
                <a:ext cx="6516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B996C1-BD48-4ABA-B83B-1A712AF10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268" y="3142130"/>
                <a:ext cx="651653" cy="369332"/>
              </a:xfrm>
              <a:prstGeom prst="rect">
                <a:avLst/>
              </a:prstGeom>
              <a:blipFill>
                <a:blip r:embed="rId35"/>
                <a:stretch>
                  <a:fillRect l="-3738" r="-93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F725F8F-BD42-41F6-BA56-B59D8D977588}"/>
                  </a:ext>
                </a:extLst>
              </p:cNvPr>
              <p:cNvSpPr txBox="1"/>
              <p:nvPr/>
            </p:nvSpPr>
            <p:spPr>
              <a:xfrm>
                <a:off x="1983451" y="345326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F725F8F-BD42-41F6-BA56-B59D8D977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451" y="3453263"/>
                <a:ext cx="690895" cy="307777"/>
              </a:xfrm>
              <a:prstGeom prst="rect">
                <a:avLst/>
              </a:prstGeom>
              <a:blipFill>
                <a:blip r:embed="rId36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7C1B922-F19D-4CEF-A7C4-B9F8444CBD65}"/>
                  </a:ext>
                </a:extLst>
              </p:cNvPr>
              <p:cNvSpPr txBox="1"/>
              <p:nvPr/>
            </p:nvSpPr>
            <p:spPr>
              <a:xfrm>
                <a:off x="1565734" y="1647349"/>
                <a:ext cx="5541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7C1B922-F19D-4CEF-A7C4-B9F8444CB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734" y="1647349"/>
                <a:ext cx="554126" cy="369332"/>
              </a:xfrm>
              <a:prstGeom prst="rect">
                <a:avLst/>
              </a:prstGeom>
              <a:blipFill>
                <a:blip r:embed="rId37"/>
                <a:stretch>
                  <a:fillRect l="-4396" r="-219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3F2E5B9-FCD9-4645-8094-9B4F24AD98D9}"/>
                  </a:ext>
                </a:extLst>
              </p:cNvPr>
              <p:cNvSpPr txBox="1"/>
              <p:nvPr/>
            </p:nvSpPr>
            <p:spPr>
              <a:xfrm>
                <a:off x="765244" y="1118096"/>
                <a:ext cx="111151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3F2E5B9-FCD9-4645-8094-9B4F24AD9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44" y="1118096"/>
                <a:ext cx="1111513" cy="619016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BFA77CE-1782-44EB-9A68-D39864DFF77C}"/>
                  </a:ext>
                </a:extLst>
              </p:cNvPr>
              <p:cNvSpPr txBox="1"/>
              <p:nvPr/>
            </p:nvSpPr>
            <p:spPr>
              <a:xfrm>
                <a:off x="552528" y="1655152"/>
                <a:ext cx="11408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(3,)(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BFA77CE-1782-44EB-9A68-D39864DFF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8" y="1655152"/>
                <a:ext cx="1140825" cy="307777"/>
              </a:xfrm>
              <a:prstGeom prst="rect">
                <a:avLst/>
              </a:prstGeom>
              <a:blipFill>
                <a:blip r:embed="rId39"/>
                <a:stretch>
                  <a:fillRect l="-4278" t="-4000" r="-4278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822A448-B995-4A99-BCF8-7BB17FE1C094}"/>
                  </a:ext>
                </a:extLst>
              </p:cNvPr>
              <p:cNvSpPr txBox="1"/>
              <p:nvPr/>
            </p:nvSpPr>
            <p:spPr>
              <a:xfrm>
                <a:off x="4373832" y="3729569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822A448-B995-4A99-BCF8-7BB17FE1C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832" y="3729569"/>
                <a:ext cx="590995" cy="307777"/>
              </a:xfrm>
              <a:prstGeom prst="rect">
                <a:avLst/>
              </a:prstGeom>
              <a:blipFill>
                <a:blip r:embed="rId40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A40D350-9B60-4C0A-B490-E207489F5F25}"/>
                  </a:ext>
                </a:extLst>
              </p:cNvPr>
              <p:cNvSpPr txBox="1"/>
              <p:nvPr/>
            </p:nvSpPr>
            <p:spPr>
              <a:xfrm>
                <a:off x="750459" y="200487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A40D350-9B60-4C0A-B490-E207489F5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59" y="2004873"/>
                <a:ext cx="590995" cy="307777"/>
              </a:xfrm>
              <a:prstGeom prst="rect">
                <a:avLst/>
              </a:prstGeom>
              <a:blipFill>
                <a:blip r:embed="rId41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4F2B534-E969-447D-A5D3-25FA94EC1F0C}"/>
                  </a:ext>
                </a:extLst>
              </p:cNvPr>
              <p:cNvSpPr txBox="1"/>
              <p:nvPr/>
            </p:nvSpPr>
            <p:spPr>
              <a:xfrm>
                <a:off x="3977340" y="3753759"/>
                <a:ext cx="5259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4F2B534-E969-447D-A5D3-25FA94EC1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340" y="3753759"/>
                <a:ext cx="525931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2056877" y="150608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3340550" y="232053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958372" y="253606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730950" y="201573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730950" y="212044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950" y="212044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2217936" y="131491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936" y="131491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452" r="-161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678483" y="2294690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483" y="2294690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599882" y="187004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882" y="1870048"/>
                <a:ext cx="903389" cy="369332"/>
              </a:xfrm>
              <a:prstGeom prst="rect">
                <a:avLst/>
              </a:prstGeom>
              <a:blipFill>
                <a:blip r:embed="rId6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4542734" y="20262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645094" y="213587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094" y="2135871"/>
                <a:ext cx="399148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4014623" y="2582352"/>
            <a:ext cx="669409" cy="841823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3123096" y="3413708"/>
            <a:ext cx="91707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3315169" y="3087290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169" y="3087290"/>
                <a:ext cx="380169" cy="369332"/>
              </a:xfrm>
              <a:prstGeom prst="rect">
                <a:avLst/>
              </a:prstGeom>
              <a:blipFill>
                <a:blip r:embed="rId8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5152334" y="232053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5282929" y="193233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929" y="1932336"/>
                <a:ext cx="363369" cy="369332"/>
              </a:xfrm>
              <a:prstGeom prst="rect">
                <a:avLst/>
              </a:prstGeom>
              <a:blipFill>
                <a:blip r:embed="rId9"/>
                <a:stretch>
                  <a:fillRect l="-6780" r="-3390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5152334" y="2465776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3123096" y="3583734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4090125" y="2635804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3339636" y="2442573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948785" y="1599631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2034603" y="2635804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397236" y="1619466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236" y="1619466"/>
                <a:ext cx="2298500" cy="6190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431244" y="3096041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244" y="3096041"/>
                <a:ext cx="2298500" cy="6190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/>
              <p:nvPr/>
            </p:nvSpPr>
            <p:spPr>
              <a:xfrm>
                <a:off x="2156778" y="993257"/>
                <a:ext cx="15074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⇒(1,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778" y="993257"/>
                <a:ext cx="1507400" cy="307777"/>
              </a:xfrm>
              <a:prstGeom prst="rect">
                <a:avLst/>
              </a:prstGeom>
              <a:blipFill>
                <a:blip r:embed="rId12"/>
                <a:stretch>
                  <a:fillRect t="-2000" r="-3239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/>
              <p:nvPr/>
            </p:nvSpPr>
            <p:spPr>
              <a:xfrm>
                <a:off x="1558560" y="263580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560" y="2635804"/>
                <a:ext cx="690895" cy="307777"/>
              </a:xfrm>
              <a:prstGeom prst="rect">
                <a:avLst/>
              </a:prstGeom>
              <a:blipFill>
                <a:blip r:embed="rId13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/>
              <p:nvPr/>
            </p:nvSpPr>
            <p:spPr>
              <a:xfrm>
                <a:off x="3850408" y="1544741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408" y="1544741"/>
                <a:ext cx="690895" cy="307777"/>
              </a:xfrm>
              <a:prstGeom prst="rect">
                <a:avLst/>
              </a:prstGeom>
              <a:blipFill>
                <a:blip r:embed="rId14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/>
              <p:nvPr/>
            </p:nvSpPr>
            <p:spPr>
              <a:xfrm>
                <a:off x="5224946" y="1605690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946" y="1605690"/>
                <a:ext cx="690895" cy="307777"/>
              </a:xfrm>
              <a:prstGeom prst="rect">
                <a:avLst/>
              </a:prstGeom>
              <a:blipFill>
                <a:blip r:embed="rId15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/>
              <p:nvPr/>
            </p:nvSpPr>
            <p:spPr>
              <a:xfrm>
                <a:off x="3268867" y="2806386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867" y="2806386"/>
                <a:ext cx="590995" cy="307777"/>
              </a:xfrm>
              <a:prstGeom prst="rect">
                <a:avLst/>
              </a:prstGeom>
              <a:blipFill>
                <a:blip r:embed="rId1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/>
              <p:nvPr/>
            </p:nvSpPr>
            <p:spPr>
              <a:xfrm>
                <a:off x="7175541" y="2245156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541" y="2245156"/>
                <a:ext cx="690895" cy="307777"/>
              </a:xfrm>
              <a:prstGeom prst="rect">
                <a:avLst/>
              </a:prstGeom>
              <a:blipFill>
                <a:blip r:embed="rId1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/>
              <p:nvPr/>
            </p:nvSpPr>
            <p:spPr>
              <a:xfrm>
                <a:off x="7750068" y="2250441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068" y="2250441"/>
                <a:ext cx="690895" cy="307777"/>
              </a:xfrm>
              <a:prstGeom prst="rect">
                <a:avLst/>
              </a:prstGeom>
              <a:blipFill>
                <a:blip r:embed="rId18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/>
              <p:nvPr/>
            </p:nvSpPr>
            <p:spPr>
              <a:xfrm>
                <a:off x="8479984" y="2253145"/>
                <a:ext cx="9544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984" y="2253145"/>
                <a:ext cx="954492" cy="307777"/>
              </a:xfrm>
              <a:prstGeom prst="rect">
                <a:avLst/>
              </a:prstGeom>
              <a:blipFill>
                <a:blip r:embed="rId19"/>
                <a:stretch>
                  <a:fillRect t="-4000" r="-4459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/>
              <p:nvPr/>
            </p:nvSpPr>
            <p:spPr>
              <a:xfrm>
                <a:off x="8338017" y="4376048"/>
                <a:ext cx="9544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017" y="4376048"/>
                <a:ext cx="954492" cy="307777"/>
              </a:xfrm>
              <a:prstGeom prst="rect">
                <a:avLst/>
              </a:prstGeom>
              <a:blipFill>
                <a:blip r:embed="rId22"/>
                <a:stretch>
                  <a:fillRect t="-2000" r="-5128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CBB4CEA5-AFC1-40E8-8F38-DD0985D0DFA2}"/>
              </a:ext>
            </a:extLst>
          </p:cNvPr>
          <p:cNvSpPr/>
          <p:nvPr/>
        </p:nvSpPr>
        <p:spPr>
          <a:xfrm>
            <a:off x="7097099" y="4709174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696192-99A6-4708-98AB-7F920E38E634}"/>
              </a:ext>
            </a:extLst>
          </p:cNvPr>
          <p:cNvSpPr/>
          <p:nvPr/>
        </p:nvSpPr>
        <p:spPr>
          <a:xfrm>
            <a:off x="7097099" y="49943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52822DB-6918-4C7B-9E2E-66F34F7B738B}"/>
              </a:ext>
            </a:extLst>
          </p:cNvPr>
          <p:cNvSpPr/>
          <p:nvPr/>
        </p:nvSpPr>
        <p:spPr>
          <a:xfrm>
            <a:off x="7841983" y="4780319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27DA6DA-0A9C-4238-B6B3-10FECFEB96B4}"/>
              </a:ext>
            </a:extLst>
          </p:cNvPr>
          <p:cNvSpPr/>
          <p:nvPr/>
        </p:nvSpPr>
        <p:spPr>
          <a:xfrm>
            <a:off x="8149760" y="478031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6DE4427-9436-4A10-8C12-3FCD1096C001}"/>
              </a:ext>
            </a:extLst>
          </p:cNvPr>
          <p:cNvSpPr/>
          <p:nvPr/>
        </p:nvSpPr>
        <p:spPr>
          <a:xfrm>
            <a:off x="8457537" y="478031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/>
              <p:nvPr/>
            </p:nvSpPr>
            <p:spPr>
              <a:xfrm>
                <a:off x="7541669" y="4686543"/>
                <a:ext cx="1939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669" y="4686543"/>
                <a:ext cx="193964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/>
              <p:nvPr/>
            </p:nvSpPr>
            <p:spPr>
              <a:xfrm>
                <a:off x="7612753" y="4390081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753" y="4390081"/>
                <a:ext cx="690895" cy="307777"/>
              </a:xfrm>
              <a:prstGeom prst="rect">
                <a:avLst/>
              </a:prstGeom>
              <a:blipFill>
                <a:blip r:embed="rId24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/>
              <p:nvPr/>
            </p:nvSpPr>
            <p:spPr>
              <a:xfrm>
                <a:off x="7059428" y="4390082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428" y="4390082"/>
                <a:ext cx="690895" cy="307777"/>
              </a:xfrm>
              <a:prstGeom prst="rect">
                <a:avLst/>
              </a:prstGeom>
              <a:blipFill>
                <a:blip r:embed="rId25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직사각형 78">
            <a:extLst>
              <a:ext uri="{FF2B5EF4-FFF2-40B4-BE49-F238E27FC236}">
                <a16:creationId xmlns:a16="http://schemas.microsoft.com/office/drawing/2014/main" id="{16924B02-AE89-4E84-9C71-8D30BC86605E}"/>
              </a:ext>
            </a:extLst>
          </p:cNvPr>
          <p:cNvSpPr/>
          <p:nvPr/>
        </p:nvSpPr>
        <p:spPr>
          <a:xfrm>
            <a:off x="9334577" y="4598459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A36B17B-8D9D-4280-9F98-31D4DF95C790}"/>
              </a:ext>
            </a:extLst>
          </p:cNvPr>
          <p:cNvSpPr/>
          <p:nvPr/>
        </p:nvSpPr>
        <p:spPr>
          <a:xfrm>
            <a:off x="9334577" y="4901696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AF2338-DB37-43BF-8E32-F0F2A525A92B}"/>
              </a:ext>
            </a:extLst>
          </p:cNvPr>
          <p:cNvSpPr/>
          <p:nvPr/>
        </p:nvSpPr>
        <p:spPr>
          <a:xfrm>
            <a:off x="9642354" y="4598459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C791B0B-C3DE-4037-87A1-3E5AD28C6552}"/>
              </a:ext>
            </a:extLst>
          </p:cNvPr>
          <p:cNvSpPr/>
          <p:nvPr/>
        </p:nvSpPr>
        <p:spPr>
          <a:xfrm>
            <a:off x="9642353" y="4901696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B3D5DA8-598F-4430-8294-2666888C800D}"/>
              </a:ext>
            </a:extLst>
          </p:cNvPr>
          <p:cNvSpPr/>
          <p:nvPr/>
        </p:nvSpPr>
        <p:spPr>
          <a:xfrm>
            <a:off x="9950130" y="4598459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36546A-0AF3-4F8E-92CC-13657C8CECAD}"/>
              </a:ext>
            </a:extLst>
          </p:cNvPr>
          <p:cNvSpPr/>
          <p:nvPr/>
        </p:nvSpPr>
        <p:spPr>
          <a:xfrm>
            <a:off x="9950129" y="4901696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F123B-D3C6-4C10-BA55-4C4DACBBBAFD}"/>
              </a:ext>
            </a:extLst>
          </p:cNvPr>
          <p:cNvSpPr txBox="1"/>
          <p:nvPr/>
        </p:nvSpPr>
        <p:spPr>
          <a:xfrm>
            <a:off x="276401" y="5064098"/>
            <a:ext cx="47323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미분은 편미분으로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변수 자리에 뒤에서 온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 쓰고 남은 행렬은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행렬곱을 해준다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/>
              <p:nvPr/>
            </p:nvSpPr>
            <p:spPr>
              <a:xfrm>
                <a:off x="7404875" y="1206084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875" y="1206084"/>
                <a:ext cx="903389" cy="369332"/>
              </a:xfrm>
              <a:prstGeom prst="rect">
                <a:avLst/>
              </a:prstGeom>
              <a:blipFill>
                <a:blip r:embed="rId26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/>
              <p:nvPr/>
            </p:nvSpPr>
            <p:spPr>
              <a:xfrm>
                <a:off x="7496816" y="2790520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816" y="2790520"/>
                <a:ext cx="903389" cy="369332"/>
              </a:xfrm>
              <a:prstGeom prst="rect">
                <a:avLst/>
              </a:prstGeom>
              <a:blipFill>
                <a:blip r:embed="rId27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3B1D29-22E6-4A05-9BA8-DC8D6B4C9061}"/>
                  </a:ext>
                </a:extLst>
              </p:cNvPr>
              <p:cNvSpPr txBox="1"/>
              <p:nvPr/>
            </p:nvSpPr>
            <p:spPr>
              <a:xfrm>
                <a:off x="5239951" y="2509062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3B1D29-22E6-4A05-9BA8-DC8D6B4C9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951" y="2509062"/>
                <a:ext cx="525931" cy="619016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FD21DC-8ED8-41C6-BA41-C7884BE6C9BE}"/>
                  </a:ext>
                </a:extLst>
              </p:cNvPr>
              <p:cNvSpPr txBox="1"/>
              <p:nvPr/>
            </p:nvSpPr>
            <p:spPr>
              <a:xfrm>
                <a:off x="5198117" y="3082560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FD21DC-8ED8-41C6-BA41-C7884BE6C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117" y="3082560"/>
                <a:ext cx="690895" cy="307777"/>
              </a:xfrm>
              <a:prstGeom prst="rect">
                <a:avLst/>
              </a:prstGeom>
              <a:blipFill>
                <a:blip r:embed="rId29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0D2B45A-73B5-4B9C-A777-088AADA862F3}"/>
                  </a:ext>
                </a:extLst>
              </p:cNvPr>
              <p:cNvSpPr txBox="1"/>
              <p:nvPr/>
            </p:nvSpPr>
            <p:spPr>
              <a:xfrm>
                <a:off x="4390757" y="3156407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0D2B45A-73B5-4B9C-A777-088AADA86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757" y="3156407"/>
                <a:ext cx="525931" cy="619016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5A68921-D3FA-4AB9-9CB3-E16B4035BBE3}"/>
                  </a:ext>
                </a:extLst>
              </p:cNvPr>
              <p:cNvSpPr txBox="1"/>
              <p:nvPr/>
            </p:nvSpPr>
            <p:spPr>
              <a:xfrm>
                <a:off x="3777208" y="2423210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5A68921-D3FA-4AB9-9CB3-E16B4035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208" y="2423210"/>
                <a:ext cx="525931" cy="619016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64796D-E56C-4B12-ADD0-B4D79FD9B3FF}"/>
                  </a:ext>
                </a:extLst>
              </p:cNvPr>
              <p:cNvSpPr txBox="1"/>
              <p:nvPr/>
            </p:nvSpPr>
            <p:spPr>
              <a:xfrm>
                <a:off x="247388" y="3042226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(2,1)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64796D-E56C-4B12-ADD0-B4D79FD9B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88" y="3042226"/>
                <a:ext cx="690895" cy="307777"/>
              </a:xfrm>
              <a:prstGeom prst="rect">
                <a:avLst/>
              </a:prstGeom>
              <a:blipFill>
                <a:blip r:embed="rId32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9D1D5B-BF50-4E13-B032-9AE5B7824A87}"/>
                  </a:ext>
                </a:extLst>
              </p:cNvPr>
              <p:cNvSpPr txBox="1"/>
              <p:nvPr/>
            </p:nvSpPr>
            <p:spPr>
              <a:xfrm>
                <a:off x="363344" y="2397967"/>
                <a:ext cx="111151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9D1D5B-BF50-4E13-B032-9AE5B7824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44" y="2397967"/>
                <a:ext cx="1111513" cy="61901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6B8E946-A6B4-4DD3-94DB-A325BF406C27}"/>
                  </a:ext>
                </a:extLst>
              </p:cNvPr>
              <p:cNvSpPr txBox="1"/>
              <p:nvPr/>
            </p:nvSpPr>
            <p:spPr>
              <a:xfrm>
                <a:off x="821602" y="3042225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6B8E946-A6B4-4DD3-94DB-A325BF406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02" y="3042225"/>
                <a:ext cx="690895" cy="307777"/>
              </a:xfrm>
              <a:prstGeom prst="rect">
                <a:avLst/>
              </a:prstGeom>
              <a:blipFill>
                <a:blip r:embed="rId34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B996C1-BD48-4ABA-B83B-1A712AF10A17}"/>
                  </a:ext>
                </a:extLst>
              </p:cNvPr>
              <p:cNvSpPr txBox="1"/>
              <p:nvPr/>
            </p:nvSpPr>
            <p:spPr>
              <a:xfrm>
                <a:off x="2040268" y="3142130"/>
                <a:ext cx="6516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B996C1-BD48-4ABA-B83B-1A712AF10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268" y="3142130"/>
                <a:ext cx="651653" cy="369332"/>
              </a:xfrm>
              <a:prstGeom prst="rect">
                <a:avLst/>
              </a:prstGeom>
              <a:blipFill>
                <a:blip r:embed="rId35"/>
                <a:stretch>
                  <a:fillRect l="-3738" r="-93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F725F8F-BD42-41F6-BA56-B59D8D977588}"/>
                  </a:ext>
                </a:extLst>
              </p:cNvPr>
              <p:cNvSpPr txBox="1"/>
              <p:nvPr/>
            </p:nvSpPr>
            <p:spPr>
              <a:xfrm>
                <a:off x="1983451" y="345326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F725F8F-BD42-41F6-BA56-B59D8D977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451" y="3453263"/>
                <a:ext cx="690895" cy="307777"/>
              </a:xfrm>
              <a:prstGeom prst="rect">
                <a:avLst/>
              </a:prstGeom>
              <a:blipFill>
                <a:blip r:embed="rId36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7C1B922-F19D-4CEF-A7C4-B9F8444CBD65}"/>
                  </a:ext>
                </a:extLst>
              </p:cNvPr>
              <p:cNvSpPr txBox="1"/>
              <p:nvPr/>
            </p:nvSpPr>
            <p:spPr>
              <a:xfrm>
                <a:off x="1565734" y="1647349"/>
                <a:ext cx="5541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7C1B922-F19D-4CEF-A7C4-B9F8444CB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734" y="1647349"/>
                <a:ext cx="554126" cy="369332"/>
              </a:xfrm>
              <a:prstGeom prst="rect">
                <a:avLst/>
              </a:prstGeom>
              <a:blipFill>
                <a:blip r:embed="rId37"/>
                <a:stretch>
                  <a:fillRect l="-4396" r="-219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3F2E5B9-FCD9-4645-8094-9B4F24AD98D9}"/>
                  </a:ext>
                </a:extLst>
              </p:cNvPr>
              <p:cNvSpPr txBox="1"/>
              <p:nvPr/>
            </p:nvSpPr>
            <p:spPr>
              <a:xfrm>
                <a:off x="765244" y="1118096"/>
                <a:ext cx="111151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3F2E5B9-FCD9-4645-8094-9B4F24AD9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44" y="1118096"/>
                <a:ext cx="1111513" cy="619016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BFA77CE-1782-44EB-9A68-D39864DFF77C}"/>
                  </a:ext>
                </a:extLst>
              </p:cNvPr>
              <p:cNvSpPr txBox="1"/>
              <p:nvPr/>
            </p:nvSpPr>
            <p:spPr>
              <a:xfrm>
                <a:off x="552528" y="1655152"/>
                <a:ext cx="124072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(1,3)(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BFA77CE-1782-44EB-9A68-D39864DFF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28" y="1655152"/>
                <a:ext cx="1240724" cy="307777"/>
              </a:xfrm>
              <a:prstGeom prst="rect">
                <a:avLst/>
              </a:prstGeom>
              <a:blipFill>
                <a:blip r:embed="rId39"/>
                <a:stretch>
                  <a:fillRect l="-3941" t="-4000" r="-3941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직사각형 93">
            <a:extLst>
              <a:ext uri="{FF2B5EF4-FFF2-40B4-BE49-F238E27FC236}">
                <a16:creationId xmlns:a16="http://schemas.microsoft.com/office/drawing/2014/main" id="{D1057ADA-BE8F-4A4D-8BBA-BA3356B51DBD}"/>
              </a:ext>
            </a:extLst>
          </p:cNvPr>
          <p:cNvSpPr/>
          <p:nvPr/>
        </p:nvSpPr>
        <p:spPr>
          <a:xfrm>
            <a:off x="6689423" y="57289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333255A-6875-459C-BC0E-178DE569027B}"/>
              </a:ext>
            </a:extLst>
          </p:cNvPr>
          <p:cNvSpPr/>
          <p:nvPr/>
        </p:nvSpPr>
        <p:spPr>
          <a:xfrm>
            <a:off x="6997200" y="57289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44D7987-8E28-4B8B-BBCC-131C4C0CBFCD}"/>
              </a:ext>
            </a:extLst>
          </p:cNvPr>
          <p:cNvSpPr/>
          <p:nvPr/>
        </p:nvSpPr>
        <p:spPr>
          <a:xfrm>
            <a:off x="7304976" y="57289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8F403F6-C124-4313-80EF-17343A94732E}"/>
                  </a:ext>
                </a:extLst>
              </p:cNvPr>
              <p:cNvSpPr txBox="1"/>
              <p:nvPr/>
            </p:nvSpPr>
            <p:spPr>
              <a:xfrm>
                <a:off x="5947849" y="6118749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8F403F6-C124-4313-80EF-17343A947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849" y="6118749"/>
                <a:ext cx="2298500" cy="619016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7CCABE2-3C84-4962-9750-C0BFEE14A9F7}"/>
                  </a:ext>
                </a:extLst>
              </p:cNvPr>
              <p:cNvSpPr txBox="1"/>
              <p:nvPr/>
            </p:nvSpPr>
            <p:spPr>
              <a:xfrm>
                <a:off x="7792905" y="3736415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7CCABE2-3C84-4962-9750-C0BFEE14A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905" y="3736415"/>
                <a:ext cx="690895" cy="307777"/>
              </a:xfrm>
              <a:prstGeom prst="rect">
                <a:avLst/>
              </a:prstGeom>
              <a:blipFill>
                <a:blip r:embed="rId41"/>
                <a:stretch>
                  <a:fillRect l="-7018" t="-2000" r="-614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58D3562-8558-4AEF-93C9-2C9096F52ECA}"/>
                  </a:ext>
                </a:extLst>
              </p:cNvPr>
              <p:cNvSpPr txBox="1"/>
              <p:nvPr/>
            </p:nvSpPr>
            <p:spPr>
              <a:xfrm>
                <a:off x="7239580" y="3736416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58D3562-8558-4AEF-93C9-2C9096F52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580" y="3736416"/>
                <a:ext cx="690895" cy="307777"/>
              </a:xfrm>
              <a:prstGeom prst="rect">
                <a:avLst/>
              </a:prstGeom>
              <a:blipFill>
                <a:blip r:embed="rId42"/>
                <a:stretch>
                  <a:fillRect l="-7080" t="-2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0D28489-9C16-41B2-A2AF-D5277F5DFA66}"/>
                  </a:ext>
                </a:extLst>
              </p:cNvPr>
              <p:cNvSpPr txBox="1"/>
              <p:nvPr/>
            </p:nvSpPr>
            <p:spPr>
              <a:xfrm>
                <a:off x="4299646" y="377542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0D28489-9C16-41B2-A2AF-D5277F5DF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646" y="3775423"/>
                <a:ext cx="690895" cy="307777"/>
              </a:xfrm>
              <a:prstGeom prst="rect">
                <a:avLst/>
              </a:prstGeom>
              <a:blipFill>
                <a:blip r:embed="rId43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6E8E491-ED27-4B0E-91B1-B25FE772BFD6}"/>
              </a:ext>
            </a:extLst>
          </p:cNvPr>
          <p:cNvSpPr txBox="1"/>
          <p:nvPr/>
        </p:nvSpPr>
        <p:spPr>
          <a:xfrm>
            <a:off x="2727839" y="4194282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db=np.sum(dout, axis=0)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C5B958A-C44F-4FF9-B7C2-664FB6C1EC19}"/>
                  </a:ext>
                </a:extLst>
              </p:cNvPr>
              <p:cNvSpPr txBox="1"/>
              <p:nvPr/>
            </p:nvSpPr>
            <p:spPr>
              <a:xfrm>
                <a:off x="3177745" y="3676708"/>
                <a:ext cx="91525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C5B958A-C44F-4FF9-B7C2-664FB6C1E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745" y="3676708"/>
                <a:ext cx="915251" cy="307777"/>
              </a:xfrm>
              <a:prstGeom prst="rect">
                <a:avLst/>
              </a:prstGeom>
              <a:blipFill>
                <a:blip r:embed="rId44"/>
                <a:stretch>
                  <a:fillRect l="-2000" t="-1961" r="-53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1150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3671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844952" y="1948405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np.array([4,5,6])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C92BB3F-8C22-4BA2-AA03-78BEC33AAED9}"/>
              </a:ext>
            </a:extLst>
          </p:cNvPr>
          <p:cNvSpPr/>
          <p:nvPr/>
        </p:nvSpPr>
        <p:spPr>
          <a:xfrm>
            <a:off x="6454420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6873061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CE08E-0105-46C4-B587-D80605589EBF}"/>
              </a:ext>
            </a:extLst>
          </p:cNvPr>
          <p:cNvSpPr txBox="1"/>
          <p:nvPr/>
        </p:nvSpPr>
        <p:spPr>
          <a:xfrm>
            <a:off x="7790795" y="21812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5E28BA-D061-4F1B-8A6F-ECDAAF9802B6}"/>
              </a:ext>
            </a:extLst>
          </p:cNvPr>
          <p:cNvSpPr/>
          <p:nvPr/>
        </p:nvSpPr>
        <p:spPr>
          <a:xfrm>
            <a:off x="8145379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594A3C-9E69-4B70-B35E-0FE3A9D4FEC8}"/>
              </a:ext>
            </a:extLst>
          </p:cNvPr>
          <p:cNvSpPr/>
          <p:nvPr/>
        </p:nvSpPr>
        <p:spPr>
          <a:xfrm>
            <a:off x="8700837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5C792E-1D1C-44BD-A324-5F952B18B2FB}"/>
              </a:ext>
            </a:extLst>
          </p:cNvPr>
          <p:cNvSpPr/>
          <p:nvPr/>
        </p:nvSpPr>
        <p:spPr>
          <a:xfrm>
            <a:off x="8145379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FF1F80-47BA-4E09-94D6-1096DCDCD94F}"/>
              </a:ext>
            </a:extLst>
          </p:cNvPr>
          <p:cNvSpPr/>
          <p:nvPr/>
        </p:nvSpPr>
        <p:spPr>
          <a:xfrm>
            <a:off x="8700837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5C21E-7601-439E-808E-56C7C5F2A82E}"/>
              </a:ext>
            </a:extLst>
          </p:cNvPr>
          <p:cNvSpPr txBox="1"/>
          <p:nvPr/>
        </p:nvSpPr>
        <p:spPr>
          <a:xfrm>
            <a:off x="7790795" y="28670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781D99-A68F-400A-AB40-0FA41B262F2C}"/>
              </a:ext>
            </a:extLst>
          </p:cNvPr>
          <p:cNvSpPr txBox="1"/>
          <p:nvPr/>
        </p:nvSpPr>
        <p:spPr>
          <a:xfrm>
            <a:off x="7443584" y="35528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x*w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5484A-4349-4AD5-B84F-ED702AAE5A57}"/>
              </a:ext>
            </a:extLst>
          </p:cNvPr>
          <p:cNvSpPr/>
          <p:nvPr/>
        </p:nvSpPr>
        <p:spPr>
          <a:xfrm>
            <a:off x="8145379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CCDB8F-3EA5-415C-8432-9E4B28DE37F8}"/>
              </a:ext>
            </a:extLst>
          </p:cNvPr>
          <p:cNvSpPr/>
          <p:nvPr/>
        </p:nvSpPr>
        <p:spPr>
          <a:xfrm>
            <a:off x="8700837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429DEC-8E3B-4DE0-B418-4BC3AA607D6D}"/>
              </a:ext>
            </a:extLst>
          </p:cNvPr>
          <p:cNvSpPr txBox="1"/>
          <p:nvPr/>
        </p:nvSpPr>
        <p:spPr>
          <a:xfrm>
            <a:off x="7521024" y="446280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np.sum(x*w)+b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5534FE-FBF5-4C68-BE7D-688EF62E812F}"/>
              </a:ext>
            </a:extLst>
          </p:cNvPr>
          <p:cNvSpPr txBox="1"/>
          <p:nvPr/>
        </p:nvSpPr>
        <p:spPr>
          <a:xfrm>
            <a:off x="7521024" y="4884288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np.dot(x,w)+b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3671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717631" y="2137458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93261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717631" y="2137458"/>
            <a:ext cx="37529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CA6786-B88E-43D1-99CB-7447A79EFABD}"/>
              </a:ext>
            </a:extLst>
          </p:cNvPr>
          <p:cNvSpPr/>
          <p:nvPr/>
        </p:nvSpPr>
        <p:spPr>
          <a:xfrm>
            <a:off x="6454419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4230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222250" y="2122025"/>
            <a:ext cx="47724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np.array([[1,2],[3,4]])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721752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124739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674489" y="23367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7976001" y="23661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05FA8-C131-40E7-8483-6DEED1971948}"/>
              </a:ext>
            </a:extLst>
          </p:cNvPr>
          <p:cNvSpPr/>
          <p:nvPr/>
        </p:nvSpPr>
        <p:spPr>
          <a:xfrm>
            <a:off x="5721752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5D7811-039C-4C2A-A9A6-B6B5A26B5067}"/>
              </a:ext>
            </a:extLst>
          </p:cNvPr>
          <p:cNvSpPr/>
          <p:nvPr/>
        </p:nvSpPr>
        <p:spPr>
          <a:xfrm>
            <a:off x="6124739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F6FEEC-5AA1-4F31-8108-DC41DA611EF7}"/>
              </a:ext>
            </a:extLst>
          </p:cNvPr>
          <p:cNvSpPr/>
          <p:nvPr/>
        </p:nvSpPr>
        <p:spPr>
          <a:xfrm>
            <a:off x="7132356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BF67F9-E47C-4812-AFD6-6F36068AF74E}"/>
              </a:ext>
            </a:extLst>
          </p:cNvPr>
          <p:cNvSpPr/>
          <p:nvPr/>
        </p:nvSpPr>
        <p:spPr>
          <a:xfrm>
            <a:off x="7529977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3336B8-D2BC-45AB-826C-3CF32D8F739A}"/>
              </a:ext>
            </a:extLst>
          </p:cNvPr>
          <p:cNvSpPr/>
          <p:nvPr/>
        </p:nvSpPr>
        <p:spPr>
          <a:xfrm>
            <a:off x="7132356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6DB75B-2A2F-48CD-AC8B-0926D25FCBFA}"/>
              </a:ext>
            </a:extLst>
          </p:cNvPr>
          <p:cNvSpPr/>
          <p:nvPr/>
        </p:nvSpPr>
        <p:spPr>
          <a:xfrm>
            <a:off x="7529977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360936-6AA5-4A5E-AA7B-4FDE22E1B304}"/>
              </a:ext>
            </a:extLst>
          </p:cNvPr>
          <p:cNvSpPr/>
          <p:nvPr/>
        </p:nvSpPr>
        <p:spPr>
          <a:xfrm>
            <a:off x="8488102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E78D62-579F-4536-8566-3A378D5D53CF}"/>
              </a:ext>
            </a:extLst>
          </p:cNvPr>
          <p:cNvSpPr/>
          <p:nvPr/>
        </p:nvSpPr>
        <p:spPr>
          <a:xfrm>
            <a:off x="8891089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A56205-5470-4548-B917-959924A405AD}"/>
              </a:ext>
            </a:extLst>
          </p:cNvPr>
          <p:cNvSpPr/>
          <p:nvPr/>
        </p:nvSpPr>
        <p:spPr>
          <a:xfrm>
            <a:off x="8488102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73273A-080E-4FFB-9418-9E92A8C89010}"/>
              </a:ext>
            </a:extLst>
          </p:cNvPr>
          <p:cNvSpPr/>
          <p:nvPr/>
        </p:nvSpPr>
        <p:spPr>
          <a:xfrm>
            <a:off x="8891089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01B8BC-BAA1-4362-BF69-2579DECC6096}"/>
              </a:ext>
            </a:extLst>
          </p:cNvPr>
          <p:cNvSpPr txBox="1"/>
          <p:nvPr/>
        </p:nvSpPr>
        <p:spPr>
          <a:xfrm>
            <a:off x="5640232" y="30781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2850F3-B579-428C-A1C4-9A7247976677}"/>
              </a:ext>
            </a:extLst>
          </p:cNvPr>
          <p:cNvSpPr txBox="1"/>
          <p:nvPr/>
        </p:nvSpPr>
        <p:spPr>
          <a:xfrm>
            <a:off x="7060722" y="307813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59422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222250" y="2122025"/>
            <a:ext cx="47724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np.array([[1,2],[3,4]])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721752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124739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674489" y="23367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8033241" y="23367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05FA8-C131-40E7-8483-6DEED1971948}"/>
              </a:ext>
            </a:extLst>
          </p:cNvPr>
          <p:cNvSpPr/>
          <p:nvPr/>
        </p:nvSpPr>
        <p:spPr>
          <a:xfrm>
            <a:off x="5721752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5D7811-039C-4C2A-A9A6-B6B5A26B5067}"/>
              </a:ext>
            </a:extLst>
          </p:cNvPr>
          <p:cNvSpPr/>
          <p:nvPr/>
        </p:nvSpPr>
        <p:spPr>
          <a:xfrm>
            <a:off x="6124739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F6FEEC-5AA1-4F31-8108-DC41DA611EF7}"/>
              </a:ext>
            </a:extLst>
          </p:cNvPr>
          <p:cNvSpPr/>
          <p:nvPr/>
        </p:nvSpPr>
        <p:spPr>
          <a:xfrm>
            <a:off x="7132356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BF67F9-E47C-4812-AFD6-6F36068AF74E}"/>
              </a:ext>
            </a:extLst>
          </p:cNvPr>
          <p:cNvSpPr/>
          <p:nvPr/>
        </p:nvSpPr>
        <p:spPr>
          <a:xfrm>
            <a:off x="7529977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3336B8-D2BC-45AB-826C-3CF32D8F739A}"/>
              </a:ext>
            </a:extLst>
          </p:cNvPr>
          <p:cNvSpPr/>
          <p:nvPr/>
        </p:nvSpPr>
        <p:spPr>
          <a:xfrm>
            <a:off x="7132356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6DB75B-2A2F-48CD-AC8B-0926D25FCBFA}"/>
              </a:ext>
            </a:extLst>
          </p:cNvPr>
          <p:cNvSpPr/>
          <p:nvPr/>
        </p:nvSpPr>
        <p:spPr>
          <a:xfrm>
            <a:off x="7529977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360936-6AA5-4A5E-AA7B-4FDE22E1B304}"/>
              </a:ext>
            </a:extLst>
          </p:cNvPr>
          <p:cNvSpPr/>
          <p:nvPr/>
        </p:nvSpPr>
        <p:spPr>
          <a:xfrm>
            <a:off x="8488102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E78D62-579F-4536-8566-3A378D5D53CF}"/>
              </a:ext>
            </a:extLst>
          </p:cNvPr>
          <p:cNvSpPr/>
          <p:nvPr/>
        </p:nvSpPr>
        <p:spPr>
          <a:xfrm>
            <a:off x="8891089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A56205-5470-4548-B917-959924A405AD}"/>
              </a:ext>
            </a:extLst>
          </p:cNvPr>
          <p:cNvSpPr/>
          <p:nvPr/>
        </p:nvSpPr>
        <p:spPr>
          <a:xfrm>
            <a:off x="8488102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73273A-080E-4FFB-9418-9E92A8C89010}"/>
              </a:ext>
            </a:extLst>
          </p:cNvPr>
          <p:cNvSpPr/>
          <p:nvPr/>
        </p:nvSpPr>
        <p:spPr>
          <a:xfrm>
            <a:off x="8891089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E247B1-8478-4611-A044-E19975E3CF2E}"/>
              </a:ext>
            </a:extLst>
          </p:cNvPr>
          <p:cNvSpPr txBox="1"/>
          <p:nvPr/>
        </p:nvSpPr>
        <p:spPr>
          <a:xfrm>
            <a:off x="5546404" y="307969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D52C74-0F70-4F44-ACC8-60E11CA3A6CF}"/>
              </a:ext>
            </a:extLst>
          </p:cNvPr>
          <p:cNvSpPr txBox="1"/>
          <p:nvPr/>
        </p:nvSpPr>
        <p:spPr>
          <a:xfrm>
            <a:off x="7029073" y="307969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9074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733662" cy="307777"/>
              </a:xfrm>
              <a:prstGeom prst="rect">
                <a:avLst/>
              </a:prstGeom>
              <a:blipFill>
                <a:blip r:embed="rId6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blipFill>
                <a:blip r:embed="rId7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36134" y="1380011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134" y="1380011"/>
                <a:ext cx="733662" cy="307777"/>
              </a:xfrm>
              <a:prstGeom prst="rect">
                <a:avLst/>
              </a:prstGeom>
              <a:blipFill>
                <a:blip r:embed="rId9"/>
                <a:stretch>
                  <a:fillRect l="-6612" t="-1961" r="-578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51817" y="1480727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817" y="1480727"/>
                <a:ext cx="733662" cy="307777"/>
              </a:xfrm>
              <a:prstGeom prst="rect">
                <a:avLst/>
              </a:prstGeom>
              <a:blipFill>
                <a:blip r:embed="rId14"/>
                <a:stretch>
                  <a:fillRect l="-6667" t="-2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5101524" y="2291543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524" y="2291543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5126292" y="2913265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292" y="2913265"/>
                <a:ext cx="733662" cy="307777"/>
              </a:xfrm>
              <a:prstGeom prst="rect">
                <a:avLst/>
              </a:prstGeom>
              <a:blipFill>
                <a:blip r:embed="rId16"/>
                <a:stretch>
                  <a:fillRect l="-6667" t="-2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102734" y="3323505"/>
                <a:ext cx="323898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734" y="3323505"/>
                <a:ext cx="323898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095986" y="220060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986" y="2200607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221156" y="3911585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156" y="3911585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6908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690894" cy="307777"/>
              </a:xfrm>
              <a:prstGeom prst="rect">
                <a:avLst/>
              </a:prstGeom>
              <a:blipFill>
                <a:blip r:embed="rId31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110239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318468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526697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/>
              <p:nvPr/>
            </p:nvSpPr>
            <p:spPr>
              <a:xfrm>
                <a:off x="7443433" y="1708284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433" y="1708284"/>
                <a:ext cx="733662" cy="307777"/>
              </a:xfrm>
              <a:prstGeom prst="rect">
                <a:avLst/>
              </a:prstGeom>
              <a:blipFill>
                <a:blip r:embed="rId35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/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blipFill>
                <a:blip r:embed="rId36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/>
              <p:nvPr/>
            </p:nvSpPr>
            <p:spPr>
              <a:xfrm>
                <a:off x="8799555" y="1695583"/>
                <a:ext cx="9972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555" y="1695583"/>
                <a:ext cx="997261" cy="307777"/>
              </a:xfrm>
              <a:prstGeom prst="rect">
                <a:avLst/>
              </a:prstGeom>
              <a:blipFill>
                <a:blip r:embed="rId37"/>
                <a:stretch>
                  <a:fillRect t="-1961" r="-4268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/>
              <p:nvPr/>
            </p:nvSpPr>
            <p:spPr>
              <a:xfrm>
                <a:off x="8165170" y="322871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170" y="3228718"/>
                <a:ext cx="733662" cy="307777"/>
              </a:xfrm>
              <a:prstGeom prst="rect">
                <a:avLst/>
              </a:prstGeom>
              <a:blipFill>
                <a:blip r:embed="rId38"/>
                <a:stretch>
                  <a:fillRect l="-6612" t="-4000" r="-578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/>
              <p:nvPr/>
            </p:nvSpPr>
            <p:spPr>
              <a:xfrm>
                <a:off x="7496494" y="322871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494" y="3228718"/>
                <a:ext cx="733662" cy="307777"/>
              </a:xfrm>
              <a:prstGeom prst="rect">
                <a:avLst/>
              </a:prstGeom>
              <a:blipFill>
                <a:blip r:embed="rId39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/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blipFill>
                <a:blip r:embed="rId40"/>
                <a:stretch>
                  <a:fillRect t="-4000" r="-4268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/>
              <p:nvPr/>
            </p:nvSpPr>
            <p:spPr>
              <a:xfrm>
                <a:off x="2214389" y="3736197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389" y="3736197"/>
                <a:ext cx="590995" cy="307777"/>
              </a:xfrm>
              <a:prstGeom prst="rect">
                <a:avLst/>
              </a:prstGeom>
              <a:blipFill>
                <a:blip r:embed="rId41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C52E109-D5BB-41C7-9AA0-502FA44E96CE}"/>
                  </a:ext>
                </a:extLst>
              </p:cNvPr>
              <p:cNvSpPr txBox="1"/>
              <p:nvPr/>
            </p:nvSpPr>
            <p:spPr>
              <a:xfrm>
                <a:off x="3914193" y="2555399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C52E109-D5BB-41C7-9AA0-502FA44E9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193" y="2555399"/>
                <a:ext cx="687979" cy="666336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314E098-2595-4D0D-851B-7FA57ED894AF}"/>
                  </a:ext>
                </a:extLst>
              </p:cNvPr>
              <p:cNvSpPr txBox="1"/>
              <p:nvPr/>
            </p:nvSpPr>
            <p:spPr>
              <a:xfrm>
                <a:off x="3942468" y="3121223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314E098-2595-4D0D-851B-7FA57ED89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468" y="3121223"/>
                <a:ext cx="733662" cy="307777"/>
              </a:xfrm>
              <a:prstGeom prst="rect">
                <a:avLst/>
              </a:prstGeom>
              <a:blipFill>
                <a:blip r:embed="rId43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88CA7BA-6F52-4A93-AA36-49DF458C38F9}"/>
                  </a:ext>
                </a:extLst>
              </p:cNvPr>
              <p:cNvSpPr txBox="1"/>
              <p:nvPr/>
            </p:nvSpPr>
            <p:spPr>
              <a:xfrm>
                <a:off x="1091215" y="4108066"/>
                <a:ext cx="5909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88CA7BA-6F52-4A93-AA36-49DF458C3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15" y="4108066"/>
                <a:ext cx="590996" cy="307777"/>
              </a:xfrm>
              <a:prstGeom prst="rect">
                <a:avLst/>
              </a:prstGeom>
              <a:blipFill>
                <a:blip r:embed="rId44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AA7CB09-30B4-4359-A609-9403532ADE62}"/>
                  </a:ext>
                </a:extLst>
              </p:cNvPr>
              <p:cNvSpPr txBox="1"/>
              <p:nvPr/>
            </p:nvSpPr>
            <p:spPr>
              <a:xfrm>
                <a:off x="2397507" y="512906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AA7CB09-30B4-4359-A609-9403532AD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507" y="5129068"/>
                <a:ext cx="733662" cy="307777"/>
              </a:xfrm>
              <a:prstGeom prst="rect">
                <a:avLst/>
              </a:prstGeom>
              <a:blipFill>
                <a:blip r:embed="rId45"/>
                <a:stretch>
                  <a:fillRect l="-6612" t="-1961" r="-578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7923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/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/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/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4060727" cy="4001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4386532" y="1061722"/>
            <a:ext cx="3265638" cy="20928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FCAD5F3-7862-4398-BB6D-B5A79CCACB63}"/>
              </a:ext>
            </a:extLst>
          </p:cNvPr>
          <p:cNvGrpSpPr/>
          <p:nvPr/>
        </p:nvGrpSpPr>
        <p:grpSpPr>
          <a:xfrm>
            <a:off x="4566838" y="3154603"/>
            <a:ext cx="5492803" cy="3746501"/>
            <a:chOff x="4491829" y="3124916"/>
            <a:chExt cx="5844363" cy="398629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522141A-ABA3-4F10-831C-F3F221AE84E0}"/>
                </a:ext>
              </a:extLst>
            </p:cNvPr>
            <p:cNvSpPr/>
            <p:nvPr/>
          </p:nvSpPr>
          <p:spPr>
            <a:xfrm>
              <a:off x="5736742" y="347534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9256A94-4245-4150-A287-6831FC30D5B6}"/>
                </a:ext>
              </a:extLst>
            </p:cNvPr>
            <p:cNvSpPr/>
            <p:nvPr/>
          </p:nvSpPr>
          <p:spPr>
            <a:xfrm>
              <a:off x="6037683" y="347534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AE8C8961-485B-45E0-85EC-0660EACF1779}"/>
                </a:ext>
              </a:extLst>
            </p:cNvPr>
            <p:cNvSpPr/>
            <p:nvPr/>
          </p:nvSpPr>
          <p:spPr>
            <a:xfrm>
              <a:off x="6338624" y="347534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DF23FC00-BCCE-49C6-A745-45BED55B22B2}"/>
                </a:ext>
              </a:extLst>
            </p:cNvPr>
            <p:cNvSpPr/>
            <p:nvPr/>
          </p:nvSpPr>
          <p:spPr>
            <a:xfrm>
              <a:off x="5736742" y="3776289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D3CB019-3135-46B4-B874-9DD2A7FE20DE}"/>
                </a:ext>
              </a:extLst>
            </p:cNvPr>
            <p:cNvSpPr/>
            <p:nvPr/>
          </p:nvSpPr>
          <p:spPr>
            <a:xfrm>
              <a:off x="6037683" y="3776289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D423DDE-FD2B-43A5-A873-0787C8AD4A6D}"/>
                </a:ext>
              </a:extLst>
            </p:cNvPr>
            <p:cNvSpPr/>
            <p:nvPr/>
          </p:nvSpPr>
          <p:spPr>
            <a:xfrm>
              <a:off x="6338623" y="377628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EF55EF-99F0-4BF4-A88D-782AB1E9FB68}"/>
                </a:ext>
              </a:extLst>
            </p:cNvPr>
            <p:cNvSpPr txBox="1"/>
            <p:nvPr/>
          </p:nvSpPr>
          <p:spPr>
            <a:xfrm>
              <a:off x="5689593" y="3140212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self.W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A6366E39-2245-4898-B04A-9175DECAB512}"/>
                </a:ext>
              </a:extLst>
            </p:cNvPr>
            <p:cNvSpPr/>
            <p:nvPr/>
          </p:nvSpPr>
          <p:spPr>
            <a:xfrm>
              <a:off x="7106855" y="3625817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8611F255-3AFE-4F20-8CA1-B430C36F3789}"/>
                </a:ext>
              </a:extLst>
            </p:cNvPr>
            <p:cNvSpPr/>
            <p:nvPr/>
          </p:nvSpPr>
          <p:spPr>
            <a:xfrm>
              <a:off x="7407796" y="3625817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CC3EC4C-C22D-48E4-9659-EB916CBD2BE9}"/>
                </a:ext>
              </a:extLst>
            </p:cNvPr>
            <p:cNvSpPr/>
            <p:nvPr/>
          </p:nvSpPr>
          <p:spPr>
            <a:xfrm>
              <a:off x="7708737" y="3625817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87AB9C6-6045-451B-9247-E91D2CEC92EE}"/>
                </a:ext>
              </a:extLst>
            </p:cNvPr>
            <p:cNvSpPr txBox="1"/>
            <p:nvPr/>
          </p:nvSpPr>
          <p:spPr>
            <a:xfrm>
              <a:off x="7061330" y="332154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self.b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835C172-D1FE-44D6-8F80-464E519F08AC}"/>
                </a:ext>
              </a:extLst>
            </p:cNvPr>
            <p:cNvSpPr/>
            <p:nvPr/>
          </p:nvSpPr>
          <p:spPr>
            <a:xfrm>
              <a:off x="4769286" y="3475347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BE99B63-D42D-4068-B308-1A4AE1684D8F}"/>
                </a:ext>
              </a:extLst>
            </p:cNvPr>
            <p:cNvSpPr/>
            <p:nvPr/>
          </p:nvSpPr>
          <p:spPr>
            <a:xfrm>
              <a:off x="5070227" y="3475347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FFE9F54-0BB5-4C10-BB71-65908C53533E}"/>
                </a:ext>
              </a:extLst>
            </p:cNvPr>
            <p:cNvSpPr/>
            <p:nvPr/>
          </p:nvSpPr>
          <p:spPr>
            <a:xfrm>
              <a:off x="4769286" y="377628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194497C-9ACD-4E0C-8771-E49447511BFD}"/>
                </a:ext>
              </a:extLst>
            </p:cNvPr>
            <p:cNvSpPr/>
            <p:nvPr/>
          </p:nvSpPr>
          <p:spPr>
            <a:xfrm>
              <a:off x="5070227" y="377628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D54DC2E-F568-4999-9203-57B7A70E37BC}"/>
                </a:ext>
              </a:extLst>
            </p:cNvPr>
            <p:cNvSpPr txBox="1"/>
            <p:nvPr/>
          </p:nvSpPr>
          <p:spPr>
            <a:xfrm>
              <a:off x="4566451" y="3140211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4F11B09-9CD9-42DE-9E05-8A984D05D69C}"/>
                </a:ext>
              </a:extLst>
            </p:cNvPr>
            <p:cNvSpPr txBox="1"/>
            <p:nvPr/>
          </p:nvSpPr>
          <p:spPr>
            <a:xfrm>
              <a:off x="5383815" y="3520200"/>
              <a:ext cx="315877" cy="360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8EFE452-DBFA-4A86-970F-94DA71973D8D}"/>
                </a:ext>
              </a:extLst>
            </p:cNvPr>
            <p:cNvSpPr txBox="1"/>
            <p:nvPr/>
          </p:nvSpPr>
          <p:spPr>
            <a:xfrm>
              <a:off x="6711961" y="3591621"/>
              <a:ext cx="315877" cy="360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+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29AE594-A254-42EA-9093-2402D0161560}"/>
                </a:ext>
              </a:extLst>
            </p:cNvPr>
            <p:cNvSpPr txBox="1"/>
            <p:nvPr/>
          </p:nvSpPr>
          <p:spPr>
            <a:xfrm>
              <a:off x="8054755" y="3567554"/>
              <a:ext cx="315877" cy="360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0B4EE69-D2BF-4FBD-82C6-8DB1FDD9889C}"/>
                </a:ext>
              </a:extLst>
            </p:cNvPr>
            <p:cNvSpPr txBox="1"/>
            <p:nvPr/>
          </p:nvSpPr>
          <p:spPr>
            <a:xfrm>
              <a:off x="4692529" y="4077229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(2,</a:t>
              </a:r>
              <a:r>
                <a:rPr lang="en-US" altLang="ko-KR">
                  <a:solidFill>
                    <a:srgbClr val="FF000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2B6A2CC-9873-400E-A447-76DEF5EF3018}"/>
                </a:ext>
              </a:extLst>
            </p:cNvPr>
            <p:cNvSpPr txBox="1"/>
            <p:nvPr/>
          </p:nvSpPr>
          <p:spPr>
            <a:xfrm>
              <a:off x="5370299" y="4077229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>
                  <a:solidFill>
                    <a:srgbClr val="FF000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,3)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319589E-B368-452C-81E5-404A5DDD1C85}"/>
                </a:ext>
              </a:extLst>
            </p:cNvPr>
            <p:cNvSpPr txBox="1"/>
            <p:nvPr/>
          </p:nvSpPr>
          <p:spPr>
            <a:xfrm>
              <a:off x="8463944" y="4077229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(2,3)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35598CD-4635-4DDB-A3D0-FCFAF258514E}"/>
                </a:ext>
              </a:extLst>
            </p:cNvPr>
            <p:cNvSpPr txBox="1"/>
            <p:nvPr/>
          </p:nvSpPr>
          <p:spPr>
            <a:xfrm>
              <a:off x="7187507" y="3914071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(3,)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676165DA-FBB8-43C1-B1CF-CFE6A9FA38F1}"/>
                </a:ext>
              </a:extLst>
            </p:cNvPr>
            <p:cNvSpPr/>
            <p:nvPr/>
          </p:nvSpPr>
          <p:spPr>
            <a:xfrm>
              <a:off x="8421460" y="3485474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57F984A5-0818-4528-A99E-1E44E85BD785}"/>
                </a:ext>
              </a:extLst>
            </p:cNvPr>
            <p:cNvSpPr/>
            <p:nvPr/>
          </p:nvSpPr>
          <p:spPr>
            <a:xfrm>
              <a:off x="8722401" y="3485474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F982E1B0-5637-4B43-8CF4-9EB0A5340BBE}"/>
                </a:ext>
              </a:extLst>
            </p:cNvPr>
            <p:cNvSpPr/>
            <p:nvPr/>
          </p:nvSpPr>
          <p:spPr>
            <a:xfrm>
              <a:off x="9023342" y="3485474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98A4EB6-90A2-4509-9E00-08F33E439C5A}"/>
                </a:ext>
              </a:extLst>
            </p:cNvPr>
            <p:cNvSpPr/>
            <p:nvPr/>
          </p:nvSpPr>
          <p:spPr>
            <a:xfrm>
              <a:off x="8421460" y="3786415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93904F9-CCE6-4171-B562-C5B33AD74079}"/>
                </a:ext>
              </a:extLst>
            </p:cNvPr>
            <p:cNvSpPr/>
            <p:nvPr/>
          </p:nvSpPr>
          <p:spPr>
            <a:xfrm>
              <a:off x="8722401" y="3786415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3CD91265-5882-4924-8209-5B8F093C807E}"/>
                </a:ext>
              </a:extLst>
            </p:cNvPr>
            <p:cNvSpPr/>
            <p:nvPr/>
          </p:nvSpPr>
          <p:spPr>
            <a:xfrm>
              <a:off x="9023341" y="3786414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AE3FF2A-48D2-4778-8D4C-BFA0FB8C9A8A}"/>
                </a:ext>
              </a:extLst>
            </p:cNvPr>
            <p:cNvSpPr txBox="1"/>
            <p:nvPr/>
          </p:nvSpPr>
          <p:spPr>
            <a:xfrm>
              <a:off x="8623546" y="3124916"/>
              <a:ext cx="315877" cy="360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074337EA-6322-41D5-BB09-2E031D42B1C0}"/>
                </a:ext>
              </a:extLst>
            </p:cNvPr>
            <p:cNvSpPr/>
            <p:nvPr/>
          </p:nvSpPr>
          <p:spPr>
            <a:xfrm>
              <a:off x="4663776" y="4863775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649CDC66-61A4-4063-9700-1B54C1FC1FD0}"/>
                </a:ext>
              </a:extLst>
            </p:cNvPr>
            <p:cNvSpPr/>
            <p:nvPr/>
          </p:nvSpPr>
          <p:spPr>
            <a:xfrm>
              <a:off x="4964717" y="4863775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AD021791-8FEC-4120-A250-BC653A41137F}"/>
                </a:ext>
              </a:extLst>
            </p:cNvPr>
            <p:cNvSpPr/>
            <p:nvPr/>
          </p:nvSpPr>
          <p:spPr>
            <a:xfrm>
              <a:off x="5265658" y="4863775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DF82E0BD-FB53-4B67-A996-E5F9971FE253}"/>
                </a:ext>
              </a:extLst>
            </p:cNvPr>
            <p:cNvSpPr/>
            <p:nvPr/>
          </p:nvSpPr>
          <p:spPr>
            <a:xfrm>
              <a:off x="4663776" y="5164716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413E4C6F-748F-4281-9186-BBFDA4640908}"/>
                </a:ext>
              </a:extLst>
            </p:cNvPr>
            <p:cNvSpPr/>
            <p:nvPr/>
          </p:nvSpPr>
          <p:spPr>
            <a:xfrm>
              <a:off x="4964717" y="5164716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669D94B-6C69-42DE-917A-11C351F4107E}"/>
                </a:ext>
              </a:extLst>
            </p:cNvPr>
            <p:cNvSpPr/>
            <p:nvPr/>
          </p:nvSpPr>
          <p:spPr>
            <a:xfrm>
              <a:off x="5265657" y="5164715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0ADA811-1B45-4CAC-9AA2-F80DA91F2456}"/>
                </a:ext>
              </a:extLst>
            </p:cNvPr>
            <p:cNvSpPr txBox="1"/>
            <p:nvPr/>
          </p:nvSpPr>
          <p:spPr>
            <a:xfrm>
              <a:off x="4727946" y="4494443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dout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0796808D-1A7C-4E35-9E4F-2DD68BF58559}"/>
                </a:ext>
              </a:extLst>
            </p:cNvPr>
            <p:cNvSpPr/>
            <p:nvPr/>
          </p:nvSpPr>
          <p:spPr>
            <a:xfrm>
              <a:off x="5927498" y="4747501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13F6B5DF-42FA-451B-A9D4-3B501F457D29}"/>
                </a:ext>
              </a:extLst>
            </p:cNvPr>
            <p:cNvSpPr/>
            <p:nvPr/>
          </p:nvSpPr>
          <p:spPr>
            <a:xfrm>
              <a:off x="6228439" y="4747501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D6FA651F-58C1-4B2E-9828-EBAAA33F042D}"/>
                </a:ext>
              </a:extLst>
            </p:cNvPr>
            <p:cNvSpPr/>
            <p:nvPr/>
          </p:nvSpPr>
          <p:spPr>
            <a:xfrm>
              <a:off x="5927498" y="504154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01360FDB-7918-4AC6-BDE3-7D13268AFADE}"/>
                </a:ext>
              </a:extLst>
            </p:cNvPr>
            <p:cNvSpPr/>
            <p:nvPr/>
          </p:nvSpPr>
          <p:spPr>
            <a:xfrm>
              <a:off x="6228439" y="504154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3D651F35-C870-4526-B632-89FB732FD960}"/>
                </a:ext>
              </a:extLst>
            </p:cNvPr>
            <p:cNvSpPr/>
            <p:nvPr/>
          </p:nvSpPr>
          <p:spPr>
            <a:xfrm>
              <a:off x="5927498" y="5335595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E20C099E-9EF8-4B62-B417-CD3709E2D8DB}"/>
                </a:ext>
              </a:extLst>
            </p:cNvPr>
            <p:cNvSpPr/>
            <p:nvPr/>
          </p:nvSpPr>
          <p:spPr>
            <a:xfrm>
              <a:off x="6228439" y="5335595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B4ED39C-0B4E-4D07-8161-A19BECF17A42}"/>
                </a:ext>
              </a:extLst>
            </p:cNvPr>
            <p:cNvSpPr txBox="1"/>
            <p:nvPr/>
          </p:nvSpPr>
          <p:spPr>
            <a:xfrm>
              <a:off x="5736742" y="4436306"/>
              <a:ext cx="1151622" cy="360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self.W.T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82BF6F6-D436-4867-9AA6-55A446AF1182}"/>
                </a:ext>
              </a:extLst>
            </p:cNvPr>
            <p:cNvSpPr txBox="1"/>
            <p:nvPr/>
          </p:nvSpPr>
          <p:spPr>
            <a:xfrm>
              <a:off x="5589218" y="4935515"/>
              <a:ext cx="315877" cy="360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6D8C686-9DF5-4B06-8ACB-D453D954114F}"/>
                </a:ext>
              </a:extLst>
            </p:cNvPr>
            <p:cNvSpPr txBox="1"/>
            <p:nvPr/>
          </p:nvSpPr>
          <p:spPr>
            <a:xfrm>
              <a:off x="6674669" y="4973157"/>
              <a:ext cx="315877" cy="360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53DA9F13-B8BD-4610-B8FC-69AC4C670715}"/>
                </a:ext>
              </a:extLst>
            </p:cNvPr>
            <p:cNvSpPr/>
            <p:nvPr/>
          </p:nvSpPr>
          <p:spPr>
            <a:xfrm>
              <a:off x="7081704" y="4863774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0934A4EE-D929-4E48-8BAF-D4D47B5B698E}"/>
                </a:ext>
              </a:extLst>
            </p:cNvPr>
            <p:cNvSpPr/>
            <p:nvPr/>
          </p:nvSpPr>
          <p:spPr>
            <a:xfrm>
              <a:off x="7382645" y="4863774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911364C3-51AA-44C2-84A6-CA1AB300FB30}"/>
                </a:ext>
              </a:extLst>
            </p:cNvPr>
            <p:cNvSpPr/>
            <p:nvPr/>
          </p:nvSpPr>
          <p:spPr>
            <a:xfrm>
              <a:off x="7081704" y="5164715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470A65B8-2EC0-450D-A312-B87A54B03AC2}"/>
                </a:ext>
              </a:extLst>
            </p:cNvPr>
            <p:cNvSpPr/>
            <p:nvPr/>
          </p:nvSpPr>
          <p:spPr>
            <a:xfrm>
              <a:off x="7382645" y="5164715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6C5B74D7-6FAC-4FA0-9339-A56117FCB3FE}"/>
                </a:ext>
              </a:extLst>
            </p:cNvPr>
            <p:cNvSpPr txBox="1"/>
            <p:nvPr/>
          </p:nvSpPr>
          <p:spPr>
            <a:xfrm>
              <a:off x="7136622" y="4549281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dx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35061976-577C-40A0-BE3D-F388A3BA198C}"/>
                </a:ext>
              </a:extLst>
            </p:cNvPr>
            <p:cNvSpPr/>
            <p:nvPr/>
          </p:nvSpPr>
          <p:spPr>
            <a:xfrm>
              <a:off x="5927499" y="617560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6B409C40-2CF3-4C90-8CEA-62A10D710E1C}"/>
                </a:ext>
              </a:extLst>
            </p:cNvPr>
            <p:cNvSpPr/>
            <p:nvPr/>
          </p:nvSpPr>
          <p:spPr>
            <a:xfrm>
              <a:off x="6228440" y="617560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6CB3D4D4-BED2-4353-970A-7C3584C9B958}"/>
                </a:ext>
              </a:extLst>
            </p:cNvPr>
            <p:cNvSpPr/>
            <p:nvPr/>
          </p:nvSpPr>
          <p:spPr>
            <a:xfrm>
              <a:off x="6529381" y="617560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C066FA9-FEFF-4C59-8B99-DF335BB78571}"/>
                </a:ext>
              </a:extLst>
            </p:cNvPr>
            <p:cNvSpPr/>
            <p:nvPr/>
          </p:nvSpPr>
          <p:spPr>
            <a:xfrm>
              <a:off x="5927499" y="6476549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E7F51C5C-F648-48DD-A07D-C6AC608A6C90}"/>
                </a:ext>
              </a:extLst>
            </p:cNvPr>
            <p:cNvSpPr/>
            <p:nvPr/>
          </p:nvSpPr>
          <p:spPr>
            <a:xfrm>
              <a:off x="6228440" y="6476549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C26C6388-9B7D-4597-B533-D992884D507F}"/>
                </a:ext>
              </a:extLst>
            </p:cNvPr>
            <p:cNvSpPr/>
            <p:nvPr/>
          </p:nvSpPr>
          <p:spPr>
            <a:xfrm>
              <a:off x="6529380" y="647654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F0BF4E05-2329-4C59-B088-BD9A0BF9B96C}"/>
                </a:ext>
              </a:extLst>
            </p:cNvPr>
            <p:cNvSpPr txBox="1"/>
            <p:nvPr/>
          </p:nvSpPr>
          <p:spPr>
            <a:xfrm>
              <a:off x="5991669" y="5806276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dout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BD5A69C-ACED-471C-99EC-38075F9E37B6}"/>
                </a:ext>
              </a:extLst>
            </p:cNvPr>
            <p:cNvSpPr/>
            <p:nvPr/>
          </p:nvSpPr>
          <p:spPr>
            <a:xfrm>
              <a:off x="4913866" y="6186463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7DC9A67E-8108-4D30-8AB1-3FD5FAED7AC9}"/>
                </a:ext>
              </a:extLst>
            </p:cNvPr>
            <p:cNvSpPr/>
            <p:nvPr/>
          </p:nvSpPr>
          <p:spPr>
            <a:xfrm>
              <a:off x="5214807" y="6186463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2E53FB99-BC6A-49EC-A7B2-F61EEC57018F}"/>
                </a:ext>
              </a:extLst>
            </p:cNvPr>
            <p:cNvSpPr/>
            <p:nvPr/>
          </p:nvSpPr>
          <p:spPr>
            <a:xfrm>
              <a:off x="4913866" y="6487404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E194A2A7-D436-451E-834D-D9492E69D731}"/>
                </a:ext>
              </a:extLst>
            </p:cNvPr>
            <p:cNvSpPr/>
            <p:nvPr/>
          </p:nvSpPr>
          <p:spPr>
            <a:xfrm>
              <a:off x="5214807" y="6487404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85B34B-45AF-4DFB-9E84-C4AD5A0A51BE}"/>
                </a:ext>
              </a:extLst>
            </p:cNvPr>
            <p:cNvSpPr txBox="1"/>
            <p:nvPr/>
          </p:nvSpPr>
          <p:spPr>
            <a:xfrm>
              <a:off x="4491829" y="5824706"/>
              <a:ext cx="1151622" cy="360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self.X.T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F04EB450-3805-4FAB-BDD8-FEA964EA90F1}"/>
                </a:ext>
              </a:extLst>
            </p:cNvPr>
            <p:cNvSpPr txBox="1"/>
            <p:nvPr/>
          </p:nvSpPr>
          <p:spPr>
            <a:xfrm>
              <a:off x="5566598" y="6247448"/>
              <a:ext cx="315877" cy="360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F0438E7-6B89-42A2-A22B-325DBBCB21B6}"/>
                </a:ext>
              </a:extLst>
            </p:cNvPr>
            <p:cNvSpPr txBox="1"/>
            <p:nvPr/>
          </p:nvSpPr>
          <p:spPr>
            <a:xfrm>
              <a:off x="6946021" y="6275675"/>
              <a:ext cx="315877" cy="360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BF7EA6BF-9C66-4B3B-BEAC-57C761E0D46E}"/>
                </a:ext>
              </a:extLst>
            </p:cNvPr>
            <p:cNvSpPr/>
            <p:nvPr/>
          </p:nvSpPr>
          <p:spPr>
            <a:xfrm>
              <a:off x="7351229" y="616536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627C98C8-3ED4-4DB3-AFCB-9A5C2418ADA1}"/>
                </a:ext>
              </a:extLst>
            </p:cNvPr>
            <p:cNvSpPr/>
            <p:nvPr/>
          </p:nvSpPr>
          <p:spPr>
            <a:xfrm>
              <a:off x="7652170" y="616536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D7C42867-DB62-45B9-9B8C-5FA1F62559FE}"/>
                </a:ext>
              </a:extLst>
            </p:cNvPr>
            <p:cNvSpPr/>
            <p:nvPr/>
          </p:nvSpPr>
          <p:spPr>
            <a:xfrm>
              <a:off x="7953111" y="616536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91A9633A-E0BB-4186-A497-3D262E9F6117}"/>
                </a:ext>
              </a:extLst>
            </p:cNvPr>
            <p:cNvSpPr/>
            <p:nvPr/>
          </p:nvSpPr>
          <p:spPr>
            <a:xfrm>
              <a:off x="7351229" y="6466309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C4190ADB-28F8-423C-8983-156E2EDF974A}"/>
                </a:ext>
              </a:extLst>
            </p:cNvPr>
            <p:cNvSpPr/>
            <p:nvPr/>
          </p:nvSpPr>
          <p:spPr>
            <a:xfrm>
              <a:off x="7652170" y="6466309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E19845DE-6C30-4612-AFCD-4A53094946A0}"/>
                </a:ext>
              </a:extLst>
            </p:cNvPr>
            <p:cNvSpPr/>
            <p:nvPr/>
          </p:nvSpPr>
          <p:spPr>
            <a:xfrm>
              <a:off x="7953110" y="646630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DD39C556-4256-4B2B-863C-F542B27C2B88}"/>
                </a:ext>
              </a:extLst>
            </p:cNvPr>
            <p:cNvSpPr txBox="1"/>
            <p:nvPr/>
          </p:nvSpPr>
          <p:spPr>
            <a:xfrm>
              <a:off x="7382645" y="582470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dW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5BD7195-D93B-43C2-80FC-DE580243B9E1}"/>
                </a:ext>
              </a:extLst>
            </p:cNvPr>
            <p:cNvSpPr/>
            <p:nvPr/>
          </p:nvSpPr>
          <p:spPr>
            <a:xfrm>
              <a:off x="8954125" y="480032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E5A289FE-64F3-499B-9945-EE3358B7DB3B}"/>
                </a:ext>
              </a:extLst>
            </p:cNvPr>
            <p:cNvSpPr/>
            <p:nvPr/>
          </p:nvSpPr>
          <p:spPr>
            <a:xfrm>
              <a:off x="9255066" y="480032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5FE755E1-2456-4803-94FD-CAFD9F24B9C7}"/>
                </a:ext>
              </a:extLst>
            </p:cNvPr>
            <p:cNvSpPr/>
            <p:nvPr/>
          </p:nvSpPr>
          <p:spPr>
            <a:xfrm>
              <a:off x="9556007" y="480032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39BDB5E0-1A86-403A-8679-0529A966AC00}"/>
                </a:ext>
              </a:extLst>
            </p:cNvPr>
            <p:cNvSpPr/>
            <p:nvPr/>
          </p:nvSpPr>
          <p:spPr>
            <a:xfrm>
              <a:off x="8954125" y="5101269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4F6E78E-7402-42B2-BD06-EA53BE1313E8}"/>
                </a:ext>
              </a:extLst>
            </p:cNvPr>
            <p:cNvSpPr/>
            <p:nvPr/>
          </p:nvSpPr>
          <p:spPr>
            <a:xfrm>
              <a:off x="9255066" y="5101269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A821D466-C4F2-4DBA-A11B-11B2273827CE}"/>
                </a:ext>
              </a:extLst>
            </p:cNvPr>
            <p:cNvSpPr/>
            <p:nvPr/>
          </p:nvSpPr>
          <p:spPr>
            <a:xfrm>
              <a:off x="9556006" y="510126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화살표: 아래쪽 58">
              <a:extLst>
                <a:ext uri="{FF2B5EF4-FFF2-40B4-BE49-F238E27FC236}">
                  <a16:creationId xmlns:a16="http://schemas.microsoft.com/office/drawing/2014/main" id="{F17709CB-3435-4CDD-9FAA-0CCBE0D00DA7}"/>
                </a:ext>
              </a:extLst>
            </p:cNvPr>
            <p:cNvSpPr/>
            <p:nvPr/>
          </p:nvSpPr>
          <p:spPr>
            <a:xfrm>
              <a:off x="10035251" y="4830187"/>
              <a:ext cx="300941" cy="542161"/>
            </a:xfrm>
            <a:prstGeom prst="down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8507EF72-18CC-4AA7-8FFB-DE7DDAF9F3C1}"/>
                </a:ext>
              </a:extLst>
            </p:cNvPr>
            <p:cNvSpPr/>
            <p:nvPr/>
          </p:nvSpPr>
          <p:spPr>
            <a:xfrm>
              <a:off x="8957573" y="5552679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BFD46C6C-2016-4CC7-AC8A-FFB35456A717}"/>
                </a:ext>
              </a:extLst>
            </p:cNvPr>
            <p:cNvSpPr/>
            <p:nvPr/>
          </p:nvSpPr>
          <p:spPr>
            <a:xfrm>
              <a:off x="9258514" y="5552679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E581BC4D-6672-4E6E-873A-34CCC6C8046D}"/>
                </a:ext>
              </a:extLst>
            </p:cNvPr>
            <p:cNvSpPr/>
            <p:nvPr/>
          </p:nvSpPr>
          <p:spPr>
            <a:xfrm>
              <a:off x="9559454" y="555267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8408C824-97CD-438D-9E91-5A861E5A27EA}"/>
                </a:ext>
              </a:extLst>
            </p:cNvPr>
            <p:cNvSpPr txBox="1"/>
            <p:nvPr/>
          </p:nvSpPr>
          <p:spPr>
            <a:xfrm>
              <a:off x="9850555" y="5522854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db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27C872F-2F60-4883-88BA-F27AA62E2082}"/>
                </a:ext>
              </a:extLst>
            </p:cNvPr>
            <p:cNvSpPr txBox="1"/>
            <p:nvPr/>
          </p:nvSpPr>
          <p:spPr>
            <a:xfrm>
              <a:off x="4725498" y="5451870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(2,3)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5BCB5DB-B1DF-45BA-A661-9C9FF504C994}"/>
                </a:ext>
              </a:extLst>
            </p:cNvPr>
            <p:cNvSpPr txBox="1"/>
            <p:nvPr/>
          </p:nvSpPr>
          <p:spPr>
            <a:xfrm>
              <a:off x="5399620" y="556359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(3,2)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8F310FB-18DF-420F-A369-8208F58EA9B2}"/>
                </a:ext>
              </a:extLst>
            </p:cNvPr>
            <p:cNvSpPr txBox="1"/>
            <p:nvPr/>
          </p:nvSpPr>
          <p:spPr>
            <a:xfrm>
              <a:off x="6998869" y="5451870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(2,2)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7EC6713-DC7D-4568-B651-A50A66057FD0}"/>
                </a:ext>
              </a:extLst>
            </p:cNvPr>
            <p:cNvSpPr txBox="1"/>
            <p:nvPr/>
          </p:nvSpPr>
          <p:spPr>
            <a:xfrm>
              <a:off x="4914141" y="6710537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(2,</a:t>
              </a:r>
              <a:r>
                <a:rPr lang="en-US" altLang="ko-KR">
                  <a:solidFill>
                    <a:srgbClr val="FF000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0F4501D-214C-4F02-BC55-9E3C55A274D3}"/>
                </a:ext>
              </a:extLst>
            </p:cNvPr>
            <p:cNvSpPr txBox="1"/>
            <p:nvPr/>
          </p:nvSpPr>
          <p:spPr>
            <a:xfrm>
              <a:off x="5692166" y="669968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>
                  <a:solidFill>
                    <a:srgbClr val="FF000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,3)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6AB4537-B53C-4FD1-AC67-6F501B288620}"/>
                </a:ext>
              </a:extLst>
            </p:cNvPr>
            <p:cNvSpPr txBox="1"/>
            <p:nvPr/>
          </p:nvSpPr>
          <p:spPr>
            <a:xfrm>
              <a:off x="7382645" y="674187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(2,3)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BBF6ADF-474B-4383-A956-A0AD27B05AE4}"/>
                </a:ext>
              </a:extLst>
            </p:cNvPr>
            <p:cNvSpPr txBox="1"/>
            <p:nvPr/>
          </p:nvSpPr>
          <p:spPr>
            <a:xfrm>
              <a:off x="9104595" y="5830205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(3,)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49094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4060727" cy="4001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4386532" y="1061722"/>
            <a:ext cx="3265638" cy="20928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np.array([1,1])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dout=([1,1,1])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FD7A4D7-D072-4AC3-9D69-57BF2D2FFAF3}"/>
              </a:ext>
            </a:extLst>
          </p:cNvPr>
          <p:cNvGrpSpPr/>
          <p:nvPr/>
        </p:nvGrpSpPr>
        <p:grpSpPr>
          <a:xfrm>
            <a:off x="4491829" y="3217859"/>
            <a:ext cx="5409409" cy="3675463"/>
            <a:chOff x="4491829" y="3140211"/>
            <a:chExt cx="5844363" cy="3970996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522141A-ABA3-4F10-831C-F3F221AE84E0}"/>
                </a:ext>
              </a:extLst>
            </p:cNvPr>
            <p:cNvSpPr/>
            <p:nvPr/>
          </p:nvSpPr>
          <p:spPr>
            <a:xfrm>
              <a:off x="5736742" y="347534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9256A94-4245-4150-A287-6831FC30D5B6}"/>
                </a:ext>
              </a:extLst>
            </p:cNvPr>
            <p:cNvSpPr/>
            <p:nvPr/>
          </p:nvSpPr>
          <p:spPr>
            <a:xfrm>
              <a:off x="6037683" y="347534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AE8C8961-485B-45E0-85EC-0660EACF1779}"/>
                </a:ext>
              </a:extLst>
            </p:cNvPr>
            <p:cNvSpPr/>
            <p:nvPr/>
          </p:nvSpPr>
          <p:spPr>
            <a:xfrm>
              <a:off x="6338624" y="347534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DF23FC00-BCCE-49C6-A745-45BED55B22B2}"/>
                </a:ext>
              </a:extLst>
            </p:cNvPr>
            <p:cNvSpPr/>
            <p:nvPr/>
          </p:nvSpPr>
          <p:spPr>
            <a:xfrm>
              <a:off x="5736742" y="3776289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D3CB019-3135-46B4-B874-9DD2A7FE20DE}"/>
                </a:ext>
              </a:extLst>
            </p:cNvPr>
            <p:cNvSpPr/>
            <p:nvPr/>
          </p:nvSpPr>
          <p:spPr>
            <a:xfrm>
              <a:off x="6037683" y="3776289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D423DDE-FD2B-43A5-A873-0787C8AD4A6D}"/>
                </a:ext>
              </a:extLst>
            </p:cNvPr>
            <p:cNvSpPr/>
            <p:nvPr/>
          </p:nvSpPr>
          <p:spPr>
            <a:xfrm>
              <a:off x="6338623" y="377628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EF55EF-99F0-4BF4-A88D-782AB1E9FB68}"/>
                </a:ext>
              </a:extLst>
            </p:cNvPr>
            <p:cNvSpPr txBox="1"/>
            <p:nvPr/>
          </p:nvSpPr>
          <p:spPr>
            <a:xfrm>
              <a:off x="5689593" y="3140212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self.W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A6366E39-2245-4898-B04A-9175DECAB512}"/>
                </a:ext>
              </a:extLst>
            </p:cNvPr>
            <p:cNvSpPr/>
            <p:nvPr/>
          </p:nvSpPr>
          <p:spPr>
            <a:xfrm>
              <a:off x="7106855" y="3625817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8611F255-3AFE-4F20-8CA1-B430C36F3789}"/>
                </a:ext>
              </a:extLst>
            </p:cNvPr>
            <p:cNvSpPr/>
            <p:nvPr/>
          </p:nvSpPr>
          <p:spPr>
            <a:xfrm>
              <a:off x="7407796" y="3625817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CC3EC4C-C22D-48E4-9659-EB916CBD2BE9}"/>
                </a:ext>
              </a:extLst>
            </p:cNvPr>
            <p:cNvSpPr/>
            <p:nvPr/>
          </p:nvSpPr>
          <p:spPr>
            <a:xfrm>
              <a:off x="7708737" y="3625817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87AB9C6-6045-451B-9247-E91D2CEC92EE}"/>
                </a:ext>
              </a:extLst>
            </p:cNvPr>
            <p:cNvSpPr txBox="1"/>
            <p:nvPr/>
          </p:nvSpPr>
          <p:spPr>
            <a:xfrm>
              <a:off x="7061330" y="332154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self.b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835C172-D1FE-44D6-8F80-464E519F08AC}"/>
                </a:ext>
              </a:extLst>
            </p:cNvPr>
            <p:cNvSpPr/>
            <p:nvPr/>
          </p:nvSpPr>
          <p:spPr>
            <a:xfrm>
              <a:off x="4769286" y="3475347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BE99B63-D42D-4068-B308-1A4AE1684D8F}"/>
                </a:ext>
              </a:extLst>
            </p:cNvPr>
            <p:cNvSpPr/>
            <p:nvPr/>
          </p:nvSpPr>
          <p:spPr>
            <a:xfrm>
              <a:off x="5070227" y="3475347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D54DC2E-F568-4999-9203-57B7A70E37BC}"/>
                </a:ext>
              </a:extLst>
            </p:cNvPr>
            <p:cNvSpPr txBox="1"/>
            <p:nvPr/>
          </p:nvSpPr>
          <p:spPr>
            <a:xfrm>
              <a:off x="4566451" y="3140211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4F11B09-9CD9-42DE-9E05-8A984D05D69C}"/>
                </a:ext>
              </a:extLst>
            </p:cNvPr>
            <p:cNvSpPr txBox="1"/>
            <p:nvPr/>
          </p:nvSpPr>
          <p:spPr>
            <a:xfrm>
              <a:off x="5383815" y="3520200"/>
              <a:ext cx="320747" cy="365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8EFE452-DBFA-4A86-970F-94DA71973D8D}"/>
                </a:ext>
              </a:extLst>
            </p:cNvPr>
            <p:cNvSpPr txBox="1"/>
            <p:nvPr/>
          </p:nvSpPr>
          <p:spPr>
            <a:xfrm>
              <a:off x="6711962" y="3591621"/>
              <a:ext cx="320747" cy="365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+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29AE594-A254-42EA-9093-2402D0161560}"/>
                </a:ext>
              </a:extLst>
            </p:cNvPr>
            <p:cNvSpPr txBox="1"/>
            <p:nvPr/>
          </p:nvSpPr>
          <p:spPr>
            <a:xfrm>
              <a:off x="8054755" y="3567554"/>
              <a:ext cx="320747" cy="365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0B4EE69-D2BF-4FBD-82C6-8DB1FDD9889C}"/>
                </a:ext>
              </a:extLst>
            </p:cNvPr>
            <p:cNvSpPr txBox="1"/>
            <p:nvPr/>
          </p:nvSpPr>
          <p:spPr>
            <a:xfrm>
              <a:off x="4740418" y="3789612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>
                  <a:solidFill>
                    <a:srgbClr val="FF0000"/>
                  </a:solidFill>
                  <a:latin typeface="Consolas" panose="020B0609020204030204" pitchFamily="49" charset="0"/>
                </a:rPr>
                <a:t>2,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2B6A2CC-9873-400E-A447-76DEF5EF3018}"/>
                </a:ext>
              </a:extLst>
            </p:cNvPr>
            <p:cNvSpPr txBox="1"/>
            <p:nvPr/>
          </p:nvSpPr>
          <p:spPr>
            <a:xfrm>
              <a:off x="5805052" y="403480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>
                  <a:solidFill>
                    <a:srgbClr val="FF000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,3)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319589E-B368-452C-81E5-404A5DDD1C85}"/>
                </a:ext>
              </a:extLst>
            </p:cNvPr>
            <p:cNvSpPr txBox="1"/>
            <p:nvPr/>
          </p:nvSpPr>
          <p:spPr>
            <a:xfrm>
              <a:off x="8542092" y="3922555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(3,)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35598CD-4635-4DDB-A3D0-FCFAF258514E}"/>
                </a:ext>
              </a:extLst>
            </p:cNvPr>
            <p:cNvSpPr txBox="1"/>
            <p:nvPr/>
          </p:nvSpPr>
          <p:spPr>
            <a:xfrm>
              <a:off x="7187507" y="3914071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(3,)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676165DA-FBB8-43C1-B1CF-CFE6A9FA38F1}"/>
                </a:ext>
              </a:extLst>
            </p:cNvPr>
            <p:cNvSpPr/>
            <p:nvPr/>
          </p:nvSpPr>
          <p:spPr>
            <a:xfrm>
              <a:off x="8433453" y="3625842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57F984A5-0818-4528-A99E-1E44E85BD785}"/>
                </a:ext>
              </a:extLst>
            </p:cNvPr>
            <p:cNvSpPr/>
            <p:nvPr/>
          </p:nvSpPr>
          <p:spPr>
            <a:xfrm>
              <a:off x="8734394" y="3625842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F982E1B0-5637-4B43-8CF4-9EB0A5340BBE}"/>
                </a:ext>
              </a:extLst>
            </p:cNvPr>
            <p:cNvSpPr/>
            <p:nvPr/>
          </p:nvSpPr>
          <p:spPr>
            <a:xfrm>
              <a:off x="9035335" y="3625842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AE3FF2A-48D2-4778-8D4C-BFA0FB8C9A8A}"/>
                </a:ext>
              </a:extLst>
            </p:cNvPr>
            <p:cNvSpPr txBox="1"/>
            <p:nvPr/>
          </p:nvSpPr>
          <p:spPr>
            <a:xfrm>
              <a:off x="8635539" y="3265284"/>
              <a:ext cx="320747" cy="365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074337EA-6322-41D5-BB09-2E031D42B1C0}"/>
                </a:ext>
              </a:extLst>
            </p:cNvPr>
            <p:cNvSpPr/>
            <p:nvPr/>
          </p:nvSpPr>
          <p:spPr>
            <a:xfrm>
              <a:off x="4663776" y="4863775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649CDC66-61A4-4063-9700-1B54C1FC1FD0}"/>
                </a:ext>
              </a:extLst>
            </p:cNvPr>
            <p:cNvSpPr/>
            <p:nvPr/>
          </p:nvSpPr>
          <p:spPr>
            <a:xfrm>
              <a:off x="4964717" y="4863775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AD021791-8FEC-4120-A250-BC653A41137F}"/>
                </a:ext>
              </a:extLst>
            </p:cNvPr>
            <p:cNvSpPr/>
            <p:nvPr/>
          </p:nvSpPr>
          <p:spPr>
            <a:xfrm>
              <a:off x="5265658" y="4863775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0ADA811-1B45-4CAC-9AA2-F80DA91F2456}"/>
                </a:ext>
              </a:extLst>
            </p:cNvPr>
            <p:cNvSpPr txBox="1"/>
            <p:nvPr/>
          </p:nvSpPr>
          <p:spPr>
            <a:xfrm>
              <a:off x="4727946" y="4494443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dout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0796808D-1A7C-4E35-9E4F-2DD68BF58559}"/>
                </a:ext>
              </a:extLst>
            </p:cNvPr>
            <p:cNvSpPr/>
            <p:nvPr/>
          </p:nvSpPr>
          <p:spPr>
            <a:xfrm>
              <a:off x="5927498" y="4747501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13F6B5DF-42FA-451B-A9D4-3B501F457D29}"/>
                </a:ext>
              </a:extLst>
            </p:cNvPr>
            <p:cNvSpPr/>
            <p:nvPr/>
          </p:nvSpPr>
          <p:spPr>
            <a:xfrm>
              <a:off x="6228439" y="4747501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D6FA651F-58C1-4B2E-9828-EBAAA33F042D}"/>
                </a:ext>
              </a:extLst>
            </p:cNvPr>
            <p:cNvSpPr/>
            <p:nvPr/>
          </p:nvSpPr>
          <p:spPr>
            <a:xfrm>
              <a:off x="5927498" y="504154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01360FDB-7918-4AC6-BDE3-7D13268AFADE}"/>
                </a:ext>
              </a:extLst>
            </p:cNvPr>
            <p:cNvSpPr/>
            <p:nvPr/>
          </p:nvSpPr>
          <p:spPr>
            <a:xfrm>
              <a:off x="6228439" y="504154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3D651F35-C870-4526-B632-89FB732FD960}"/>
                </a:ext>
              </a:extLst>
            </p:cNvPr>
            <p:cNvSpPr/>
            <p:nvPr/>
          </p:nvSpPr>
          <p:spPr>
            <a:xfrm>
              <a:off x="5927498" y="5335595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E20C099E-9EF8-4B62-B417-CD3709E2D8DB}"/>
                </a:ext>
              </a:extLst>
            </p:cNvPr>
            <p:cNvSpPr/>
            <p:nvPr/>
          </p:nvSpPr>
          <p:spPr>
            <a:xfrm>
              <a:off x="6228439" y="5335595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B4ED39C-0B4E-4D07-8161-A19BECF17A42}"/>
                </a:ext>
              </a:extLst>
            </p:cNvPr>
            <p:cNvSpPr txBox="1"/>
            <p:nvPr/>
          </p:nvSpPr>
          <p:spPr>
            <a:xfrm>
              <a:off x="5736742" y="4436306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self.W.T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82BF6F6-D436-4867-9AA6-55A446AF1182}"/>
                </a:ext>
              </a:extLst>
            </p:cNvPr>
            <p:cNvSpPr txBox="1"/>
            <p:nvPr/>
          </p:nvSpPr>
          <p:spPr>
            <a:xfrm>
              <a:off x="5589218" y="4935515"/>
              <a:ext cx="320747" cy="365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6D8C686-9DF5-4B06-8ACB-D453D954114F}"/>
                </a:ext>
              </a:extLst>
            </p:cNvPr>
            <p:cNvSpPr txBox="1"/>
            <p:nvPr/>
          </p:nvSpPr>
          <p:spPr>
            <a:xfrm>
              <a:off x="6674669" y="4973157"/>
              <a:ext cx="320747" cy="365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53DA9F13-B8BD-4610-B8FC-69AC4C670715}"/>
                </a:ext>
              </a:extLst>
            </p:cNvPr>
            <p:cNvSpPr/>
            <p:nvPr/>
          </p:nvSpPr>
          <p:spPr>
            <a:xfrm>
              <a:off x="7081704" y="4863774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0934A4EE-D929-4E48-8BAF-D4D47B5B698E}"/>
                </a:ext>
              </a:extLst>
            </p:cNvPr>
            <p:cNvSpPr/>
            <p:nvPr/>
          </p:nvSpPr>
          <p:spPr>
            <a:xfrm>
              <a:off x="7382645" y="4863774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6C5B74D7-6FAC-4FA0-9339-A56117FCB3FE}"/>
                </a:ext>
              </a:extLst>
            </p:cNvPr>
            <p:cNvSpPr txBox="1"/>
            <p:nvPr/>
          </p:nvSpPr>
          <p:spPr>
            <a:xfrm>
              <a:off x="7136622" y="4549281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dx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35061976-577C-40A0-BE3D-F388A3BA198C}"/>
                </a:ext>
              </a:extLst>
            </p:cNvPr>
            <p:cNvSpPr/>
            <p:nvPr/>
          </p:nvSpPr>
          <p:spPr>
            <a:xfrm>
              <a:off x="5927499" y="617560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6B409C40-2CF3-4C90-8CEA-62A10D710E1C}"/>
                </a:ext>
              </a:extLst>
            </p:cNvPr>
            <p:cNvSpPr/>
            <p:nvPr/>
          </p:nvSpPr>
          <p:spPr>
            <a:xfrm>
              <a:off x="6228440" y="617560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6CB3D4D4-BED2-4353-970A-7C3584C9B958}"/>
                </a:ext>
              </a:extLst>
            </p:cNvPr>
            <p:cNvSpPr/>
            <p:nvPr/>
          </p:nvSpPr>
          <p:spPr>
            <a:xfrm>
              <a:off x="6529381" y="617560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F0BF4E05-2329-4C59-B088-BD9A0BF9B96C}"/>
                </a:ext>
              </a:extLst>
            </p:cNvPr>
            <p:cNvSpPr txBox="1"/>
            <p:nvPr/>
          </p:nvSpPr>
          <p:spPr>
            <a:xfrm>
              <a:off x="5991669" y="5806276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dout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BD5A69C-ACED-471C-99EC-38075F9E37B6}"/>
                </a:ext>
              </a:extLst>
            </p:cNvPr>
            <p:cNvSpPr/>
            <p:nvPr/>
          </p:nvSpPr>
          <p:spPr>
            <a:xfrm>
              <a:off x="4913866" y="6186463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7DC9A67E-8108-4D30-8AB1-3FD5FAED7AC9}"/>
                </a:ext>
              </a:extLst>
            </p:cNvPr>
            <p:cNvSpPr/>
            <p:nvPr/>
          </p:nvSpPr>
          <p:spPr>
            <a:xfrm>
              <a:off x="5214807" y="6186463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85B34B-45AF-4DFB-9E84-C4AD5A0A51BE}"/>
                </a:ext>
              </a:extLst>
            </p:cNvPr>
            <p:cNvSpPr txBox="1"/>
            <p:nvPr/>
          </p:nvSpPr>
          <p:spPr>
            <a:xfrm>
              <a:off x="4491829" y="5824706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self.X.T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F04EB450-3805-4FAB-BDD8-FEA964EA90F1}"/>
                </a:ext>
              </a:extLst>
            </p:cNvPr>
            <p:cNvSpPr txBox="1"/>
            <p:nvPr/>
          </p:nvSpPr>
          <p:spPr>
            <a:xfrm>
              <a:off x="5566598" y="6247448"/>
              <a:ext cx="320747" cy="365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F0438E7-6B89-42A2-A22B-325DBBCB21B6}"/>
                </a:ext>
              </a:extLst>
            </p:cNvPr>
            <p:cNvSpPr txBox="1"/>
            <p:nvPr/>
          </p:nvSpPr>
          <p:spPr>
            <a:xfrm>
              <a:off x="6946021" y="6275675"/>
              <a:ext cx="320747" cy="365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BF7EA6BF-9C66-4B3B-BEAC-57C761E0D46E}"/>
                </a:ext>
              </a:extLst>
            </p:cNvPr>
            <p:cNvSpPr/>
            <p:nvPr/>
          </p:nvSpPr>
          <p:spPr>
            <a:xfrm>
              <a:off x="7351229" y="616536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627C98C8-3ED4-4DB3-AFCB-9A5C2418ADA1}"/>
                </a:ext>
              </a:extLst>
            </p:cNvPr>
            <p:cNvSpPr/>
            <p:nvPr/>
          </p:nvSpPr>
          <p:spPr>
            <a:xfrm>
              <a:off x="7652170" y="616536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D7C42867-DB62-45B9-9B8C-5FA1F62559FE}"/>
                </a:ext>
              </a:extLst>
            </p:cNvPr>
            <p:cNvSpPr/>
            <p:nvPr/>
          </p:nvSpPr>
          <p:spPr>
            <a:xfrm>
              <a:off x="7953111" y="616536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91A9633A-E0BB-4186-A497-3D262E9F6117}"/>
                </a:ext>
              </a:extLst>
            </p:cNvPr>
            <p:cNvSpPr/>
            <p:nvPr/>
          </p:nvSpPr>
          <p:spPr>
            <a:xfrm>
              <a:off x="7351229" y="6466309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C4190ADB-28F8-423C-8983-156E2EDF974A}"/>
                </a:ext>
              </a:extLst>
            </p:cNvPr>
            <p:cNvSpPr/>
            <p:nvPr/>
          </p:nvSpPr>
          <p:spPr>
            <a:xfrm>
              <a:off x="7652170" y="6466309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E19845DE-6C30-4612-AFCD-4A53094946A0}"/>
                </a:ext>
              </a:extLst>
            </p:cNvPr>
            <p:cNvSpPr/>
            <p:nvPr/>
          </p:nvSpPr>
          <p:spPr>
            <a:xfrm>
              <a:off x="7953110" y="646630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DD39C556-4256-4B2B-863C-F542B27C2B88}"/>
                </a:ext>
              </a:extLst>
            </p:cNvPr>
            <p:cNvSpPr txBox="1"/>
            <p:nvPr/>
          </p:nvSpPr>
          <p:spPr>
            <a:xfrm>
              <a:off x="7382645" y="582470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dW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5BD7195-D93B-43C2-80FC-DE580243B9E1}"/>
                </a:ext>
              </a:extLst>
            </p:cNvPr>
            <p:cNvSpPr/>
            <p:nvPr/>
          </p:nvSpPr>
          <p:spPr>
            <a:xfrm>
              <a:off x="8954125" y="480032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E5A289FE-64F3-499B-9945-EE3358B7DB3B}"/>
                </a:ext>
              </a:extLst>
            </p:cNvPr>
            <p:cNvSpPr/>
            <p:nvPr/>
          </p:nvSpPr>
          <p:spPr>
            <a:xfrm>
              <a:off x="9255066" y="480032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5FE755E1-2456-4803-94FD-CAFD9F24B9C7}"/>
                </a:ext>
              </a:extLst>
            </p:cNvPr>
            <p:cNvSpPr/>
            <p:nvPr/>
          </p:nvSpPr>
          <p:spPr>
            <a:xfrm>
              <a:off x="9556007" y="480032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화살표: 아래쪽 58">
              <a:extLst>
                <a:ext uri="{FF2B5EF4-FFF2-40B4-BE49-F238E27FC236}">
                  <a16:creationId xmlns:a16="http://schemas.microsoft.com/office/drawing/2014/main" id="{F17709CB-3435-4CDD-9FAA-0CCBE0D00DA7}"/>
                </a:ext>
              </a:extLst>
            </p:cNvPr>
            <p:cNvSpPr/>
            <p:nvPr/>
          </p:nvSpPr>
          <p:spPr>
            <a:xfrm>
              <a:off x="10035251" y="4830187"/>
              <a:ext cx="300941" cy="542161"/>
            </a:xfrm>
            <a:prstGeom prst="down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8507EF72-18CC-4AA7-8FFB-DE7DDAF9F3C1}"/>
                </a:ext>
              </a:extLst>
            </p:cNvPr>
            <p:cNvSpPr/>
            <p:nvPr/>
          </p:nvSpPr>
          <p:spPr>
            <a:xfrm>
              <a:off x="8957573" y="5552679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BFD46C6C-2016-4CC7-AC8A-FFB35456A717}"/>
                </a:ext>
              </a:extLst>
            </p:cNvPr>
            <p:cNvSpPr/>
            <p:nvPr/>
          </p:nvSpPr>
          <p:spPr>
            <a:xfrm>
              <a:off x="9258514" y="5552679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E581BC4D-6672-4E6E-873A-34CCC6C8046D}"/>
                </a:ext>
              </a:extLst>
            </p:cNvPr>
            <p:cNvSpPr/>
            <p:nvPr/>
          </p:nvSpPr>
          <p:spPr>
            <a:xfrm>
              <a:off x="9559454" y="555267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8408C824-97CD-438D-9E91-5A861E5A27EA}"/>
                </a:ext>
              </a:extLst>
            </p:cNvPr>
            <p:cNvSpPr txBox="1"/>
            <p:nvPr/>
          </p:nvSpPr>
          <p:spPr>
            <a:xfrm>
              <a:off x="9850555" y="5522854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db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27C872F-2F60-4883-88BA-F27AA62E2082}"/>
                </a:ext>
              </a:extLst>
            </p:cNvPr>
            <p:cNvSpPr txBox="1"/>
            <p:nvPr/>
          </p:nvSpPr>
          <p:spPr>
            <a:xfrm>
              <a:off x="4784343" y="5173749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>
                  <a:solidFill>
                    <a:srgbClr val="FF0000"/>
                  </a:solidFill>
                  <a:latin typeface="Consolas" panose="020B0609020204030204" pitchFamily="49" charset="0"/>
                </a:rPr>
                <a:t>3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,)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5BCB5DB-B1DF-45BA-A661-9C9FF504C994}"/>
                </a:ext>
              </a:extLst>
            </p:cNvPr>
            <p:cNvSpPr txBox="1"/>
            <p:nvPr/>
          </p:nvSpPr>
          <p:spPr>
            <a:xfrm>
              <a:off x="5753763" y="5561193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>
                  <a:solidFill>
                    <a:srgbClr val="FF0000"/>
                  </a:solidFill>
                  <a:latin typeface="Consolas" panose="020B0609020204030204" pitchFamily="49" charset="0"/>
                </a:rPr>
                <a:t>3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,2)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8F310FB-18DF-420F-A369-8208F58EA9B2}"/>
                </a:ext>
              </a:extLst>
            </p:cNvPr>
            <p:cNvSpPr txBox="1"/>
            <p:nvPr/>
          </p:nvSpPr>
          <p:spPr>
            <a:xfrm>
              <a:off x="7010172" y="5166197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(2,)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7EC6713-DC7D-4568-B651-A50A66057FD0}"/>
                </a:ext>
              </a:extLst>
            </p:cNvPr>
            <p:cNvSpPr txBox="1"/>
            <p:nvPr/>
          </p:nvSpPr>
          <p:spPr>
            <a:xfrm>
              <a:off x="4922081" y="6510961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(2,)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0F4501D-214C-4F02-BC55-9E3C55A274D3}"/>
                </a:ext>
              </a:extLst>
            </p:cNvPr>
            <p:cNvSpPr txBox="1"/>
            <p:nvPr/>
          </p:nvSpPr>
          <p:spPr>
            <a:xfrm>
              <a:off x="5969982" y="6476549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(3,)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6AB4537-B53C-4FD1-AC67-6F501B288620}"/>
                </a:ext>
              </a:extLst>
            </p:cNvPr>
            <p:cNvSpPr txBox="1"/>
            <p:nvPr/>
          </p:nvSpPr>
          <p:spPr>
            <a:xfrm>
              <a:off x="7382645" y="674187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(2,3)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BBF6ADF-474B-4383-A956-A0AD27B05AE4}"/>
                </a:ext>
              </a:extLst>
            </p:cNvPr>
            <p:cNvSpPr txBox="1"/>
            <p:nvPr/>
          </p:nvSpPr>
          <p:spPr>
            <a:xfrm>
              <a:off x="9104595" y="5830205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(3,)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5034B432-DF66-40C1-AE41-C648AF9EF1D4}"/>
                </a:ext>
              </a:extLst>
            </p:cNvPr>
            <p:cNvCxnSpPr/>
            <p:nvPr/>
          </p:nvCxnSpPr>
          <p:spPr>
            <a:xfrm flipH="1">
              <a:off x="4566451" y="5853619"/>
              <a:ext cx="2570171" cy="107292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13348E22-69DB-4ABA-BE99-9F192A376D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6817" y="4720915"/>
              <a:ext cx="1000130" cy="116640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37621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-416693" y="869417"/>
            <a:ext cx="4938868" cy="46166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self.original_x_shape = x.shape # (2,)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if x.ndim == 1 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x = x.reshape(-1, x.shape[0])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out = np.dot(self.x, self.W) + self.b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 self.W.T)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 dout)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dx = dx.reshape(*self.original_x_shape)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6470761" y="946958"/>
            <a:ext cx="3265638" cy="20928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np.array([1,1])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dout=([[1,1,1]])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124B09E-741A-4B1E-B87B-132572B6540E}"/>
              </a:ext>
            </a:extLst>
          </p:cNvPr>
          <p:cNvGrpSpPr/>
          <p:nvPr/>
        </p:nvGrpSpPr>
        <p:grpSpPr>
          <a:xfrm>
            <a:off x="4741863" y="3039839"/>
            <a:ext cx="5409486" cy="3824471"/>
            <a:chOff x="4491829" y="3004655"/>
            <a:chExt cx="5844363" cy="4131926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B4B83B81-BC79-4289-B2F4-CAE501E0BAC6}"/>
                </a:ext>
              </a:extLst>
            </p:cNvPr>
            <p:cNvSpPr/>
            <p:nvPr/>
          </p:nvSpPr>
          <p:spPr>
            <a:xfrm>
              <a:off x="7031611" y="4821539"/>
              <a:ext cx="697169" cy="3855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B780694-BC05-410A-9F87-8566F0E86F78}"/>
                </a:ext>
              </a:extLst>
            </p:cNvPr>
            <p:cNvSpPr/>
            <p:nvPr/>
          </p:nvSpPr>
          <p:spPr>
            <a:xfrm>
              <a:off x="4606973" y="4823866"/>
              <a:ext cx="1006908" cy="3855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B6BD129-7957-4810-8348-70D950F55068}"/>
                </a:ext>
              </a:extLst>
            </p:cNvPr>
            <p:cNvSpPr/>
            <p:nvPr/>
          </p:nvSpPr>
          <p:spPr>
            <a:xfrm>
              <a:off x="8385809" y="3582674"/>
              <a:ext cx="1006908" cy="3855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0F88D9C-D681-4182-A139-EE03317F9A9A}"/>
                </a:ext>
              </a:extLst>
            </p:cNvPr>
            <p:cNvSpPr/>
            <p:nvPr/>
          </p:nvSpPr>
          <p:spPr>
            <a:xfrm>
              <a:off x="4719737" y="3432997"/>
              <a:ext cx="697169" cy="3855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522141A-ABA3-4F10-831C-F3F221AE84E0}"/>
                </a:ext>
              </a:extLst>
            </p:cNvPr>
            <p:cNvSpPr/>
            <p:nvPr/>
          </p:nvSpPr>
          <p:spPr>
            <a:xfrm>
              <a:off x="5736742" y="347534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9256A94-4245-4150-A287-6831FC30D5B6}"/>
                </a:ext>
              </a:extLst>
            </p:cNvPr>
            <p:cNvSpPr/>
            <p:nvPr/>
          </p:nvSpPr>
          <p:spPr>
            <a:xfrm>
              <a:off x="6037683" y="347534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AE8C8961-485B-45E0-85EC-0660EACF1779}"/>
                </a:ext>
              </a:extLst>
            </p:cNvPr>
            <p:cNvSpPr/>
            <p:nvPr/>
          </p:nvSpPr>
          <p:spPr>
            <a:xfrm>
              <a:off x="6338624" y="347534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DF23FC00-BCCE-49C6-A745-45BED55B22B2}"/>
                </a:ext>
              </a:extLst>
            </p:cNvPr>
            <p:cNvSpPr/>
            <p:nvPr/>
          </p:nvSpPr>
          <p:spPr>
            <a:xfrm>
              <a:off x="5736742" y="3776289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D3CB019-3135-46B4-B874-9DD2A7FE20DE}"/>
                </a:ext>
              </a:extLst>
            </p:cNvPr>
            <p:cNvSpPr/>
            <p:nvPr/>
          </p:nvSpPr>
          <p:spPr>
            <a:xfrm>
              <a:off x="6037683" y="3776289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D423DDE-FD2B-43A5-A873-0787C8AD4A6D}"/>
                </a:ext>
              </a:extLst>
            </p:cNvPr>
            <p:cNvSpPr/>
            <p:nvPr/>
          </p:nvSpPr>
          <p:spPr>
            <a:xfrm>
              <a:off x="6338623" y="377628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EF55EF-99F0-4BF4-A88D-782AB1E9FB68}"/>
                </a:ext>
              </a:extLst>
            </p:cNvPr>
            <p:cNvSpPr txBox="1"/>
            <p:nvPr/>
          </p:nvSpPr>
          <p:spPr>
            <a:xfrm>
              <a:off x="5689593" y="3140212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self.W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A6366E39-2245-4898-B04A-9175DECAB512}"/>
                </a:ext>
              </a:extLst>
            </p:cNvPr>
            <p:cNvSpPr/>
            <p:nvPr/>
          </p:nvSpPr>
          <p:spPr>
            <a:xfrm>
              <a:off x="7106855" y="3625817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8611F255-3AFE-4F20-8CA1-B430C36F3789}"/>
                </a:ext>
              </a:extLst>
            </p:cNvPr>
            <p:cNvSpPr/>
            <p:nvPr/>
          </p:nvSpPr>
          <p:spPr>
            <a:xfrm>
              <a:off x="7407796" y="3625817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CC3EC4C-C22D-48E4-9659-EB916CBD2BE9}"/>
                </a:ext>
              </a:extLst>
            </p:cNvPr>
            <p:cNvSpPr/>
            <p:nvPr/>
          </p:nvSpPr>
          <p:spPr>
            <a:xfrm>
              <a:off x="7708737" y="3625817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87AB9C6-6045-451B-9247-E91D2CEC92EE}"/>
                </a:ext>
              </a:extLst>
            </p:cNvPr>
            <p:cNvSpPr txBox="1"/>
            <p:nvPr/>
          </p:nvSpPr>
          <p:spPr>
            <a:xfrm>
              <a:off x="7061330" y="332154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self.b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835C172-D1FE-44D6-8F80-464E519F08AC}"/>
                </a:ext>
              </a:extLst>
            </p:cNvPr>
            <p:cNvSpPr/>
            <p:nvPr/>
          </p:nvSpPr>
          <p:spPr>
            <a:xfrm>
              <a:off x="4769286" y="3475347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BE99B63-D42D-4068-B308-1A4AE1684D8F}"/>
                </a:ext>
              </a:extLst>
            </p:cNvPr>
            <p:cNvSpPr/>
            <p:nvPr/>
          </p:nvSpPr>
          <p:spPr>
            <a:xfrm>
              <a:off x="5070227" y="3475347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D54DC2E-F568-4999-9203-57B7A70E37BC}"/>
                </a:ext>
              </a:extLst>
            </p:cNvPr>
            <p:cNvSpPr txBox="1"/>
            <p:nvPr/>
          </p:nvSpPr>
          <p:spPr>
            <a:xfrm>
              <a:off x="4566451" y="3004655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4F11B09-9CD9-42DE-9E05-8A984D05D69C}"/>
                </a:ext>
              </a:extLst>
            </p:cNvPr>
            <p:cNvSpPr txBox="1"/>
            <p:nvPr/>
          </p:nvSpPr>
          <p:spPr>
            <a:xfrm>
              <a:off x="5383815" y="3520199"/>
              <a:ext cx="320742" cy="365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8EFE452-DBFA-4A86-970F-94DA71973D8D}"/>
                </a:ext>
              </a:extLst>
            </p:cNvPr>
            <p:cNvSpPr txBox="1"/>
            <p:nvPr/>
          </p:nvSpPr>
          <p:spPr>
            <a:xfrm>
              <a:off x="6711961" y="3591621"/>
              <a:ext cx="320742" cy="365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+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29AE594-A254-42EA-9093-2402D0161560}"/>
                </a:ext>
              </a:extLst>
            </p:cNvPr>
            <p:cNvSpPr txBox="1"/>
            <p:nvPr/>
          </p:nvSpPr>
          <p:spPr>
            <a:xfrm>
              <a:off x="8054755" y="3567554"/>
              <a:ext cx="320742" cy="365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0B4EE69-D2BF-4FBD-82C6-8DB1FDD9889C}"/>
                </a:ext>
              </a:extLst>
            </p:cNvPr>
            <p:cNvSpPr txBox="1"/>
            <p:nvPr/>
          </p:nvSpPr>
          <p:spPr>
            <a:xfrm>
              <a:off x="4671661" y="380506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(1,</a:t>
              </a:r>
              <a:r>
                <a:rPr lang="en-US" altLang="ko-KR">
                  <a:solidFill>
                    <a:srgbClr val="FF000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2B6A2CC-9873-400E-A447-76DEF5EF3018}"/>
                </a:ext>
              </a:extLst>
            </p:cNvPr>
            <p:cNvSpPr txBox="1"/>
            <p:nvPr/>
          </p:nvSpPr>
          <p:spPr>
            <a:xfrm>
              <a:off x="5805052" y="403480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>
                  <a:solidFill>
                    <a:srgbClr val="FF000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,3)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319589E-B368-452C-81E5-404A5DDD1C85}"/>
                </a:ext>
              </a:extLst>
            </p:cNvPr>
            <p:cNvSpPr txBox="1"/>
            <p:nvPr/>
          </p:nvSpPr>
          <p:spPr>
            <a:xfrm>
              <a:off x="8542092" y="392255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(1,3)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35598CD-4635-4DDB-A3D0-FCFAF258514E}"/>
                </a:ext>
              </a:extLst>
            </p:cNvPr>
            <p:cNvSpPr txBox="1"/>
            <p:nvPr/>
          </p:nvSpPr>
          <p:spPr>
            <a:xfrm>
              <a:off x="7187507" y="3914071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(3,)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676165DA-FBB8-43C1-B1CF-CFE6A9FA38F1}"/>
                </a:ext>
              </a:extLst>
            </p:cNvPr>
            <p:cNvSpPr/>
            <p:nvPr/>
          </p:nvSpPr>
          <p:spPr>
            <a:xfrm>
              <a:off x="8433453" y="3625842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57F984A5-0818-4528-A99E-1E44E85BD785}"/>
                </a:ext>
              </a:extLst>
            </p:cNvPr>
            <p:cNvSpPr/>
            <p:nvPr/>
          </p:nvSpPr>
          <p:spPr>
            <a:xfrm>
              <a:off x="8734394" y="3625842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F982E1B0-5637-4B43-8CF4-9EB0A5340BBE}"/>
                </a:ext>
              </a:extLst>
            </p:cNvPr>
            <p:cNvSpPr/>
            <p:nvPr/>
          </p:nvSpPr>
          <p:spPr>
            <a:xfrm>
              <a:off x="9035335" y="3625842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AE3FF2A-48D2-4778-8D4C-BFA0FB8C9A8A}"/>
                </a:ext>
              </a:extLst>
            </p:cNvPr>
            <p:cNvSpPr txBox="1"/>
            <p:nvPr/>
          </p:nvSpPr>
          <p:spPr>
            <a:xfrm>
              <a:off x="8635539" y="3265284"/>
              <a:ext cx="320742" cy="365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074337EA-6322-41D5-BB09-2E031D42B1C0}"/>
                </a:ext>
              </a:extLst>
            </p:cNvPr>
            <p:cNvSpPr/>
            <p:nvPr/>
          </p:nvSpPr>
          <p:spPr>
            <a:xfrm>
              <a:off x="4663776" y="4863775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649CDC66-61A4-4063-9700-1B54C1FC1FD0}"/>
                </a:ext>
              </a:extLst>
            </p:cNvPr>
            <p:cNvSpPr/>
            <p:nvPr/>
          </p:nvSpPr>
          <p:spPr>
            <a:xfrm>
              <a:off x="4964717" y="4863775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AD021791-8FEC-4120-A250-BC653A41137F}"/>
                </a:ext>
              </a:extLst>
            </p:cNvPr>
            <p:cNvSpPr/>
            <p:nvPr/>
          </p:nvSpPr>
          <p:spPr>
            <a:xfrm>
              <a:off x="5265658" y="4863775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0ADA811-1B45-4CAC-9AA2-F80DA91F2456}"/>
                </a:ext>
              </a:extLst>
            </p:cNvPr>
            <p:cNvSpPr txBox="1"/>
            <p:nvPr/>
          </p:nvSpPr>
          <p:spPr>
            <a:xfrm>
              <a:off x="4727946" y="4494443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dout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0796808D-1A7C-4E35-9E4F-2DD68BF58559}"/>
                </a:ext>
              </a:extLst>
            </p:cNvPr>
            <p:cNvSpPr/>
            <p:nvPr/>
          </p:nvSpPr>
          <p:spPr>
            <a:xfrm>
              <a:off x="5927498" y="4747501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13F6B5DF-42FA-451B-A9D4-3B501F457D29}"/>
                </a:ext>
              </a:extLst>
            </p:cNvPr>
            <p:cNvSpPr/>
            <p:nvPr/>
          </p:nvSpPr>
          <p:spPr>
            <a:xfrm>
              <a:off x="6228439" y="4747501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D6FA651F-58C1-4B2E-9828-EBAAA33F042D}"/>
                </a:ext>
              </a:extLst>
            </p:cNvPr>
            <p:cNvSpPr/>
            <p:nvPr/>
          </p:nvSpPr>
          <p:spPr>
            <a:xfrm>
              <a:off x="5927498" y="504154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01360FDB-7918-4AC6-BDE3-7D13268AFADE}"/>
                </a:ext>
              </a:extLst>
            </p:cNvPr>
            <p:cNvSpPr/>
            <p:nvPr/>
          </p:nvSpPr>
          <p:spPr>
            <a:xfrm>
              <a:off x="6228439" y="504154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3D651F35-C870-4526-B632-89FB732FD960}"/>
                </a:ext>
              </a:extLst>
            </p:cNvPr>
            <p:cNvSpPr/>
            <p:nvPr/>
          </p:nvSpPr>
          <p:spPr>
            <a:xfrm>
              <a:off x="5927498" y="5335595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E20C099E-9EF8-4B62-B417-CD3709E2D8DB}"/>
                </a:ext>
              </a:extLst>
            </p:cNvPr>
            <p:cNvSpPr/>
            <p:nvPr/>
          </p:nvSpPr>
          <p:spPr>
            <a:xfrm>
              <a:off x="6228439" y="5335595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B4ED39C-0B4E-4D07-8161-A19BECF17A42}"/>
                </a:ext>
              </a:extLst>
            </p:cNvPr>
            <p:cNvSpPr txBox="1"/>
            <p:nvPr/>
          </p:nvSpPr>
          <p:spPr>
            <a:xfrm>
              <a:off x="5736742" y="4436306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self.W.T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82BF6F6-D436-4867-9AA6-55A446AF1182}"/>
                </a:ext>
              </a:extLst>
            </p:cNvPr>
            <p:cNvSpPr txBox="1"/>
            <p:nvPr/>
          </p:nvSpPr>
          <p:spPr>
            <a:xfrm>
              <a:off x="5589218" y="4935515"/>
              <a:ext cx="320742" cy="365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6D8C686-9DF5-4B06-8ACB-D453D954114F}"/>
                </a:ext>
              </a:extLst>
            </p:cNvPr>
            <p:cNvSpPr txBox="1"/>
            <p:nvPr/>
          </p:nvSpPr>
          <p:spPr>
            <a:xfrm>
              <a:off x="6674669" y="4973158"/>
              <a:ext cx="320742" cy="365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53DA9F13-B8BD-4610-B8FC-69AC4C670715}"/>
                </a:ext>
              </a:extLst>
            </p:cNvPr>
            <p:cNvSpPr/>
            <p:nvPr/>
          </p:nvSpPr>
          <p:spPr>
            <a:xfrm>
              <a:off x="7081704" y="4863774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0934A4EE-D929-4E48-8BAF-D4D47B5B698E}"/>
                </a:ext>
              </a:extLst>
            </p:cNvPr>
            <p:cNvSpPr/>
            <p:nvPr/>
          </p:nvSpPr>
          <p:spPr>
            <a:xfrm>
              <a:off x="7382645" y="4863774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6C5B74D7-6FAC-4FA0-9339-A56117FCB3FE}"/>
                </a:ext>
              </a:extLst>
            </p:cNvPr>
            <p:cNvSpPr txBox="1"/>
            <p:nvPr/>
          </p:nvSpPr>
          <p:spPr>
            <a:xfrm>
              <a:off x="7136622" y="4549281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dx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F0BF4E05-2329-4C59-B088-BD9A0BF9B96C}"/>
                </a:ext>
              </a:extLst>
            </p:cNvPr>
            <p:cNvSpPr txBox="1"/>
            <p:nvPr/>
          </p:nvSpPr>
          <p:spPr>
            <a:xfrm>
              <a:off x="5991669" y="5806276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dout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BD5A69C-ACED-471C-99EC-38075F9E37B6}"/>
                </a:ext>
              </a:extLst>
            </p:cNvPr>
            <p:cNvSpPr/>
            <p:nvPr/>
          </p:nvSpPr>
          <p:spPr>
            <a:xfrm>
              <a:off x="5067814" y="6167590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7DC9A67E-8108-4D30-8AB1-3FD5FAED7AC9}"/>
                </a:ext>
              </a:extLst>
            </p:cNvPr>
            <p:cNvSpPr/>
            <p:nvPr/>
          </p:nvSpPr>
          <p:spPr>
            <a:xfrm>
              <a:off x="5067814" y="6475663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85B34B-45AF-4DFB-9E84-C4AD5A0A51BE}"/>
                </a:ext>
              </a:extLst>
            </p:cNvPr>
            <p:cNvSpPr txBox="1"/>
            <p:nvPr/>
          </p:nvSpPr>
          <p:spPr>
            <a:xfrm>
              <a:off x="4491829" y="5824706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self.X.T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F04EB450-3805-4FAB-BDD8-FEA964EA90F1}"/>
                </a:ext>
              </a:extLst>
            </p:cNvPr>
            <p:cNvSpPr txBox="1"/>
            <p:nvPr/>
          </p:nvSpPr>
          <p:spPr>
            <a:xfrm>
              <a:off x="5566598" y="6247448"/>
              <a:ext cx="320742" cy="365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F0438E7-6B89-42A2-A22B-325DBBCB21B6}"/>
                </a:ext>
              </a:extLst>
            </p:cNvPr>
            <p:cNvSpPr txBox="1"/>
            <p:nvPr/>
          </p:nvSpPr>
          <p:spPr>
            <a:xfrm>
              <a:off x="6946021" y="6275675"/>
              <a:ext cx="320742" cy="365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BF7EA6BF-9C66-4B3B-BEAC-57C761E0D46E}"/>
                </a:ext>
              </a:extLst>
            </p:cNvPr>
            <p:cNvSpPr/>
            <p:nvPr/>
          </p:nvSpPr>
          <p:spPr>
            <a:xfrm>
              <a:off x="7351229" y="616536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627C98C8-3ED4-4DB3-AFCB-9A5C2418ADA1}"/>
                </a:ext>
              </a:extLst>
            </p:cNvPr>
            <p:cNvSpPr/>
            <p:nvPr/>
          </p:nvSpPr>
          <p:spPr>
            <a:xfrm>
              <a:off x="7652170" y="616536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D7C42867-DB62-45B9-9B8C-5FA1F62559FE}"/>
                </a:ext>
              </a:extLst>
            </p:cNvPr>
            <p:cNvSpPr/>
            <p:nvPr/>
          </p:nvSpPr>
          <p:spPr>
            <a:xfrm>
              <a:off x="7953111" y="616536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91A9633A-E0BB-4186-A497-3D262E9F6117}"/>
                </a:ext>
              </a:extLst>
            </p:cNvPr>
            <p:cNvSpPr/>
            <p:nvPr/>
          </p:nvSpPr>
          <p:spPr>
            <a:xfrm>
              <a:off x="7351229" y="6466309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C4190ADB-28F8-423C-8983-156E2EDF974A}"/>
                </a:ext>
              </a:extLst>
            </p:cNvPr>
            <p:cNvSpPr/>
            <p:nvPr/>
          </p:nvSpPr>
          <p:spPr>
            <a:xfrm>
              <a:off x="7652170" y="6466309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E19845DE-6C30-4612-AFCD-4A53094946A0}"/>
                </a:ext>
              </a:extLst>
            </p:cNvPr>
            <p:cNvSpPr/>
            <p:nvPr/>
          </p:nvSpPr>
          <p:spPr>
            <a:xfrm>
              <a:off x="7953110" y="646630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DD39C556-4256-4B2B-863C-F542B27C2B88}"/>
                </a:ext>
              </a:extLst>
            </p:cNvPr>
            <p:cNvSpPr txBox="1"/>
            <p:nvPr/>
          </p:nvSpPr>
          <p:spPr>
            <a:xfrm>
              <a:off x="7382645" y="582470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dW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화살표: 아래쪽 58">
              <a:extLst>
                <a:ext uri="{FF2B5EF4-FFF2-40B4-BE49-F238E27FC236}">
                  <a16:creationId xmlns:a16="http://schemas.microsoft.com/office/drawing/2014/main" id="{F17709CB-3435-4CDD-9FAA-0CCBE0D00DA7}"/>
                </a:ext>
              </a:extLst>
            </p:cNvPr>
            <p:cNvSpPr/>
            <p:nvPr/>
          </p:nvSpPr>
          <p:spPr>
            <a:xfrm>
              <a:off x="10035251" y="4830187"/>
              <a:ext cx="300941" cy="542161"/>
            </a:xfrm>
            <a:prstGeom prst="down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8507EF72-18CC-4AA7-8FFB-DE7DDAF9F3C1}"/>
                </a:ext>
              </a:extLst>
            </p:cNvPr>
            <p:cNvSpPr/>
            <p:nvPr/>
          </p:nvSpPr>
          <p:spPr>
            <a:xfrm>
              <a:off x="8957573" y="5552679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BFD46C6C-2016-4CC7-AC8A-FFB35456A717}"/>
                </a:ext>
              </a:extLst>
            </p:cNvPr>
            <p:cNvSpPr/>
            <p:nvPr/>
          </p:nvSpPr>
          <p:spPr>
            <a:xfrm>
              <a:off x="9258514" y="5552679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E581BC4D-6672-4E6E-873A-34CCC6C8046D}"/>
                </a:ext>
              </a:extLst>
            </p:cNvPr>
            <p:cNvSpPr/>
            <p:nvPr/>
          </p:nvSpPr>
          <p:spPr>
            <a:xfrm>
              <a:off x="9559454" y="5552678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8408C824-97CD-438D-9E91-5A861E5A27EA}"/>
                </a:ext>
              </a:extLst>
            </p:cNvPr>
            <p:cNvSpPr txBox="1"/>
            <p:nvPr/>
          </p:nvSpPr>
          <p:spPr>
            <a:xfrm>
              <a:off x="9850555" y="5522854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db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27C872F-2F60-4883-88BA-F27AA62E2082}"/>
                </a:ext>
              </a:extLst>
            </p:cNvPr>
            <p:cNvSpPr txBox="1"/>
            <p:nvPr/>
          </p:nvSpPr>
          <p:spPr>
            <a:xfrm>
              <a:off x="4784343" y="5173749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(1,</a:t>
              </a:r>
              <a:r>
                <a:rPr lang="en-US" altLang="ko-KR">
                  <a:solidFill>
                    <a:srgbClr val="FF0000"/>
                  </a:solidFill>
                  <a:latin typeface="Consolas" panose="020B0609020204030204" pitchFamily="49" charset="0"/>
                </a:rPr>
                <a:t>3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5BCB5DB-B1DF-45BA-A661-9C9FF504C994}"/>
                </a:ext>
              </a:extLst>
            </p:cNvPr>
            <p:cNvSpPr txBox="1"/>
            <p:nvPr/>
          </p:nvSpPr>
          <p:spPr>
            <a:xfrm>
              <a:off x="5753763" y="5561193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>
                  <a:solidFill>
                    <a:srgbClr val="FF0000"/>
                  </a:solidFill>
                  <a:latin typeface="Consolas" panose="020B0609020204030204" pitchFamily="49" charset="0"/>
                </a:rPr>
                <a:t>3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,2)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8F310FB-18DF-420F-A369-8208F58EA9B2}"/>
                </a:ext>
              </a:extLst>
            </p:cNvPr>
            <p:cNvSpPr txBox="1"/>
            <p:nvPr/>
          </p:nvSpPr>
          <p:spPr>
            <a:xfrm>
              <a:off x="6962290" y="5161838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(1,2)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7EC6713-DC7D-4568-B651-A50A66057FD0}"/>
                </a:ext>
              </a:extLst>
            </p:cNvPr>
            <p:cNvSpPr txBox="1"/>
            <p:nvPr/>
          </p:nvSpPr>
          <p:spPr>
            <a:xfrm>
              <a:off x="4933751" y="6767249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(2,1)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0F4501D-214C-4F02-BC55-9E3C55A274D3}"/>
                </a:ext>
              </a:extLst>
            </p:cNvPr>
            <p:cNvSpPr txBox="1"/>
            <p:nvPr/>
          </p:nvSpPr>
          <p:spPr>
            <a:xfrm>
              <a:off x="5969982" y="669547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(1,3)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6AB4537-B53C-4FD1-AC67-6F501B288620}"/>
                </a:ext>
              </a:extLst>
            </p:cNvPr>
            <p:cNvSpPr txBox="1"/>
            <p:nvPr/>
          </p:nvSpPr>
          <p:spPr>
            <a:xfrm>
              <a:off x="7382645" y="674187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(2,3)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BBF6ADF-474B-4383-A956-A0AD27B05AE4}"/>
                </a:ext>
              </a:extLst>
            </p:cNvPr>
            <p:cNvSpPr txBox="1"/>
            <p:nvPr/>
          </p:nvSpPr>
          <p:spPr>
            <a:xfrm>
              <a:off x="9104595" y="5830205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(3,)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E9DE060-6206-45D7-9F5B-BB6F188E1267}"/>
                </a:ext>
              </a:extLst>
            </p:cNvPr>
            <p:cNvSpPr txBox="1"/>
            <p:nvPr/>
          </p:nvSpPr>
          <p:spPr>
            <a:xfrm>
              <a:off x="7731745" y="4980049"/>
              <a:ext cx="320742" cy="365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948D141-54BB-4EFA-8600-453A1B795C21}"/>
                </a:ext>
              </a:extLst>
            </p:cNvPr>
            <p:cNvSpPr/>
            <p:nvPr/>
          </p:nvSpPr>
          <p:spPr>
            <a:xfrm>
              <a:off x="8043049" y="4863774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BD2D69C-B470-45F7-B2C5-38D622B82D59}"/>
                </a:ext>
              </a:extLst>
            </p:cNvPr>
            <p:cNvSpPr/>
            <p:nvPr/>
          </p:nvSpPr>
          <p:spPr>
            <a:xfrm>
              <a:off x="8343990" y="4863774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4344704A-7444-4F3B-98DE-0BF92A2DBE0A}"/>
                </a:ext>
              </a:extLst>
            </p:cNvPr>
            <p:cNvSpPr txBox="1"/>
            <p:nvPr/>
          </p:nvSpPr>
          <p:spPr>
            <a:xfrm>
              <a:off x="8097967" y="4549281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dx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3E160E7-1DC0-4BEA-90EA-4A3A6A1FF96B}"/>
                </a:ext>
              </a:extLst>
            </p:cNvPr>
            <p:cNvSpPr txBox="1"/>
            <p:nvPr/>
          </p:nvSpPr>
          <p:spPr>
            <a:xfrm>
              <a:off x="8029721" y="5138160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(2,)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C3D03E33-AE1A-40B2-9902-9935088A2057}"/>
                </a:ext>
              </a:extLst>
            </p:cNvPr>
            <p:cNvSpPr/>
            <p:nvPr/>
          </p:nvSpPr>
          <p:spPr>
            <a:xfrm>
              <a:off x="8907416" y="4851168"/>
              <a:ext cx="1006908" cy="3855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2C4CD2B4-E561-43FA-BF5C-0E69A19C93E3}"/>
                </a:ext>
              </a:extLst>
            </p:cNvPr>
            <p:cNvSpPr/>
            <p:nvPr/>
          </p:nvSpPr>
          <p:spPr>
            <a:xfrm>
              <a:off x="8964219" y="4891077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D91FD524-78C4-4C10-94DE-6CA604F8914B}"/>
                </a:ext>
              </a:extLst>
            </p:cNvPr>
            <p:cNvSpPr/>
            <p:nvPr/>
          </p:nvSpPr>
          <p:spPr>
            <a:xfrm>
              <a:off x="9265160" y="4891077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F7F1A2-30EB-4CE3-A4BE-094855279562}"/>
                </a:ext>
              </a:extLst>
            </p:cNvPr>
            <p:cNvSpPr/>
            <p:nvPr/>
          </p:nvSpPr>
          <p:spPr>
            <a:xfrm>
              <a:off x="9566101" y="4891077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BBF355B-501E-4F69-8E35-6523EFBE348C}"/>
                </a:ext>
              </a:extLst>
            </p:cNvPr>
            <p:cNvSpPr txBox="1"/>
            <p:nvPr/>
          </p:nvSpPr>
          <p:spPr>
            <a:xfrm>
              <a:off x="8962509" y="517131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(1,</a:t>
              </a:r>
              <a:r>
                <a:rPr lang="en-US" altLang="ko-KR">
                  <a:solidFill>
                    <a:srgbClr val="FF0000"/>
                  </a:solidFill>
                  <a:latin typeface="Consolas" panose="020B0609020204030204" pitchFamily="49" charset="0"/>
                </a:rPr>
                <a:t>3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E750BC9A-BA5C-4B72-9576-1197845080B0}"/>
                </a:ext>
              </a:extLst>
            </p:cNvPr>
            <p:cNvSpPr/>
            <p:nvPr/>
          </p:nvSpPr>
          <p:spPr>
            <a:xfrm>
              <a:off x="5899565" y="6277142"/>
              <a:ext cx="1006908" cy="3855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FF314D55-16D7-4812-B5EF-117DB222E443}"/>
                </a:ext>
              </a:extLst>
            </p:cNvPr>
            <p:cNvSpPr/>
            <p:nvPr/>
          </p:nvSpPr>
          <p:spPr>
            <a:xfrm>
              <a:off x="5956368" y="6317051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48C6027-803C-4369-A103-787F1CD13288}"/>
                </a:ext>
              </a:extLst>
            </p:cNvPr>
            <p:cNvSpPr/>
            <p:nvPr/>
          </p:nvSpPr>
          <p:spPr>
            <a:xfrm>
              <a:off x="6257309" y="6317051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5E2C994A-0564-4914-B53F-11017D464060}"/>
                </a:ext>
              </a:extLst>
            </p:cNvPr>
            <p:cNvSpPr/>
            <p:nvPr/>
          </p:nvSpPr>
          <p:spPr>
            <a:xfrm>
              <a:off x="6558250" y="6317051"/>
              <a:ext cx="300941" cy="30094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995491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rgbClr val="3399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rgbClr val="3399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rgbClr val="3399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207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7253909" cy="206210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axis=1).reshape(-1,1)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axis=1).reshape(-1,1)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C9B1ED1-E903-4C25-AE42-0267A29FE253}"/>
              </a:ext>
            </a:extLst>
          </p:cNvPr>
          <p:cNvSpPr/>
          <p:nvPr/>
        </p:nvSpPr>
        <p:spPr>
          <a:xfrm>
            <a:off x="182516" y="4469875"/>
            <a:ext cx="428263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B98D3-FE6C-4EB4-95CB-7D43BE4D2DF9}"/>
              </a:ext>
            </a:extLst>
          </p:cNvPr>
          <p:cNvSpPr/>
          <p:nvPr/>
        </p:nvSpPr>
        <p:spPr>
          <a:xfrm>
            <a:off x="610779" y="4469874"/>
            <a:ext cx="428263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D6ED0-AECC-4F47-BC94-82BA3D08595E}"/>
              </a:ext>
            </a:extLst>
          </p:cNvPr>
          <p:cNvSpPr/>
          <p:nvPr/>
        </p:nvSpPr>
        <p:spPr>
          <a:xfrm>
            <a:off x="1039042" y="4469873"/>
            <a:ext cx="428263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6EDBF58-3A17-43D8-9BE2-4EC80BCD7D1A}"/>
              </a:ext>
            </a:extLst>
          </p:cNvPr>
          <p:cNvSpPr/>
          <p:nvPr/>
        </p:nvSpPr>
        <p:spPr>
          <a:xfrm>
            <a:off x="2103458" y="4472168"/>
            <a:ext cx="428263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DAB1DB-E7FD-466A-97E1-E7841977F2C4}"/>
              </a:ext>
            </a:extLst>
          </p:cNvPr>
          <p:cNvSpPr/>
          <p:nvPr/>
        </p:nvSpPr>
        <p:spPr>
          <a:xfrm>
            <a:off x="2531721" y="4472167"/>
            <a:ext cx="428263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C66EDF-BB9D-4C49-B1A7-B9213B0DAF07}"/>
              </a:ext>
            </a:extLst>
          </p:cNvPr>
          <p:cNvSpPr/>
          <p:nvPr/>
        </p:nvSpPr>
        <p:spPr>
          <a:xfrm>
            <a:off x="2959984" y="4472166"/>
            <a:ext cx="428263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0A8BB-D922-423C-ADED-7B97DA2CD3B5}"/>
              </a:ext>
            </a:extLst>
          </p:cNvPr>
          <p:cNvSpPr/>
          <p:nvPr/>
        </p:nvSpPr>
        <p:spPr>
          <a:xfrm>
            <a:off x="4363968" y="4151107"/>
            <a:ext cx="844044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64DF51-FE9D-4CB0-BFDB-20CC0B23485D}"/>
              </a:ext>
            </a:extLst>
          </p:cNvPr>
          <p:cNvSpPr/>
          <p:nvPr/>
        </p:nvSpPr>
        <p:spPr>
          <a:xfrm>
            <a:off x="5208012" y="4151106"/>
            <a:ext cx="844044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FBB06B-0B95-4A8D-9D07-77F8526C059A}"/>
              </a:ext>
            </a:extLst>
          </p:cNvPr>
          <p:cNvSpPr/>
          <p:nvPr/>
        </p:nvSpPr>
        <p:spPr>
          <a:xfrm>
            <a:off x="6052056" y="4151105"/>
            <a:ext cx="844044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073BB6C-8042-4F93-8406-1523E603BD06}"/>
              </a:ext>
            </a:extLst>
          </p:cNvPr>
          <p:cNvCxnSpPr>
            <a:cxnSpLocks/>
          </p:cNvCxnSpPr>
          <p:nvPr/>
        </p:nvCxnSpPr>
        <p:spPr>
          <a:xfrm>
            <a:off x="4152900" y="4686300"/>
            <a:ext cx="29400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E82A790-9914-4952-956B-312F0E06DB9A}"/>
              </a:ext>
            </a:extLst>
          </p:cNvPr>
          <p:cNvSpPr/>
          <p:nvPr/>
        </p:nvSpPr>
        <p:spPr>
          <a:xfrm>
            <a:off x="5208012" y="4844015"/>
            <a:ext cx="844044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B618B9-0BFC-4179-A1F3-6FFC2CD05023}"/>
              </a:ext>
            </a:extLst>
          </p:cNvPr>
          <p:cNvSpPr/>
          <p:nvPr/>
        </p:nvSpPr>
        <p:spPr>
          <a:xfrm>
            <a:off x="4363968" y="4844015"/>
            <a:ext cx="844044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535462-B35E-457E-8BDE-8E9D2172AED1}"/>
              </a:ext>
            </a:extLst>
          </p:cNvPr>
          <p:cNvSpPr/>
          <p:nvPr/>
        </p:nvSpPr>
        <p:spPr>
          <a:xfrm>
            <a:off x="6052056" y="4844014"/>
            <a:ext cx="844044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11DA0825-3631-41EE-8F70-93321535DDAA}"/>
              </a:ext>
            </a:extLst>
          </p:cNvPr>
          <p:cNvSpPr/>
          <p:nvPr/>
        </p:nvSpPr>
        <p:spPr>
          <a:xfrm>
            <a:off x="1697038" y="4533900"/>
            <a:ext cx="317725" cy="36423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90EC4011-368E-4905-9A47-FA536E937127}"/>
              </a:ext>
            </a:extLst>
          </p:cNvPr>
          <p:cNvSpPr/>
          <p:nvPr/>
        </p:nvSpPr>
        <p:spPr>
          <a:xfrm>
            <a:off x="3565774" y="4509390"/>
            <a:ext cx="317725" cy="36423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D46BB4F8-BC41-482E-8E64-6F3D87C98CA1}"/>
              </a:ext>
            </a:extLst>
          </p:cNvPr>
          <p:cNvSpPr/>
          <p:nvPr/>
        </p:nvSpPr>
        <p:spPr>
          <a:xfrm>
            <a:off x="7321545" y="4515582"/>
            <a:ext cx="317725" cy="36423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D5AE461-3FA9-4C24-BCD7-AE734D4D2F8B}"/>
              </a:ext>
            </a:extLst>
          </p:cNvPr>
          <p:cNvSpPr/>
          <p:nvPr/>
        </p:nvSpPr>
        <p:spPr>
          <a:xfrm>
            <a:off x="7815184" y="4458764"/>
            <a:ext cx="844044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7469FD-907B-46FA-9423-2ED8518E2C8F}"/>
              </a:ext>
            </a:extLst>
          </p:cNvPr>
          <p:cNvSpPr/>
          <p:nvPr/>
        </p:nvSpPr>
        <p:spPr>
          <a:xfrm>
            <a:off x="8659228" y="4458763"/>
            <a:ext cx="844044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A0ECB9-27B4-46F6-B73B-27A874D40351}"/>
              </a:ext>
            </a:extLst>
          </p:cNvPr>
          <p:cNvSpPr/>
          <p:nvPr/>
        </p:nvSpPr>
        <p:spPr>
          <a:xfrm>
            <a:off x="9503272" y="4458762"/>
            <a:ext cx="844044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22119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7253909" cy="206210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axis=1).reshape(-1,1)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axis=1).reshape(-1,1)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C9B1ED1-E903-4C25-AE42-0267A29FE253}"/>
              </a:ext>
            </a:extLst>
          </p:cNvPr>
          <p:cNvSpPr/>
          <p:nvPr/>
        </p:nvSpPr>
        <p:spPr>
          <a:xfrm>
            <a:off x="795358" y="3154101"/>
            <a:ext cx="428263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B98D3-FE6C-4EB4-95CB-7D43BE4D2DF9}"/>
              </a:ext>
            </a:extLst>
          </p:cNvPr>
          <p:cNvSpPr/>
          <p:nvPr/>
        </p:nvSpPr>
        <p:spPr>
          <a:xfrm>
            <a:off x="1223621" y="3154100"/>
            <a:ext cx="428263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D6ED0-AECC-4F47-BC94-82BA3D08595E}"/>
              </a:ext>
            </a:extLst>
          </p:cNvPr>
          <p:cNvSpPr/>
          <p:nvPr/>
        </p:nvSpPr>
        <p:spPr>
          <a:xfrm>
            <a:off x="1651884" y="3154099"/>
            <a:ext cx="428263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6EDBF58-3A17-43D8-9BE2-4EC80BCD7D1A}"/>
              </a:ext>
            </a:extLst>
          </p:cNvPr>
          <p:cNvSpPr/>
          <p:nvPr/>
        </p:nvSpPr>
        <p:spPr>
          <a:xfrm>
            <a:off x="795358" y="3582023"/>
            <a:ext cx="428263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DAB1DB-E7FD-466A-97E1-E7841977F2C4}"/>
              </a:ext>
            </a:extLst>
          </p:cNvPr>
          <p:cNvSpPr/>
          <p:nvPr/>
        </p:nvSpPr>
        <p:spPr>
          <a:xfrm>
            <a:off x="1223621" y="3582022"/>
            <a:ext cx="428263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C66EDF-BB9D-4C49-B1A7-B9213B0DAF07}"/>
              </a:ext>
            </a:extLst>
          </p:cNvPr>
          <p:cNvSpPr/>
          <p:nvPr/>
        </p:nvSpPr>
        <p:spPr>
          <a:xfrm>
            <a:off x="1651884" y="3582021"/>
            <a:ext cx="428263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E78C84D-1969-4305-85E2-17C161DBE962}"/>
              </a:ext>
            </a:extLst>
          </p:cNvPr>
          <p:cNvSpPr/>
          <p:nvPr/>
        </p:nvSpPr>
        <p:spPr>
          <a:xfrm>
            <a:off x="2462163" y="3450842"/>
            <a:ext cx="320232" cy="24306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5FC6AE3-3D74-49FD-A000-C7AB538D50A0}"/>
              </a:ext>
            </a:extLst>
          </p:cNvPr>
          <p:cNvSpPr/>
          <p:nvPr/>
        </p:nvSpPr>
        <p:spPr>
          <a:xfrm>
            <a:off x="2948350" y="3153759"/>
            <a:ext cx="428263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B490579-08BD-4DC5-AE6F-470268B0965F}"/>
              </a:ext>
            </a:extLst>
          </p:cNvPr>
          <p:cNvSpPr/>
          <p:nvPr/>
        </p:nvSpPr>
        <p:spPr>
          <a:xfrm>
            <a:off x="3376613" y="3153758"/>
            <a:ext cx="428263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910319A-5390-41A2-B282-DC010BAADFFB}"/>
              </a:ext>
            </a:extLst>
          </p:cNvPr>
          <p:cNvSpPr/>
          <p:nvPr/>
        </p:nvSpPr>
        <p:spPr>
          <a:xfrm>
            <a:off x="3804876" y="3153757"/>
            <a:ext cx="428263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D99EE31-9641-4E99-B06D-CDB1CFA6DBCB}"/>
              </a:ext>
            </a:extLst>
          </p:cNvPr>
          <p:cNvSpPr/>
          <p:nvPr/>
        </p:nvSpPr>
        <p:spPr>
          <a:xfrm>
            <a:off x="2948350" y="3581681"/>
            <a:ext cx="428263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A880D05-431D-491F-85E1-EF2798FFB42C}"/>
              </a:ext>
            </a:extLst>
          </p:cNvPr>
          <p:cNvSpPr/>
          <p:nvPr/>
        </p:nvSpPr>
        <p:spPr>
          <a:xfrm>
            <a:off x="3376613" y="3581680"/>
            <a:ext cx="428263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96D74CE-A9A1-404A-95B8-C7B2DFF0A2E8}"/>
              </a:ext>
            </a:extLst>
          </p:cNvPr>
          <p:cNvSpPr/>
          <p:nvPr/>
        </p:nvSpPr>
        <p:spPr>
          <a:xfrm>
            <a:off x="3804876" y="3581679"/>
            <a:ext cx="428263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89DCF6F-5C95-44E0-9EAB-624FAA599FF7}"/>
              </a:ext>
            </a:extLst>
          </p:cNvPr>
          <p:cNvCxnSpPr/>
          <p:nvPr/>
        </p:nvCxnSpPr>
        <p:spPr>
          <a:xfrm>
            <a:off x="348387" y="3272649"/>
            <a:ext cx="4343400" cy="7714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0C5EA26-C11C-4EAF-B9A9-B8D1E7E984DB}"/>
              </a:ext>
            </a:extLst>
          </p:cNvPr>
          <p:cNvSpPr/>
          <p:nvPr/>
        </p:nvSpPr>
        <p:spPr>
          <a:xfrm>
            <a:off x="795358" y="4544751"/>
            <a:ext cx="428263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8D78F1F-29E8-41DC-9F67-92C16CF6FAAF}"/>
              </a:ext>
            </a:extLst>
          </p:cNvPr>
          <p:cNvSpPr/>
          <p:nvPr/>
        </p:nvSpPr>
        <p:spPr>
          <a:xfrm>
            <a:off x="1223621" y="4544750"/>
            <a:ext cx="428263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FC45026-3030-409D-AAF8-ADBC3856ADA5}"/>
              </a:ext>
            </a:extLst>
          </p:cNvPr>
          <p:cNvSpPr/>
          <p:nvPr/>
        </p:nvSpPr>
        <p:spPr>
          <a:xfrm>
            <a:off x="1651884" y="4544749"/>
            <a:ext cx="428263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C5C0493-6057-4293-BFFA-D90D9EBE635B}"/>
              </a:ext>
            </a:extLst>
          </p:cNvPr>
          <p:cNvSpPr/>
          <p:nvPr/>
        </p:nvSpPr>
        <p:spPr>
          <a:xfrm>
            <a:off x="795358" y="4972673"/>
            <a:ext cx="428263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4DFC411-D59E-4BF7-83E4-E03A6ACF18DC}"/>
              </a:ext>
            </a:extLst>
          </p:cNvPr>
          <p:cNvSpPr/>
          <p:nvPr/>
        </p:nvSpPr>
        <p:spPr>
          <a:xfrm>
            <a:off x="1223621" y="4972672"/>
            <a:ext cx="428263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0385FC3-7F3E-4C2A-9C83-954FCE13839A}"/>
              </a:ext>
            </a:extLst>
          </p:cNvPr>
          <p:cNvSpPr/>
          <p:nvPr/>
        </p:nvSpPr>
        <p:spPr>
          <a:xfrm>
            <a:off x="1651884" y="4972671"/>
            <a:ext cx="428263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F9AC63-B480-424F-AC7C-2D6045747E57}"/>
              </a:ext>
            </a:extLst>
          </p:cNvPr>
          <p:cNvSpPr/>
          <p:nvPr/>
        </p:nvSpPr>
        <p:spPr>
          <a:xfrm>
            <a:off x="2520087" y="4758540"/>
            <a:ext cx="428263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D7F535B-446E-4407-BBA8-5E22173E9354}"/>
              </a:ext>
            </a:extLst>
          </p:cNvPr>
          <p:cNvSpPr/>
          <p:nvPr/>
        </p:nvSpPr>
        <p:spPr>
          <a:xfrm>
            <a:off x="2948350" y="4758539"/>
            <a:ext cx="428263" cy="428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1A1DA8-74ED-4D45-AEEE-13255CFE5657}"/>
              </a:ext>
            </a:extLst>
          </p:cNvPr>
          <p:cNvSpPr txBox="1"/>
          <p:nvPr/>
        </p:nvSpPr>
        <p:spPr>
          <a:xfrm>
            <a:off x="2184400" y="475853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F7915775-7BE8-4E02-A93F-24DE1EF53072}"/>
              </a:ext>
            </a:extLst>
          </p:cNvPr>
          <p:cNvCxnSpPr/>
          <p:nvPr/>
        </p:nvCxnSpPr>
        <p:spPr>
          <a:xfrm>
            <a:off x="290463" y="4609951"/>
            <a:ext cx="4343400" cy="7714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0C6A9A-8C34-4D6B-8112-5159EBA3EB94}"/>
              </a:ext>
            </a:extLst>
          </p:cNvPr>
          <p:cNvSpPr txBox="1"/>
          <p:nvPr/>
        </p:nvSpPr>
        <p:spPr>
          <a:xfrm>
            <a:off x="897501" y="397654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2D3478-3FBD-41E6-92FB-C7843E0F49E9}"/>
              </a:ext>
            </a:extLst>
          </p:cNvPr>
          <p:cNvSpPr txBox="1"/>
          <p:nvPr/>
        </p:nvSpPr>
        <p:spPr>
          <a:xfrm>
            <a:off x="831758" y="543877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664B51-8425-446D-8F7D-E5FD1A155842}"/>
              </a:ext>
            </a:extLst>
          </p:cNvPr>
          <p:cNvSpPr txBox="1"/>
          <p:nvPr/>
        </p:nvSpPr>
        <p:spPr>
          <a:xfrm>
            <a:off x="2551478" y="541195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51626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7253909" cy="206210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axis=1).reshape(-1,1)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axis=1).reshape(-1,1)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51E4286-7F41-497C-9390-FD8DC0E55484}"/>
              </a:ext>
            </a:extLst>
          </p:cNvPr>
          <p:cNvGrpSpPr/>
          <p:nvPr/>
        </p:nvGrpSpPr>
        <p:grpSpPr>
          <a:xfrm>
            <a:off x="403452" y="3099803"/>
            <a:ext cx="10037536" cy="3390294"/>
            <a:chOff x="516712" y="3049797"/>
            <a:chExt cx="11422341" cy="3858028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F4B447E-DA80-47DB-87D2-A93CD71744E7}"/>
                </a:ext>
              </a:extLst>
            </p:cNvPr>
            <p:cNvSpPr/>
            <p:nvPr/>
          </p:nvSpPr>
          <p:spPr>
            <a:xfrm>
              <a:off x="5762311" y="3423416"/>
              <a:ext cx="606740" cy="498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A2FA76F-B1E0-4A46-88CD-52F33EB4783E}"/>
                </a:ext>
              </a:extLst>
            </p:cNvPr>
            <p:cNvSpPr/>
            <p:nvPr/>
          </p:nvSpPr>
          <p:spPr>
            <a:xfrm>
              <a:off x="5762311" y="3925647"/>
              <a:ext cx="606740" cy="498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09FDC3A-FA4E-4F25-A889-D9A4292A3E42}"/>
                </a:ext>
              </a:extLst>
            </p:cNvPr>
            <p:cNvSpPr/>
            <p:nvPr/>
          </p:nvSpPr>
          <p:spPr>
            <a:xfrm>
              <a:off x="2092983" y="3429000"/>
              <a:ext cx="1454657" cy="498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359921C-1D42-4FEB-B3D8-798FBD11F4AB}"/>
                </a:ext>
              </a:extLst>
            </p:cNvPr>
            <p:cNvSpPr/>
            <p:nvPr/>
          </p:nvSpPr>
          <p:spPr>
            <a:xfrm>
              <a:off x="2092983" y="3931164"/>
              <a:ext cx="1454657" cy="498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C9B1ED1-E903-4C25-AE42-0267A29FE253}"/>
                </a:ext>
              </a:extLst>
            </p:cNvPr>
            <p:cNvSpPr/>
            <p:nvPr/>
          </p:nvSpPr>
          <p:spPr>
            <a:xfrm>
              <a:off x="2179658" y="3461313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49B98D3-FE6C-4EB4-95CB-7D43BE4D2DF9}"/>
                </a:ext>
              </a:extLst>
            </p:cNvPr>
            <p:cNvSpPr/>
            <p:nvPr/>
          </p:nvSpPr>
          <p:spPr>
            <a:xfrm>
              <a:off x="2607921" y="3461312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6AD6ED0-AECC-4F47-BC94-82BA3D08595E}"/>
                </a:ext>
              </a:extLst>
            </p:cNvPr>
            <p:cNvSpPr/>
            <p:nvPr/>
          </p:nvSpPr>
          <p:spPr>
            <a:xfrm>
              <a:off x="3036184" y="3461311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6EDBF58-3A17-43D8-9BE2-4EC80BCD7D1A}"/>
                </a:ext>
              </a:extLst>
            </p:cNvPr>
            <p:cNvSpPr/>
            <p:nvPr/>
          </p:nvSpPr>
          <p:spPr>
            <a:xfrm>
              <a:off x="2173308" y="3971785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2DAB1DB-E7FD-466A-97E1-E7841977F2C4}"/>
                </a:ext>
              </a:extLst>
            </p:cNvPr>
            <p:cNvSpPr/>
            <p:nvPr/>
          </p:nvSpPr>
          <p:spPr>
            <a:xfrm>
              <a:off x="2601571" y="3971784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9C66EDF-BB9D-4C49-B1A7-B9213B0DAF07}"/>
                </a:ext>
              </a:extLst>
            </p:cNvPr>
            <p:cNvSpPr/>
            <p:nvPr/>
          </p:nvSpPr>
          <p:spPr>
            <a:xfrm>
              <a:off x="3029834" y="3971783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95C5D1-31D8-4346-A904-88C867D7F735}"/>
                </a:ext>
              </a:extLst>
            </p:cNvPr>
            <p:cNvSpPr/>
            <p:nvPr/>
          </p:nvSpPr>
          <p:spPr>
            <a:xfrm>
              <a:off x="4099468" y="3713201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C352E1C-39E4-4CEE-9274-AAF4970338DA}"/>
                </a:ext>
              </a:extLst>
            </p:cNvPr>
            <p:cNvSpPr/>
            <p:nvPr/>
          </p:nvSpPr>
          <p:spPr>
            <a:xfrm>
              <a:off x="4527731" y="3713201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2E78C84D-1969-4305-85E2-17C161DBE962}"/>
                </a:ext>
              </a:extLst>
            </p:cNvPr>
            <p:cNvSpPr/>
            <p:nvPr/>
          </p:nvSpPr>
          <p:spPr>
            <a:xfrm>
              <a:off x="3649884" y="3792638"/>
              <a:ext cx="320232" cy="243068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EB531198-AB53-4DC1-8341-A10B7C02EBAB}"/>
                </a:ext>
              </a:extLst>
            </p:cNvPr>
            <p:cNvSpPr/>
            <p:nvPr/>
          </p:nvSpPr>
          <p:spPr>
            <a:xfrm>
              <a:off x="5181802" y="3792638"/>
              <a:ext cx="320232" cy="243068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4AC936-EF34-4264-90F2-D7A6991366FB}"/>
                </a:ext>
              </a:extLst>
            </p:cNvPr>
            <p:cNvSpPr txBox="1"/>
            <p:nvPr/>
          </p:nvSpPr>
          <p:spPr>
            <a:xfrm>
              <a:off x="4247909" y="3049797"/>
              <a:ext cx="2296979" cy="455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reshape(-1,1)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A86AAE-10E6-4741-8140-7FF9B50E7BE5}"/>
                </a:ext>
              </a:extLst>
            </p:cNvPr>
            <p:cNvSpPr txBox="1"/>
            <p:nvPr/>
          </p:nvSpPr>
          <p:spPr>
            <a:xfrm>
              <a:off x="4099468" y="4174866"/>
              <a:ext cx="8643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(2,)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8C3E6D-3F52-4D2C-97C4-8F74033C958C}"/>
                </a:ext>
              </a:extLst>
            </p:cNvPr>
            <p:cNvSpPr txBox="1"/>
            <p:nvPr/>
          </p:nvSpPr>
          <p:spPr>
            <a:xfrm>
              <a:off x="5689056" y="4334906"/>
              <a:ext cx="10342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(2,1)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39CCAFC-06B1-4C3E-9631-4BEE1358B8D1}"/>
                </a:ext>
              </a:extLst>
            </p:cNvPr>
            <p:cNvSpPr/>
            <p:nvPr/>
          </p:nvSpPr>
          <p:spPr>
            <a:xfrm>
              <a:off x="5847245" y="3452495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2124654-A8E9-416D-881F-1ACF580F31EB}"/>
                </a:ext>
              </a:extLst>
            </p:cNvPr>
            <p:cNvSpPr/>
            <p:nvPr/>
          </p:nvSpPr>
          <p:spPr>
            <a:xfrm>
              <a:off x="5847245" y="3963308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85DA26-3802-4132-8B7E-3037AFDF0DFA}"/>
                </a:ext>
              </a:extLst>
            </p:cNvPr>
            <p:cNvSpPr/>
            <p:nvPr/>
          </p:nvSpPr>
          <p:spPr>
            <a:xfrm>
              <a:off x="2164466" y="5002073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68E2AA5-0313-4A88-976A-506E14D18338}"/>
                </a:ext>
              </a:extLst>
            </p:cNvPr>
            <p:cNvSpPr/>
            <p:nvPr/>
          </p:nvSpPr>
          <p:spPr>
            <a:xfrm>
              <a:off x="2592729" y="5002072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0B68679-0E21-46A0-A81E-BDA27D593EF0}"/>
                </a:ext>
              </a:extLst>
            </p:cNvPr>
            <p:cNvSpPr/>
            <p:nvPr/>
          </p:nvSpPr>
          <p:spPr>
            <a:xfrm>
              <a:off x="3020992" y="5002071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965D901-46FF-4802-A8AF-F9E31A9B779A}"/>
                </a:ext>
              </a:extLst>
            </p:cNvPr>
            <p:cNvSpPr/>
            <p:nvPr/>
          </p:nvSpPr>
          <p:spPr>
            <a:xfrm>
              <a:off x="2164466" y="5429995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525A5A2-1A19-4275-B557-4A21F7375F77}"/>
                </a:ext>
              </a:extLst>
            </p:cNvPr>
            <p:cNvSpPr/>
            <p:nvPr/>
          </p:nvSpPr>
          <p:spPr>
            <a:xfrm>
              <a:off x="2592729" y="5429994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905725C-274E-46E2-A2A4-0E046B5800F9}"/>
                </a:ext>
              </a:extLst>
            </p:cNvPr>
            <p:cNvSpPr/>
            <p:nvPr/>
          </p:nvSpPr>
          <p:spPr>
            <a:xfrm>
              <a:off x="3020992" y="5429993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591AAE0-8ED9-4AAE-B85B-FD966106A003}"/>
                </a:ext>
              </a:extLst>
            </p:cNvPr>
            <p:cNvSpPr/>
            <p:nvPr/>
          </p:nvSpPr>
          <p:spPr>
            <a:xfrm>
              <a:off x="4033777" y="5002071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E09FE64-280D-4DE7-87E5-2D27B16DEE94}"/>
                </a:ext>
              </a:extLst>
            </p:cNvPr>
            <p:cNvSpPr/>
            <p:nvPr/>
          </p:nvSpPr>
          <p:spPr>
            <a:xfrm>
              <a:off x="4033777" y="5430334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E316501-AB11-4AF2-8A60-9E3DBA4CC477}"/>
                </a:ext>
              </a:extLst>
            </p:cNvPr>
            <p:cNvSpPr/>
            <p:nvPr/>
          </p:nvSpPr>
          <p:spPr>
            <a:xfrm>
              <a:off x="4462040" y="5001730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B1D50A9-CEDC-46EE-8A41-AB1A99592A05}"/>
                </a:ext>
              </a:extLst>
            </p:cNvPr>
            <p:cNvSpPr/>
            <p:nvPr/>
          </p:nvSpPr>
          <p:spPr>
            <a:xfrm>
              <a:off x="4462040" y="5429993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1002ED7-C360-4E21-B20C-7E88B7C79F76}"/>
                </a:ext>
              </a:extLst>
            </p:cNvPr>
            <p:cNvSpPr/>
            <p:nvPr/>
          </p:nvSpPr>
          <p:spPr>
            <a:xfrm>
              <a:off x="4890303" y="5001389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5E0F67F-71EA-4937-887E-D207B138C076}"/>
                </a:ext>
              </a:extLst>
            </p:cNvPr>
            <p:cNvSpPr/>
            <p:nvPr/>
          </p:nvSpPr>
          <p:spPr>
            <a:xfrm>
              <a:off x="4890303" y="5429652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716F4AE-A7E4-4DA1-97D7-AA93BB2F774F}"/>
                </a:ext>
              </a:extLst>
            </p:cNvPr>
            <p:cNvSpPr txBox="1"/>
            <p:nvPr/>
          </p:nvSpPr>
          <p:spPr>
            <a:xfrm>
              <a:off x="3556507" y="5182118"/>
              <a:ext cx="370669" cy="455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-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1DA26C2-3115-490B-A7D2-8F84EAF74627}"/>
                </a:ext>
              </a:extLst>
            </p:cNvPr>
            <p:cNvSpPr txBox="1"/>
            <p:nvPr/>
          </p:nvSpPr>
          <p:spPr>
            <a:xfrm>
              <a:off x="5444712" y="5182118"/>
              <a:ext cx="370669" cy="455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7519017-3E2F-46EC-A61A-8BB3DC90631C}"/>
                </a:ext>
              </a:extLst>
            </p:cNvPr>
            <p:cNvSpPr/>
            <p:nvPr/>
          </p:nvSpPr>
          <p:spPr>
            <a:xfrm>
              <a:off x="5847245" y="5000707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6808CB-CFCB-4159-A644-E0D7D692E76E}"/>
                </a:ext>
              </a:extLst>
            </p:cNvPr>
            <p:cNvSpPr/>
            <p:nvPr/>
          </p:nvSpPr>
          <p:spPr>
            <a:xfrm>
              <a:off x="5847245" y="5428970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-2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3928BE5-597A-47B3-8959-14F315E5DB4F}"/>
                </a:ext>
              </a:extLst>
            </p:cNvPr>
            <p:cNvSpPr/>
            <p:nvPr/>
          </p:nvSpPr>
          <p:spPr>
            <a:xfrm>
              <a:off x="6275508" y="5000707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5C613FB-B47A-4FAC-A49A-902F4E89C857}"/>
                </a:ext>
              </a:extLst>
            </p:cNvPr>
            <p:cNvSpPr/>
            <p:nvPr/>
          </p:nvSpPr>
          <p:spPr>
            <a:xfrm>
              <a:off x="6275508" y="5428970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824606F-4BFE-4558-8C92-838DFD1CF554}"/>
                </a:ext>
              </a:extLst>
            </p:cNvPr>
            <p:cNvSpPr/>
            <p:nvPr/>
          </p:nvSpPr>
          <p:spPr>
            <a:xfrm>
              <a:off x="6703771" y="5000707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-2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B715852-FA07-467D-91A8-FF0D560C4592}"/>
                </a:ext>
              </a:extLst>
            </p:cNvPr>
            <p:cNvSpPr/>
            <p:nvPr/>
          </p:nvSpPr>
          <p:spPr>
            <a:xfrm>
              <a:off x="6703771" y="5428970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20E6289-AF96-47AC-B44E-83F0DEC3882F}"/>
                </a:ext>
              </a:extLst>
            </p:cNvPr>
            <p:cNvSpPr/>
            <p:nvPr/>
          </p:nvSpPr>
          <p:spPr>
            <a:xfrm>
              <a:off x="7722529" y="5182118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1.51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DB5E57-D2AC-4BBB-AAD5-C0A189BCF897}"/>
                </a:ext>
              </a:extLst>
            </p:cNvPr>
            <p:cNvSpPr/>
            <p:nvPr/>
          </p:nvSpPr>
          <p:spPr>
            <a:xfrm>
              <a:off x="8144819" y="5182117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1.51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화살표: 오른쪽 43">
              <a:extLst>
                <a:ext uri="{FF2B5EF4-FFF2-40B4-BE49-F238E27FC236}">
                  <a16:creationId xmlns:a16="http://schemas.microsoft.com/office/drawing/2014/main" id="{FD4D35DA-3D9F-4444-A9C4-E6A163963606}"/>
                </a:ext>
              </a:extLst>
            </p:cNvPr>
            <p:cNvSpPr/>
            <p:nvPr/>
          </p:nvSpPr>
          <p:spPr>
            <a:xfrm>
              <a:off x="7292531" y="5291416"/>
              <a:ext cx="320232" cy="243068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화살표: 오른쪽 44">
              <a:extLst>
                <a:ext uri="{FF2B5EF4-FFF2-40B4-BE49-F238E27FC236}">
                  <a16:creationId xmlns:a16="http://schemas.microsoft.com/office/drawing/2014/main" id="{C4788470-5037-4BCB-87C1-D41048C1AC52}"/>
                </a:ext>
              </a:extLst>
            </p:cNvPr>
            <p:cNvSpPr/>
            <p:nvPr/>
          </p:nvSpPr>
          <p:spPr>
            <a:xfrm>
              <a:off x="8675140" y="5291416"/>
              <a:ext cx="320232" cy="243068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F9C2651-08E4-42DC-92E9-34535320A97F}"/>
                </a:ext>
              </a:extLst>
            </p:cNvPr>
            <p:cNvSpPr txBox="1"/>
            <p:nvPr/>
          </p:nvSpPr>
          <p:spPr>
            <a:xfrm>
              <a:off x="8144819" y="4539042"/>
              <a:ext cx="2296979" cy="455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reshape(-1,1)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9B5D8AA-D476-4151-A544-4C64FBE8331D}"/>
                </a:ext>
              </a:extLst>
            </p:cNvPr>
            <p:cNvSpPr/>
            <p:nvPr/>
          </p:nvSpPr>
          <p:spPr>
            <a:xfrm>
              <a:off x="9163492" y="5000707"/>
              <a:ext cx="844665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1.51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8E451C9-7E24-45C8-9847-C6242A9C7D3E}"/>
                </a:ext>
              </a:extLst>
            </p:cNvPr>
            <p:cNvSpPr/>
            <p:nvPr/>
          </p:nvSpPr>
          <p:spPr>
            <a:xfrm>
              <a:off x="9163492" y="5428970"/>
              <a:ext cx="844665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1.51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CBA17D5-2A3B-4D7B-8F05-F251365069FC}"/>
                </a:ext>
              </a:extLst>
            </p:cNvPr>
            <p:cNvSpPr txBox="1"/>
            <p:nvPr/>
          </p:nvSpPr>
          <p:spPr>
            <a:xfrm>
              <a:off x="7132034" y="6038643"/>
              <a:ext cx="4807019" cy="665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[[0.66524096 0.24472847 0.09003057]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[0.09003057 0.66524096 0.24472847]]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C505E50-A399-4ABD-ADD3-29659E857654}"/>
                </a:ext>
              </a:extLst>
            </p:cNvPr>
            <p:cNvSpPr/>
            <p:nvPr/>
          </p:nvSpPr>
          <p:spPr>
            <a:xfrm>
              <a:off x="516712" y="6015624"/>
              <a:ext cx="844044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0CECF2D-6AE4-4899-A08D-9CBBB2E0D240}"/>
                </a:ext>
              </a:extLst>
            </p:cNvPr>
            <p:cNvSpPr/>
            <p:nvPr/>
          </p:nvSpPr>
          <p:spPr>
            <a:xfrm>
              <a:off x="1360756" y="6015623"/>
              <a:ext cx="844044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0.37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C9CEEF6-92D8-4FCE-BA13-6DFEC20701B4}"/>
                </a:ext>
              </a:extLst>
            </p:cNvPr>
            <p:cNvSpPr/>
            <p:nvPr/>
          </p:nvSpPr>
          <p:spPr>
            <a:xfrm>
              <a:off x="2204800" y="6015622"/>
              <a:ext cx="844044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7782B44-AF96-40E0-BF8F-AC0896E15A68}"/>
                </a:ext>
              </a:extLst>
            </p:cNvPr>
            <p:cNvSpPr/>
            <p:nvPr/>
          </p:nvSpPr>
          <p:spPr>
            <a:xfrm>
              <a:off x="516712" y="6434571"/>
              <a:ext cx="844044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017B8B4-6225-431B-83D2-39799A58497A}"/>
                </a:ext>
              </a:extLst>
            </p:cNvPr>
            <p:cNvSpPr/>
            <p:nvPr/>
          </p:nvSpPr>
          <p:spPr>
            <a:xfrm>
              <a:off x="1360756" y="6434571"/>
              <a:ext cx="844044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036F38D-175D-4C28-A7DD-9BB5767C6936}"/>
                </a:ext>
              </a:extLst>
            </p:cNvPr>
            <p:cNvSpPr/>
            <p:nvPr/>
          </p:nvSpPr>
          <p:spPr>
            <a:xfrm>
              <a:off x="2204800" y="6434571"/>
              <a:ext cx="844044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0.37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0BCF83E-EAFE-4FE5-9073-D6E8D7C84CFF}"/>
                </a:ext>
              </a:extLst>
            </p:cNvPr>
            <p:cNvCxnSpPr/>
            <p:nvPr/>
          </p:nvCxnSpPr>
          <p:spPr>
            <a:xfrm flipH="1">
              <a:off x="3254054" y="6063275"/>
              <a:ext cx="559594" cy="8445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AAD82F9A-F30E-43FD-B99B-2A97801B1968}"/>
                </a:ext>
              </a:extLst>
            </p:cNvPr>
            <p:cNvSpPr/>
            <p:nvPr/>
          </p:nvSpPr>
          <p:spPr>
            <a:xfrm>
              <a:off x="3976466" y="6009845"/>
              <a:ext cx="844665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1.51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7558686-6ADE-4AE4-B79C-DB782A68DDA4}"/>
                </a:ext>
              </a:extLst>
            </p:cNvPr>
            <p:cNvSpPr/>
            <p:nvPr/>
          </p:nvSpPr>
          <p:spPr>
            <a:xfrm>
              <a:off x="3976466" y="6438108"/>
              <a:ext cx="844665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1.51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5D96B32-8C24-492D-A50B-9AE497C8FDAD}"/>
                </a:ext>
              </a:extLst>
            </p:cNvPr>
            <p:cNvSpPr/>
            <p:nvPr/>
          </p:nvSpPr>
          <p:spPr>
            <a:xfrm>
              <a:off x="4823754" y="6009845"/>
              <a:ext cx="844665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1.51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8F7407-4BFD-4502-9139-462677DD615B}"/>
                </a:ext>
              </a:extLst>
            </p:cNvPr>
            <p:cNvSpPr/>
            <p:nvPr/>
          </p:nvSpPr>
          <p:spPr>
            <a:xfrm>
              <a:off x="4823754" y="6438108"/>
              <a:ext cx="844665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1.51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F4E10E40-746A-4092-85A4-2A314FDE3069}"/>
                </a:ext>
              </a:extLst>
            </p:cNvPr>
            <p:cNvSpPr/>
            <p:nvPr/>
          </p:nvSpPr>
          <p:spPr>
            <a:xfrm>
              <a:off x="5677392" y="6009845"/>
              <a:ext cx="844665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1.51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6A99F8F-505E-44F5-BF58-02FC7422BBCA}"/>
                </a:ext>
              </a:extLst>
            </p:cNvPr>
            <p:cNvSpPr/>
            <p:nvPr/>
          </p:nvSpPr>
          <p:spPr>
            <a:xfrm>
              <a:off x="5677392" y="6438108"/>
              <a:ext cx="844665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1.51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0B284CF-D053-4406-B940-7E8CE450CA03}"/>
                </a:ext>
              </a:extLst>
            </p:cNvPr>
            <p:cNvSpPr txBox="1"/>
            <p:nvPr/>
          </p:nvSpPr>
          <p:spPr>
            <a:xfrm>
              <a:off x="6723313" y="6203738"/>
              <a:ext cx="370669" cy="455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095304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568296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62A05CF-6ED1-4C75-A8B7-2798331C00FC}"/>
              </a:ext>
            </a:extLst>
          </p:cNvPr>
          <p:cNvGrpSpPr/>
          <p:nvPr/>
        </p:nvGrpSpPr>
        <p:grpSpPr>
          <a:xfrm>
            <a:off x="162142" y="3000375"/>
            <a:ext cx="10013043" cy="3339161"/>
            <a:chOff x="-127180" y="2766048"/>
            <a:chExt cx="10619314" cy="354134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09FDC3A-FA4E-4F25-A889-D9A4292A3E42}"/>
                </a:ext>
              </a:extLst>
            </p:cNvPr>
            <p:cNvSpPr/>
            <p:nvPr/>
          </p:nvSpPr>
          <p:spPr>
            <a:xfrm>
              <a:off x="222455" y="3173470"/>
              <a:ext cx="1013242" cy="498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359921C-1D42-4FEB-B3D8-798FBD11F4AB}"/>
                </a:ext>
              </a:extLst>
            </p:cNvPr>
            <p:cNvSpPr/>
            <p:nvPr/>
          </p:nvSpPr>
          <p:spPr>
            <a:xfrm>
              <a:off x="222455" y="3675634"/>
              <a:ext cx="1013242" cy="498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C9B1ED1-E903-4C25-AE42-0267A29FE253}"/>
                </a:ext>
              </a:extLst>
            </p:cNvPr>
            <p:cNvSpPr/>
            <p:nvPr/>
          </p:nvSpPr>
          <p:spPr>
            <a:xfrm>
              <a:off x="309129" y="3205783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49B98D3-FE6C-4EB4-95CB-7D43BE4D2DF9}"/>
                </a:ext>
              </a:extLst>
            </p:cNvPr>
            <p:cNvSpPr/>
            <p:nvPr/>
          </p:nvSpPr>
          <p:spPr>
            <a:xfrm>
              <a:off x="737392" y="3205782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6EDBF58-3A17-43D8-9BE2-4EC80BCD7D1A}"/>
                </a:ext>
              </a:extLst>
            </p:cNvPr>
            <p:cNvSpPr/>
            <p:nvPr/>
          </p:nvSpPr>
          <p:spPr>
            <a:xfrm>
              <a:off x="302779" y="3716255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2DAB1DB-E7FD-466A-97E1-E7841977F2C4}"/>
                </a:ext>
              </a:extLst>
            </p:cNvPr>
            <p:cNvSpPr/>
            <p:nvPr/>
          </p:nvSpPr>
          <p:spPr>
            <a:xfrm>
              <a:off x="731042" y="3716254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2E78C84D-1969-4305-85E2-17C161DBE962}"/>
                </a:ext>
              </a:extLst>
            </p:cNvPr>
            <p:cNvSpPr/>
            <p:nvPr/>
          </p:nvSpPr>
          <p:spPr>
            <a:xfrm>
              <a:off x="1426915" y="3801276"/>
              <a:ext cx="320232" cy="243068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EB531198-AB53-4DC1-8341-A10B7C02EBAB}"/>
                </a:ext>
              </a:extLst>
            </p:cNvPr>
            <p:cNvSpPr/>
            <p:nvPr/>
          </p:nvSpPr>
          <p:spPr>
            <a:xfrm>
              <a:off x="2958833" y="3801276"/>
              <a:ext cx="320232" cy="243068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4AC936-EF34-4264-90F2-D7A6991366FB}"/>
                </a:ext>
              </a:extLst>
            </p:cNvPr>
            <p:cNvSpPr txBox="1"/>
            <p:nvPr/>
          </p:nvSpPr>
          <p:spPr>
            <a:xfrm>
              <a:off x="0" y="2787868"/>
              <a:ext cx="1623899" cy="359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(2,3)=&gt;(3,2)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0BCF83E-EAFE-4FE5-9073-D6E8D7C84C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6886" y="2972534"/>
              <a:ext cx="498153" cy="17437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BDF0D26-4063-4B08-B7D8-9E3B75D0DC90}"/>
                </a:ext>
              </a:extLst>
            </p:cNvPr>
            <p:cNvSpPr/>
            <p:nvPr/>
          </p:nvSpPr>
          <p:spPr>
            <a:xfrm>
              <a:off x="222455" y="4168449"/>
              <a:ext cx="1013242" cy="498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141E885-AFC8-4F4C-90B9-8AFD3EF0E2BC}"/>
                </a:ext>
              </a:extLst>
            </p:cNvPr>
            <p:cNvSpPr/>
            <p:nvPr/>
          </p:nvSpPr>
          <p:spPr>
            <a:xfrm>
              <a:off x="293937" y="4204758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531E651-CA8C-4319-9255-78B46F62E505}"/>
                </a:ext>
              </a:extLst>
            </p:cNvPr>
            <p:cNvSpPr/>
            <p:nvPr/>
          </p:nvSpPr>
          <p:spPr>
            <a:xfrm>
              <a:off x="722200" y="4204757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3C4E5E2-DCB5-4C93-875F-28908F024A64}"/>
                </a:ext>
              </a:extLst>
            </p:cNvPr>
            <p:cNvSpPr txBox="1"/>
            <p:nvPr/>
          </p:nvSpPr>
          <p:spPr>
            <a:xfrm>
              <a:off x="1930926" y="280192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(3, 2)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059B886-8707-41D6-9FC9-F4057C36C931}"/>
                </a:ext>
              </a:extLst>
            </p:cNvPr>
            <p:cNvSpPr/>
            <p:nvPr/>
          </p:nvSpPr>
          <p:spPr>
            <a:xfrm>
              <a:off x="1881240" y="3158649"/>
              <a:ext cx="1013242" cy="498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AC9869F-39CB-4C91-9DFE-8A744D9CBF39}"/>
                </a:ext>
              </a:extLst>
            </p:cNvPr>
            <p:cNvSpPr/>
            <p:nvPr/>
          </p:nvSpPr>
          <p:spPr>
            <a:xfrm>
              <a:off x="1881240" y="3660813"/>
              <a:ext cx="1013242" cy="498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27CBCF3-59A4-4632-8E0E-98E66270F85B}"/>
                </a:ext>
              </a:extLst>
            </p:cNvPr>
            <p:cNvSpPr/>
            <p:nvPr/>
          </p:nvSpPr>
          <p:spPr>
            <a:xfrm>
              <a:off x="1967914" y="3190962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F54A61D-E840-4023-B3B6-45813BFA037B}"/>
                </a:ext>
              </a:extLst>
            </p:cNvPr>
            <p:cNvSpPr/>
            <p:nvPr/>
          </p:nvSpPr>
          <p:spPr>
            <a:xfrm>
              <a:off x="2396177" y="3190961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129EDF9-8C19-4214-9B98-414BA3F1884D}"/>
                </a:ext>
              </a:extLst>
            </p:cNvPr>
            <p:cNvSpPr/>
            <p:nvPr/>
          </p:nvSpPr>
          <p:spPr>
            <a:xfrm>
              <a:off x="1961564" y="3701434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125A5BC-3BAB-4635-8B46-9A5B94639EA3}"/>
                </a:ext>
              </a:extLst>
            </p:cNvPr>
            <p:cNvSpPr/>
            <p:nvPr/>
          </p:nvSpPr>
          <p:spPr>
            <a:xfrm>
              <a:off x="2389827" y="3701433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6BC6710A-48BC-4F40-AA78-8F2A518756F0}"/>
                </a:ext>
              </a:extLst>
            </p:cNvPr>
            <p:cNvSpPr/>
            <p:nvPr/>
          </p:nvSpPr>
          <p:spPr>
            <a:xfrm>
              <a:off x="1881240" y="4153628"/>
              <a:ext cx="1013242" cy="498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B24CC70E-8650-462C-A532-39DA0A821AF2}"/>
                </a:ext>
              </a:extLst>
            </p:cNvPr>
            <p:cNvSpPr/>
            <p:nvPr/>
          </p:nvSpPr>
          <p:spPr>
            <a:xfrm>
              <a:off x="1952722" y="4189937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26D7724-DD49-4571-9BFA-37C3E8F6F681}"/>
                </a:ext>
              </a:extLst>
            </p:cNvPr>
            <p:cNvSpPr/>
            <p:nvPr/>
          </p:nvSpPr>
          <p:spPr>
            <a:xfrm>
              <a:off x="2380985" y="4189936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A061A8E-1500-4010-9949-E4C734344F73}"/>
                </a:ext>
              </a:extLst>
            </p:cNvPr>
            <p:cNvSpPr/>
            <p:nvPr/>
          </p:nvSpPr>
          <p:spPr>
            <a:xfrm>
              <a:off x="3490089" y="3156320"/>
              <a:ext cx="1013242" cy="498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DBA45CA-0745-4258-84A1-B5A88E7EE66D}"/>
                </a:ext>
              </a:extLst>
            </p:cNvPr>
            <p:cNvSpPr/>
            <p:nvPr/>
          </p:nvSpPr>
          <p:spPr>
            <a:xfrm>
              <a:off x="3490089" y="3658484"/>
              <a:ext cx="1013242" cy="498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55B323C-6E51-4178-9624-06728738C021}"/>
                </a:ext>
              </a:extLst>
            </p:cNvPr>
            <p:cNvSpPr/>
            <p:nvPr/>
          </p:nvSpPr>
          <p:spPr>
            <a:xfrm>
              <a:off x="3576763" y="3188633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B564CE3-2D41-4873-A307-D00A60F1698D}"/>
                </a:ext>
              </a:extLst>
            </p:cNvPr>
            <p:cNvSpPr/>
            <p:nvPr/>
          </p:nvSpPr>
          <p:spPr>
            <a:xfrm>
              <a:off x="4005026" y="3188632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-2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DB9BAB5-9077-407F-B8F4-610AD63159FF}"/>
                </a:ext>
              </a:extLst>
            </p:cNvPr>
            <p:cNvSpPr/>
            <p:nvPr/>
          </p:nvSpPr>
          <p:spPr>
            <a:xfrm>
              <a:off x="3570413" y="3699105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46518EC-39A6-4F7E-AAEE-8468F45EF0E2}"/>
                </a:ext>
              </a:extLst>
            </p:cNvPr>
            <p:cNvSpPr/>
            <p:nvPr/>
          </p:nvSpPr>
          <p:spPr>
            <a:xfrm>
              <a:off x="3998676" y="3699104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F0B34A-80A1-4E0A-8868-FB2DE64F5AD7}"/>
                </a:ext>
              </a:extLst>
            </p:cNvPr>
            <p:cNvSpPr/>
            <p:nvPr/>
          </p:nvSpPr>
          <p:spPr>
            <a:xfrm>
              <a:off x="3490089" y="4151299"/>
              <a:ext cx="1013242" cy="498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C7BD9CB-4840-4E6B-8C58-5C15EF7DF6A1}"/>
                </a:ext>
              </a:extLst>
            </p:cNvPr>
            <p:cNvSpPr/>
            <p:nvPr/>
          </p:nvSpPr>
          <p:spPr>
            <a:xfrm>
              <a:off x="3561571" y="4187608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-2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163A5D8-B1EE-4335-A675-7A642D87236C}"/>
                </a:ext>
              </a:extLst>
            </p:cNvPr>
            <p:cNvSpPr/>
            <p:nvPr/>
          </p:nvSpPr>
          <p:spPr>
            <a:xfrm>
              <a:off x="3989834" y="4187607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D07C00B9-F703-4457-8B80-F217D5F512AF}"/>
                </a:ext>
              </a:extLst>
            </p:cNvPr>
            <p:cNvSpPr/>
            <p:nvPr/>
          </p:nvSpPr>
          <p:spPr>
            <a:xfrm>
              <a:off x="5034429" y="3168426"/>
              <a:ext cx="1272242" cy="498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0F5B35C-2350-4B98-B18B-289386DD4996}"/>
                </a:ext>
              </a:extLst>
            </p:cNvPr>
            <p:cNvSpPr/>
            <p:nvPr/>
          </p:nvSpPr>
          <p:spPr>
            <a:xfrm>
              <a:off x="5034429" y="3670590"/>
              <a:ext cx="1272242" cy="498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8D61D7F-74CB-4BE7-922D-1AA8EADD1113}"/>
                </a:ext>
              </a:extLst>
            </p:cNvPr>
            <p:cNvSpPr/>
            <p:nvPr/>
          </p:nvSpPr>
          <p:spPr>
            <a:xfrm>
              <a:off x="5096663" y="3200739"/>
              <a:ext cx="57428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B7F08F1E-330C-421E-9C69-81D877067E1D}"/>
                </a:ext>
              </a:extLst>
            </p:cNvPr>
            <p:cNvSpPr/>
            <p:nvPr/>
          </p:nvSpPr>
          <p:spPr>
            <a:xfrm>
              <a:off x="5670947" y="3200738"/>
              <a:ext cx="57428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246BCC7-2C6E-42F2-B661-DCB16470F0C4}"/>
                </a:ext>
              </a:extLst>
            </p:cNvPr>
            <p:cNvSpPr/>
            <p:nvPr/>
          </p:nvSpPr>
          <p:spPr>
            <a:xfrm>
              <a:off x="5096663" y="3711211"/>
              <a:ext cx="57428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0.37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F2DC6E2-CA9A-402A-B4B8-08494D2C44D8}"/>
                </a:ext>
              </a:extLst>
            </p:cNvPr>
            <p:cNvSpPr/>
            <p:nvPr/>
          </p:nvSpPr>
          <p:spPr>
            <a:xfrm>
              <a:off x="5670947" y="3711210"/>
              <a:ext cx="57428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32DC27F-F69E-4E8C-9363-A00E22D7714A}"/>
                </a:ext>
              </a:extLst>
            </p:cNvPr>
            <p:cNvSpPr/>
            <p:nvPr/>
          </p:nvSpPr>
          <p:spPr>
            <a:xfrm>
              <a:off x="5034429" y="4163405"/>
              <a:ext cx="1272242" cy="498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3F16E6D-9F21-4445-BA15-9946D38AD22F}"/>
                </a:ext>
              </a:extLst>
            </p:cNvPr>
            <p:cNvSpPr/>
            <p:nvPr/>
          </p:nvSpPr>
          <p:spPr>
            <a:xfrm>
              <a:off x="5096663" y="4199714"/>
              <a:ext cx="57428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3D4F2A1A-944D-4099-9A9D-D7418B9849CC}"/>
                </a:ext>
              </a:extLst>
            </p:cNvPr>
            <p:cNvSpPr/>
            <p:nvPr/>
          </p:nvSpPr>
          <p:spPr>
            <a:xfrm>
              <a:off x="5670947" y="4199713"/>
              <a:ext cx="57428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0.37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DD5AFAE-19EB-4DDA-BEAF-CC2AFDC3D9AC}"/>
                </a:ext>
              </a:extLst>
            </p:cNvPr>
            <p:cNvSpPr txBox="1"/>
            <p:nvPr/>
          </p:nvSpPr>
          <p:spPr>
            <a:xfrm>
              <a:off x="5096663" y="2768302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(3, 2)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D77D7C9-B861-473A-B4A6-35CDD0C57AB3}"/>
                </a:ext>
              </a:extLst>
            </p:cNvPr>
            <p:cNvSpPr txBox="1"/>
            <p:nvPr/>
          </p:nvSpPr>
          <p:spPr>
            <a:xfrm>
              <a:off x="7570135" y="2766048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(3, 2)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C3220994-C9A7-47F2-8143-275828433191}"/>
                </a:ext>
              </a:extLst>
            </p:cNvPr>
            <p:cNvSpPr/>
            <p:nvPr/>
          </p:nvSpPr>
          <p:spPr>
            <a:xfrm>
              <a:off x="7261048" y="3156319"/>
              <a:ext cx="1272242" cy="498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7EA3259-9C15-4FBB-8668-68C4AF2C3F94}"/>
                </a:ext>
              </a:extLst>
            </p:cNvPr>
            <p:cNvSpPr/>
            <p:nvPr/>
          </p:nvSpPr>
          <p:spPr>
            <a:xfrm>
              <a:off x="7261048" y="3658483"/>
              <a:ext cx="1272242" cy="498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ED9CDA45-BF08-4E63-ACBB-0F8E24609279}"/>
                </a:ext>
              </a:extLst>
            </p:cNvPr>
            <p:cNvSpPr/>
            <p:nvPr/>
          </p:nvSpPr>
          <p:spPr>
            <a:xfrm>
              <a:off x="7323282" y="3188632"/>
              <a:ext cx="57428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1.51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FE82D16-00B2-49EC-BEC7-5ECF3E8C6271}"/>
                </a:ext>
              </a:extLst>
            </p:cNvPr>
            <p:cNvSpPr/>
            <p:nvPr/>
          </p:nvSpPr>
          <p:spPr>
            <a:xfrm>
              <a:off x="7897566" y="3188631"/>
              <a:ext cx="57428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1.51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B3A4EA3-FD43-468D-B39C-F76EA1E37555}"/>
                </a:ext>
              </a:extLst>
            </p:cNvPr>
            <p:cNvSpPr/>
            <p:nvPr/>
          </p:nvSpPr>
          <p:spPr>
            <a:xfrm>
              <a:off x="7323282" y="3699104"/>
              <a:ext cx="57428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1.51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A9BB0733-9C60-4F84-8D70-91C569BBC1F1}"/>
                </a:ext>
              </a:extLst>
            </p:cNvPr>
            <p:cNvSpPr/>
            <p:nvPr/>
          </p:nvSpPr>
          <p:spPr>
            <a:xfrm>
              <a:off x="7897566" y="3699103"/>
              <a:ext cx="57428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1.51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27BB25A-4438-4730-8EC0-AE9E01BD50B4}"/>
                </a:ext>
              </a:extLst>
            </p:cNvPr>
            <p:cNvSpPr/>
            <p:nvPr/>
          </p:nvSpPr>
          <p:spPr>
            <a:xfrm>
              <a:off x="7261048" y="4151298"/>
              <a:ext cx="1272242" cy="498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DFE93691-B2E3-4CF1-8FC5-A3192C8495B5}"/>
                </a:ext>
              </a:extLst>
            </p:cNvPr>
            <p:cNvSpPr/>
            <p:nvPr/>
          </p:nvSpPr>
          <p:spPr>
            <a:xfrm>
              <a:off x="7323282" y="4187607"/>
              <a:ext cx="57428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1.51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B9AA6D62-0021-4BBC-BA0F-D198A01507B8}"/>
                </a:ext>
              </a:extLst>
            </p:cNvPr>
            <p:cNvSpPr/>
            <p:nvPr/>
          </p:nvSpPr>
          <p:spPr>
            <a:xfrm>
              <a:off x="7897566" y="4187606"/>
              <a:ext cx="57428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1.51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8388430-5D90-4495-94A4-2CEFCFC592B3}"/>
                </a:ext>
              </a:extLst>
            </p:cNvPr>
            <p:cNvSpPr txBox="1"/>
            <p:nvPr/>
          </p:nvSpPr>
          <p:spPr>
            <a:xfrm>
              <a:off x="8682892" y="3665701"/>
              <a:ext cx="345452" cy="424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79C0020F-E13C-43DE-AE8A-EC57A65FACAF}"/>
                </a:ext>
              </a:extLst>
            </p:cNvPr>
            <p:cNvSpPr/>
            <p:nvPr/>
          </p:nvSpPr>
          <p:spPr>
            <a:xfrm>
              <a:off x="9112768" y="3146231"/>
              <a:ext cx="1272242" cy="498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C331DFDF-AF45-43EB-B749-1F5DC6861B95}"/>
                </a:ext>
              </a:extLst>
            </p:cNvPr>
            <p:cNvSpPr/>
            <p:nvPr/>
          </p:nvSpPr>
          <p:spPr>
            <a:xfrm>
              <a:off x="9112768" y="3648395"/>
              <a:ext cx="1272242" cy="498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EA05E387-490F-4912-ACA8-9E641B180064}"/>
                </a:ext>
              </a:extLst>
            </p:cNvPr>
            <p:cNvSpPr/>
            <p:nvPr/>
          </p:nvSpPr>
          <p:spPr>
            <a:xfrm>
              <a:off x="9175002" y="3178544"/>
              <a:ext cx="57428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0.67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9FEF8AE-0CA0-45C0-A2D4-BF61BC5A3D90}"/>
                </a:ext>
              </a:extLst>
            </p:cNvPr>
            <p:cNvSpPr/>
            <p:nvPr/>
          </p:nvSpPr>
          <p:spPr>
            <a:xfrm>
              <a:off x="9749286" y="3178543"/>
              <a:ext cx="57428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0.09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A6595C3-8A5D-4639-B7DE-0F44DEC901F6}"/>
                </a:ext>
              </a:extLst>
            </p:cNvPr>
            <p:cNvSpPr/>
            <p:nvPr/>
          </p:nvSpPr>
          <p:spPr>
            <a:xfrm>
              <a:off x="9175002" y="3689016"/>
              <a:ext cx="57428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0.24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4F6BA26-5F7B-4083-91F7-24F5C0F5D5CB}"/>
                </a:ext>
              </a:extLst>
            </p:cNvPr>
            <p:cNvSpPr/>
            <p:nvPr/>
          </p:nvSpPr>
          <p:spPr>
            <a:xfrm>
              <a:off x="9749286" y="3689015"/>
              <a:ext cx="57428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0.67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110DBAF-6060-454D-B699-D559009D229B}"/>
                </a:ext>
              </a:extLst>
            </p:cNvPr>
            <p:cNvSpPr/>
            <p:nvPr/>
          </p:nvSpPr>
          <p:spPr>
            <a:xfrm>
              <a:off x="9112768" y="4141210"/>
              <a:ext cx="1272242" cy="498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76BB8958-A12E-4AD0-B201-7DBC4F408A76}"/>
                </a:ext>
              </a:extLst>
            </p:cNvPr>
            <p:cNvSpPr/>
            <p:nvPr/>
          </p:nvSpPr>
          <p:spPr>
            <a:xfrm>
              <a:off x="9175002" y="4177519"/>
              <a:ext cx="57428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0.09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53B33C81-2C4E-42D5-965D-F686978C2EFC}"/>
                </a:ext>
              </a:extLst>
            </p:cNvPr>
            <p:cNvSpPr/>
            <p:nvPr/>
          </p:nvSpPr>
          <p:spPr>
            <a:xfrm>
              <a:off x="9749286" y="4177518"/>
              <a:ext cx="57428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0.24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CBA3CC3-87FA-46FF-8C4A-8F1C6EAEAE37}"/>
                </a:ext>
              </a:extLst>
            </p:cNvPr>
            <p:cNvSpPr txBox="1"/>
            <p:nvPr/>
          </p:nvSpPr>
          <p:spPr>
            <a:xfrm>
              <a:off x="9276644" y="277306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(3, 2)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C1E4FA4-D39D-4928-9CA1-EED938D8E0A5}"/>
                </a:ext>
              </a:extLst>
            </p:cNvPr>
            <p:cNvSpPr txBox="1"/>
            <p:nvPr/>
          </p:nvSpPr>
          <p:spPr>
            <a:xfrm>
              <a:off x="3153563" y="5029994"/>
              <a:ext cx="4480002" cy="620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[[0.66524096 0.24472847 0.09003057]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[0.09003057 0.66524096 0.24472847]]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FFE32FE-1C96-4E2D-A0EF-57FCE18179FC}"/>
                </a:ext>
              </a:extLst>
            </p:cNvPr>
            <p:cNvSpPr/>
            <p:nvPr/>
          </p:nvSpPr>
          <p:spPr>
            <a:xfrm>
              <a:off x="-127180" y="5306893"/>
              <a:ext cx="1454657" cy="498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DEDF827A-CC6E-4CAE-B5F2-22E5BAFCDC1C}"/>
                </a:ext>
              </a:extLst>
            </p:cNvPr>
            <p:cNvSpPr/>
            <p:nvPr/>
          </p:nvSpPr>
          <p:spPr>
            <a:xfrm>
              <a:off x="-127180" y="5809057"/>
              <a:ext cx="1454657" cy="498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6F621B9-813F-4FE3-A032-EC2A37632BDE}"/>
                </a:ext>
              </a:extLst>
            </p:cNvPr>
            <p:cNvSpPr/>
            <p:nvPr/>
          </p:nvSpPr>
          <p:spPr>
            <a:xfrm>
              <a:off x="-40505" y="5339206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0161C4C-07AA-4B62-B0F1-DDDBD9E9B8CC}"/>
                </a:ext>
              </a:extLst>
            </p:cNvPr>
            <p:cNvSpPr/>
            <p:nvPr/>
          </p:nvSpPr>
          <p:spPr>
            <a:xfrm>
              <a:off x="387758" y="5339205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CFBE176-0011-4404-B022-73424C828A49}"/>
                </a:ext>
              </a:extLst>
            </p:cNvPr>
            <p:cNvSpPr/>
            <p:nvPr/>
          </p:nvSpPr>
          <p:spPr>
            <a:xfrm>
              <a:off x="816021" y="5339204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9F5A724-1B90-4F8D-8EDC-5AAB9170FCBC}"/>
                </a:ext>
              </a:extLst>
            </p:cNvPr>
            <p:cNvSpPr/>
            <p:nvPr/>
          </p:nvSpPr>
          <p:spPr>
            <a:xfrm>
              <a:off x="-46855" y="5849678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DD35BB4-8931-4CC8-BE21-40C1CBC6E804}"/>
                </a:ext>
              </a:extLst>
            </p:cNvPr>
            <p:cNvSpPr/>
            <p:nvPr/>
          </p:nvSpPr>
          <p:spPr>
            <a:xfrm>
              <a:off x="381408" y="5849677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84208EF1-FD07-4C2C-AE93-0BAB058B20E7}"/>
                </a:ext>
              </a:extLst>
            </p:cNvPr>
            <p:cNvSpPr/>
            <p:nvPr/>
          </p:nvSpPr>
          <p:spPr>
            <a:xfrm>
              <a:off x="809671" y="5849676"/>
              <a:ext cx="428263" cy="4282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2FF17A9-1E2E-4CA5-91E7-28B538E54FE9}"/>
                </a:ext>
              </a:extLst>
            </p:cNvPr>
            <p:cNvGrpSpPr/>
            <p:nvPr/>
          </p:nvGrpSpPr>
          <p:grpSpPr>
            <a:xfrm>
              <a:off x="8602676" y="5258797"/>
              <a:ext cx="1889458" cy="1000496"/>
              <a:chOff x="9037476" y="5258797"/>
              <a:chExt cx="1454657" cy="1000496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DD54BBF9-FD3C-4277-A631-711E17CB6A44}"/>
                  </a:ext>
                </a:extLst>
              </p:cNvPr>
              <p:cNvSpPr/>
              <p:nvPr/>
            </p:nvSpPr>
            <p:spPr>
              <a:xfrm>
                <a:off x="9037476" y="5258797"/>
                <a:ext cx="1454657" cy="4983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FDDD9CB8-F3B3-4E94-8864-DF2C792D0B2E}"/>
                  </a:ext>
                </a:extLst>
              </p:cNvPr>
              <p:cNvSpPr/>
              <p:nvPr/>
            </p:nvSpPr>
            <p:spPr>
              <a:xfrm>
                <a:off x="9037476" y="5760961"/>
                <a:ext cx="1454657" cy="4983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8F10D8B-6FF0-49C3-90B5-775E3D225065}"/>
                  </a:ext>
                </a:extLst>
              </p:cNvPr>
              <p:cNvSpPr/>
              <p:nvPr/>
            </p:nvSpPr>
            <p:spPr>
              <a:xfrm>
                <a:off x="9124151" y="5291110"/>
                <a:ext cx="428263" cy="42826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0.67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1D1B064E-04ED-4DF0-8235-C0016DB77263}"/>
                  </a:ext>
                </a:extLst>
              </p:cNvPr>
              <p:cNvSpPr/>
              <p:nvPr/>
            </p:nvSpPr>
            <p:spPr>
              <a:xfrm>
                <a:off x="9552414" y="5291109"/>
                <a:ext cx="428263" cy="42826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0.24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50692878-41EE-4F99-9DC6-2349D8B274E7}"/>
                  </a:ext>
                </a:extLst>
              </p:cNvPr>
              <p:cNvSpPr/>
              <p:nvPr/>
            </p:nvSpPr>
            <p:spPr>
              <a:xfrm>
                <a:off x="9980677" y="5291108"/>
                <a:ext cx="428263" cy="42826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0.09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DAB2C216-37EF-4B0C-9972-AC269DDEB5F9}"/>
                  </a:ext>
                </a:extLst>
              </p:cNvPr>
              <p:cNvSpPr/>
              <p:nvPr/>
            </p:nvSpPr>
            <p:spPr>
              <a:xfrm>
                <a:off x="9117801" y="5801582"/>
                <a:ext cx="428263" cy="42826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0.09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1B581D26-F154-472B-9A32-E6A00B76877C}"/>
                  </a:ext>
                </a:extLst>
              </p:cNvPr>
              <p:cNvSpPr/>
              <p:nvPr/>
            </p:nvSpPr>
            <p:spPr>
              <a:xfrm>
                <a:off x="9546064" y="5801581"/>
                <a:ext cx="428263" cy="42826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0.67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0E441597-9A40-4CF2-ADCF-F495E6C4049D}"/>
                  </a:ext>
                </a:extLst>
              </p:cNvPr>
              <p:cNvSpPr/>
              <p:nvPr/>
            </p:nvSpPr>
            <p:spPr>
              <a:xfrm>
                <a:off x="9974327" y="5801580"/>
                <a:ext cx="428263" cy="42826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0.24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8C17A79-16D2-430A-AD13-5C7C48A6D7FD}"/>
                </a:ext>
              </a:extLst>
            </p:cNvPr>
            <p:cNvSpPr txBox="1"/>
            <p:nvPr/>
          </p:nvSpPr>
          <p:spPr>
            <a:xfrm>
              <a:off x="-40505" y="4992605"/>
              <a:ext cx="314851" cy="359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002FAE5-A722-48CB-9461-A47A1AD73A8C}"/>
                </a:ext>
              </a:extLst>
            </p:cNvPr>
            <p:cNvSpPr txBox="1"/>
            <p:nvPr/>
          </p:nvSpPr>
          <p:spPr>
            <a:xfrm>
              <a:off x="446237" y="4595751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x.T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1F2E140-EBE4-4E98-AF9F-CCF9F65E9742}"/>
                </a:ext>
              </a:extLst>
            </p:cNvPr>
            <p:cNvSpPr txBox="1"/>
            <p:nvPr/>
          </p:nvSpPr>
          <p:spPr>
            <a:xfrm>
              <a:off x="9376541" y="4531592"/>
              <a:ext cx="314851" cy="359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6FC741E-97E2-4D54-9E29-010CB74E57A7}"/>
                </a:ext>
              </a:extLst>
            </p:cNvPr>
            <p:cNvSpPr txBox="1"/>
            <p:nvPr/>
          </p:nvSpPr>
          <p:spPr>
            <a:xfrm>
              <a:off x="9254872" y="4957950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y.T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7886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  #  (3,) =&gt; (1,3)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  #  (3,) =&gt; (1,3)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</a:t>
            </a:r>
            <a:r>
              <a:rPr lang="en-US" altLang="ko-KR" sz="18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+ 1e-7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4EAA6D1-0453-4F80-B89E-445364601693}"/>
              </a:ext>
            </a:extLst>
          </p:cNvPr>
          <p:cNvGrpSpPr/>
          <p:nvPr/>
        </p:nvGrpSpPr>
        <p:grpSpPr>
          <a:xfrm>
            <a:off x="222250" y="4039555"/>
            <a:ext cx="10207261" cy="2545395"/>
            <a:chOff x="404780" y="3892540"/>
            <a:chExt cx="12124274" cy="302344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1D195EF-028A-4D97-8AEC-4609B8730EAE}"/>
                </a:ext>
              </a:extLst>
            </p:cNvPr>
            <p:cNvSpPr/>
            <p:nvPr/>
          </p:nvSpPr>
          <p:spPr>
            <a:xfrm>
              <a:off x="7049753" y="5484456"/>
              <a:ext cx="2666035" cy="4616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729B2CA-1745-4E93-B956-875C35E6FE6F}"/>
                </a:ext>
              </a:extLst>
            </p:cNvPr>
            <p:cNvSpPr/>
            <p:nvPr/>
          </p:nvSpPr>
          <p:spPr>
            <a:xfrm>
              <a:off x="3852256" y="5492172"/>
              <a:ext cx="2666035" cy="46166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BCAE63A-0796-4BC1-AB68-7ADA4590D754}"/>
                    </a:ext>
                  </a:extLst>
                </p:cNvPr>
                <p:cNvSpPr txBox="1"/>
                <p:nvPr/>
              </p:nvSpPr>
              <p:spPr>
                <a:xfrm>
                  <a:off x="960539" y="4125568"/>
                  <a:ext cx="2337498" cy="1038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BCAE63A-0796-4BC1-AB68-7ADA4590D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539" y="4125568"/>
                  <a:ext cx="2337498" cy="10382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3761843-CCE8-4533-B9B7-1494C880E698}"/>
                    </a:ext>
                  </a:extLst>
                </p:cNvPr>
                <p:cNvSpPr txBox="1"/>
                <p:nvPr/>
              </p:nvSpPr>
              <p:spPr>
                <a:xfrm>
                  <a:off x="3975196" y="4460051"/>
                  <a:ext cx="592136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func>
                              <m:funcPr>
                                <m:ctrl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func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3761843-CCE8-4533-B9B7-1494C880E6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5196" y="4460051"/>
                  <a:ext cx="5921365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961"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BEAD7AE-6012-48F9-9CE9-298DE2AA2E32}"/>
                </a:ext>
              </a:extLst>
            </p:cNvPr>
            <p:cNvSpPr/>
            <p:nvPr/>
          </p:nvSpPr>
          <p:spPr>
            <a:xfrm>
              <a:off x="3913464" y="5533198"/>
              <a:ext cx="844550" cy="369332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70A5AFD-2C92-403F-B7A7-DF94D6707B21}"/>
                </a:ext>
              </a:extLst>
            </p:cNvPr>
            <p:cNvSpPr/>
            <p:nvPr/>
          </p:nvSpPr>
          <p:spPr>
            <a:xfrm>
              <a:off x="4758014" y="5533198"/>
              <a:ext cx="844550" cy="369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509004-3F9E-4154-B8B9-07DA6E7D1D76}"/>
                </a:ext>
              </a:extLst>
            </p:cNvPr>
            <p:cNvSpPr/>
            <p:nvPr/>
          </p:nvSpPr>
          <p:spPr>
            <a:xfrm>
              <a:off x="5594147" y="5533198"/>
              <a:ext cx="844550" cy="369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E51390-3399-4844-8BC5-E435997ED46C}"/>
                </a:ext>
              </a:extLst>
            </p:cNvPr>
            <p:cNvSpPr/>
            <p:nvPr/>
          </p:nvSpPr>
          <p:spPr>
            <a:xfrm>
              <a:off x="7115947" y="5526951"/>
              <a:ext cx="84455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3E371F1-2198-4EC6-82FF-274716574946}"/>
                </a:ext>
              </a:extLst>
            </p:cNvPr>
            <p:cNvSpPr/>
            <p:nvPr/>
          </p:nvSpPr>
          <p:spPr>
            <a:xfrm>
              <a:off x="7960497" y="5526951"/>
              <a:ext cx="844550" cy="369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A0D709B-2CE2-4659-B936-0D5C40911ED2}"/>
                </a:ext>
              </a:extLst>
            </p:cNvPr>
            <p:cNvSpPr/>
            <p:nvPr/>
          </p:nvSpPr>
          <p:spPr>
            <a:xfrm>
              <a:off x="8805047" y="5526951"/>
              <a:ext cx="844550" cy="369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C2C476-6EF8-441B-95D0-982F77D34410}"/>
                </a:ext>
              </a:extLst>
            </p:cNvPr>
            <p:cNvSpPr txBox="1"/>
            <p:nvPr/>
          </p:nvSpPr>
          <p:spPr>
            <a:xfrm>
              <a:off x="5037630" y="5853802"/>
              <a:ext cx="386905" cy="475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8BC427-9B0F-4F56-AD37-5C9C86888BE6}"/>
                </a:ext>
              </a:extLst>
            </p:cNvPr>
            <p:cNvSpPr txBox="1"/>
            <p:nvPr/>
          </p:nvSpPr>
          <p:spPr>
            <a:xfrm>
              <a:off x="8205480" y="5853802"/>
              <a:ext cx="386905" cy="475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329677-E28A-426D-A59E-EE8C7CBA3D59}"/>
                </a:ext>
              </a:extLst>
            </p:cNvPr>
            <p:cNvSpPr txBox="1"/>
            <p:nvPr/>
          </p:nvSpPr>
          <p:spPr>
            <a:xfrm>
              <a:off x="7352958" y="5186156"/>
              <a:ext cx="409754" cy="365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918FB6-3C6E-454A-9CAD-C540E6707F9F}"/>
                </a:ext>
              </a:extLst>
            </p:cNvPr>
            <p:cNvSpPr txBox="1"/>
            <p:nvPr/>
          </p:nvSpPr>
          <p:spPr>
            <a:xfrm>
              <a:off x="8013119" y="5186156"/>
              <a:ext cx="798183" cy="365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고양이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9CB1D1-7B24-48A3-8B53-6FDCD75F27CB}"/>
                </a:ext>
              </a:extLst>
            </p:cNvPr>
            <p:cNvSpPr txBox="1"/>
            <p:nvPr/>
          </p:nvSpPr>
          <p:spPr>
            <a:xfrm>
              <a:off x="8949040" y="5183916"/>
              <a:ext cx="607777" cy="365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사슴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0C20080-6097-4E9B-AAF0-AB30F0A869F9}"/>
                    </a:ext>
                  </a:extLst>
                </p:cNvPr>
                <p:cNvSpPr txBox="1"/>
                <p:nvPr/>
              </p:nvSpPr>
              <p:spPr>
                <a:xfrm>
                  <a:off x="3913464" y="4951693"/>
                  <a:ext cx="57227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1.6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0C20080-6097-4E9B-AAF0-AB30F0A86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3464" y="4951693"/>
                  <a:ext cx="57227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532" r="-3797"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1D0787-F1BE-4401-B8A3-FC34A66C25ED}"/>
                </a:ext>
              </a:extLst>
            </p:cNvPr>
            <p:cNvSpPr/>
            <p:nvPr/>
          </p:nvSpPr>
          <p:spPr>
            <a:xfrm>
              <a:off x="771076" y="5794397"/>
              <a:ext cx="369332" cy="369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2C3A5D9-8BE3-458A-A012-B3588DCF0697}"/>
                </a:ext>
              </a:extLst>
            </p:cNvPr>
            <p:cNvSpPr/>
            <p:nvPr/>
          </p:nvSpPr>
          <p:spPr>
            <a:xfrm>
              <a:off x="1140408" y="5794397"/>
              <a:ext cx="369332" cy="369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2910A86-370D-43A2-B6C9-4BAFBAB2CE32}"/>
                </a:ext>
              </a:extLst>
            </p:cNvPr>
            <p:cNvSpPr/>
            <p:nvPr/>
          </p:nvSpPr>
          <p:spPr>
            <a:xfrm>
              <a:off x="771076" y="6163729"/>
              <a:ext cx="369332" cy="369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ED565F7-D92A-4660-A70A-6F557199DFD5}"/>
                </a:ext>
              </a:extLst>
            </p:cNvPr>
            <p:cNvSpPr/>
            <p:nvPr/>
          </p:nvSpPr>
          <p:spPr>
            <a:xfrm>
              <a:off x="1140408" y="6163729"/>
              <a:ext cx="369332" cy="369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F04EE3-FA37-4A42-A435-BE91AA5C89B4}"/>
                </a:ext>
              </a:extLst>
            </p:cNvPr>
            <p:cNvSpPr txBox="1"/>
            <p:nvPr/>
          </p:nvSpPr>
          <p:spPr>
            <a:xfrm>
              <a:off x="1746751" y="5492172"/>
              <a:ext cx="1559807" cy="475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len(a)=2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B22683-E36E-4DFA-9D35-F54D1997A9D6}"/>
                </a:ext>
              </a:extLst>
            </p:cNvPr>
            <p:cNvSpPr txBox="1"/>
            <p:nvPr/>
          </p:nvSpPr>
          <p:spPr>
            <a:xfrm>
              <a:off x="1733703" y="6084635"/>
              <a:ext cx="1559807" cy="475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a.size=4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FFC70B-0CA6-4A2B-8733-A5B9455FA449}"/>
                </a:ext>
              </a:extLst>
            </p:cNvPr>
            <p:cNvSpPr txBox="1"/>
            <p:nvPr/>
          </p:nvSpPr>
          <p:spPr>
            <a:xfrm>
              <a:off x="10382450" y="5452687"/>
              <a:ext cx="890537" cy="475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t=0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DE485CFB-FCE4-4555-9C74-CC3CE177462A}"/>
                </a:ext>
              </a:extLst>
            </p:cNvPr>
            <p:cNvSpPr/>
            <p:nvPr/>
          </p:nvSpPr>
          <p:spPr>
            <a:xfrm>
              <a:off x="9986288" y="5546808"/>
              <a:ext cx="380720" cy="320605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F3703D8-8A48-4DB1-96E6-BC849CFAD73A}"/>
                </a:ext>
              </a:extLst>
            </p:cNvPr>
            <p:cNvSpPr txBox="1"/>
            <p:nvPr/>
          </p:nvSpPr>
          <p:spPr>
            <a:xfrm>
              <a:off x="5231829" y="6163729"/>
              <a:ext cx="1057134" cy="475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(1,3)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F2407-FD66-4E05-B39F-CBCB33ACFE9F}"/>
                </a:ext>
              </a:extLst>
            </p:cNvPr>
            <p:cNvSpPr txBox="1"/>
            <p:nvPr/>
          </p:nvSpPr>
          <p:spPr>
            <a:xfrm>
              <a:off x="4335739" y="3892540"/>
              <a:ext cx="2732708" cy="475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y[[0],0] =&gt; 0.2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FB22BD8-398A-47B4-AF1F-C2B6900D76E8}"/>
                </a:ext>
              </a:extLst>
            </p:cNvPr>
            <p:cNvSpPr txBox="1"/>
            <p:nvPr/>
          </p:nvSpPr>
          <p:spPr>
            <a:xfrm>
              <a:off x="8471346" y="6123285"/>
              <a:ext cx="1057134" cy="475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(1,3)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1C2E32C-8CAC-42D2-9A0C-8DF252DD080D}"/>
                </a:ext>
              </a:extLst>
            </p:cNvPr>
            <p:cNvSpPr txBox="1"/>
            <p:nvPr/>
          </p:nvSpPr>
          <p:spPr>
            <a:xfrm>
              <a:off x="404780" y="5286566"/>
              <a:ext cx="386905" cy="475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F96132-1EE8-434F-BC26-0DCC10CD8EEC}"/>
                </a:ext>
              </a:extLst>
            </p:cNvPr>
            <p:cNvSpPr txBox="1"/>
            <p:nvPr/>
          </p:nvSpPr>
          <p:spPr>
            <a:xfrm>
              <a:off x="623279" y="6440729"/>
              <a:ext cx="1057134" cy="475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(2,2)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DCEBDC7-6E6B-4257-829F-96141D3B1AEC}"/>
                </a:ext>
              </a:extLst>
            </p:cNvPr>
            <p:cNvSpPr txBox="1"/>
            <p:nvPr/>
          </p:nvSpPr>
          <p:spPr>
            <a:xfrm>
              <a:off x="9608921" y="5932423"/>
              <a:ext cx="2920133" cy="475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t.argmax(axis=1)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39735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</a:t>
            </a:r>
            <a:r>
              <a:rPr lang="en-US" altLang="ko-KR" sz="18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+ 1e-7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8988DF-A792-4EF9-8777-195B8D45B0D3}"/>
              </a:ext>
            </a:extLst>
          </p:cNvPr>
          <p:cNvGrpSpPr/>
          <p:nvPr/>
        </p:nvGrpSpPr>
        <p:grpSpPr>
          <a:xfrm>
            <a:off x="334383" y="4122810"/>
            <a:ext cx="9460574" cy="2495060"/>
            <a:chOff x="960539" y="3891356"/>
            <a:chExt cx="10469728" cy="2761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BCAE63A-0796-4BC1-AB68-7ADA4590D754}"/>
                    </a:ext>
                  </a:extLst>
                </p:cNvPr>
                <p:cNvSpPr txBox="1"/>
                <p:nvPr/>
              </p:nvSpPr>
              <p:spPr>
                <a:xfrm>
                  <a:off x="960539" y="4125568"/>
                  <a:ext cx="2145966" cy="9576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BCAE63A-0796-4BC1-AB68-7ADA4590D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539" y="4125568"/>
                  <a:ext cx="2145966" cy="95760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3761843-CCE8-4533-B9B7-1494C880E698}"/>
                    </a:ext>
                  </a:extLst>
                </p:cNvPr>
                <p:cNvSpPr txBox="1"/>
                <p:nvPr/>
              </p:nvSpPr>
              <p:spPr>
                <a:xfrm>
                  <a:off x="3913464" y="4460051"/>
                  <a:ext cx="5435164" cy="3406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func>
                              <m:funcPr>
                                <m:ctrl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func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3761843-CCE8-4533-B9B7-1494C880E6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3464" y="4460051"/>
                  <a:ext cx="5435164" cy="340607"/>
                </a:xfrm>
                <a:prstGeom prst="rect">
                  <a:avLst/>
                </a:prstGeom>
                <a:blipFill>
                  <a:blip r:embed="rId4"/>
                  <a:stretch>
                    <a:fillRect t="-4000" r="-745" b="-3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BEAD7AE-6012-48F9-9CE9-298DE2AA2E32}"/>
                </a:ext>
              </a:extLst>
            </p:cNvPr>
            <p:cNvSpPr/>
            <p:nvPr/>
          </p:nvSpPr>
          <p:spPr>
            <a:xfrm>
              <a:off x="3913464" y="5533198"/>
              <a:ext cx="844550" cy="369332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70A5AFD-2C92-403F-B7A7-DF94D6707B21}"/>
                </a:ext>
              </a:extLst>
            </p:cNvPr>
            <p:cNvSpPr/>
            <p:nvPr/>
          </p:nvSpPr>
          <p:spPr>
            <a:xfrm>
              <a:off x="4758014" y="5533198"/>
              <a:ext cx="844550" cy="369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509004-3F9E-4154-B8B9-07DA6E7D1D76}"/>
                </a:ext>
              </a:extLst>
            </p:cNvPr>
            <p:cNvSpPr/>
            <p:nvPr/>
          </p:nvSpPr>
          <p:spPr>
            <a:xfrm>
              <a:off x="5594147" y="5533198"/>
              <a:ext cx="844550" cy="369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E51390-3399-4844-8BC5-E435997ED46C}"/>
                </a:ext>
              </a:extLst>
            </p:cNvPr>
            <p:cNvSpPr/>
            <p:nvPr/>
          </p:nvSpPr>
          <p:spPr>
            <a:xfrm>
              <a:off x="7115947" y="5526951"/>
              <a:ext cx="84455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3E371F1-2198-4EC6-82FF-274716574946}"/>
                </a:ext>
              </a:extLst>
            </p:cNvPr>
            <p:cNvSpPr/>
            <p:nvPr/>
          </p:nvSpPr>
          <p:spPr>
            <a:xfrm>
              <a:off x="7960497" y="5526951"/>
              <a:ext cx="844550" cy="369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A0D709B-2CE2-4659-B936-0D5C40911ED2}"/>
                </a:ext>
              </a:extLst>
            </p:cNvPr>
            <p:cNvSpPr/>
            <p:nvPr/>
          </p:nvSpPr>
          <p:spPr>
            <a:xfrm>
              <a:off x="8805047" y="5526951"/>
              <a:ext cx="844550" cy="369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C2C476-6EF8-441B-95D0-982F77D34410}"/>
                </a:ext>
              </a:extLst>
            </p:cNvPr>
            <p:cNvSpPr txBox="1"/>
            <p:nvPr/>
          </p:nvSpPr>
          <p:spPr>
            <a:xfrm>
              <a:off x="5037630" y="6166631"/>
              <a:ext cx="360475" cy="442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8BC427-9B0F-4F56-AD37-5C9C86888BE6}"/>
                </a:ext>
              </a:extLst>
            </p:cNvPr>
            <p:cNvSpPr txBox="1"/>
            <p:nvPr/>
          </p:nvSpPr>
          <p:spPr>
            <a:xfrm>
              <a:off x="8205480" y="6166631"/>
              <a:ext cx="360475" cy="442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0737CDB-9CD1-4F70-9BC7-FF15152A8610}"/>
                </a:ext>
              </a:extLst>
            </p:cNvPr>
            <p:cNvSpPr/>
            <p:nvPr/>
          </p:nvSpPr>
          <p:spPr>
            <a:xfrm>
              <a:off x="3913464" y="5907011"/>
              <a:ext cx="844550" cy="369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F94725-F4C6-47A2-9A76-9DBE1084BD99}"/>
                </a:ext>
              </a:extLst>
            </p:cNvPr>
            <p:cNvSpPr/>
            <p:nvPr/>
          </p:nvSpPr>
          <p:spPr>
            <a:xfrm>
              <a:off x="4758014" y="5907011"/>
              <a:ext cx="844550" cy="369332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06FE60-8401-497F-B5D1-7C7F35A89292}"/>
                </a:ext>
              </a:extLst>
            </p:cNvPr>
            <p:cNvSpPr/>
            <p:nvPr/>
          </p:nvSpPr>
          <p:spPr>
            <a:xfrm>
              <a:off x="5594147" y="5907011"/>
              <a:ext cx="844550" cy="369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0.6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1F59250-6E85-46CE-BEE9-9C4460F2EB35}"/>
                </a:ext>
              </a:extLst>
            </p:cNvPr>
            <p:cNvSpPr/>
            <p:nvPr/>
          </p:nvSpPr>
          <p:spPr>
            <a:xfrm>
              <a:off x="7115947" y="5900764"/>
              <a:ext cx="844550" cy="369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3F9411D-18A5-4B8A-A20A-0EAF326C047B}"/>
                </a:ext>
              </a:extLst>
            </p:cNvPr>
            <p:cNvSpPr/>
            <p:nvPr/>
          </p:nvSpPr>
          <p:spPr>
            <a:xfrm>
              <a:off x="7960497" y="5900764"/>
              <a:ext cx="84455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E5DE745-2AC3-4882-A88F-57ADA5A2E0EF}"/>
                </a:ext>
              </a:extLst>
            </p:cNvPr>
            <p:cNvSpPr/>
            <p:nvPr/>
          </p:nvSpPr>
          <p:spPr>
            <a:xfrm>
              <a:off x="8805047" y="5900764"/>
              <a:ext cx="844550" cy="369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329677-E28A-426D-A59E-EE8C7CBA3D59}"/>
                </a:ext>
              </a:extLst>
            </p:cNvPr>
            <p:cNvSpPr txBox="1"/>
            <p:nvPr/>
          </p:nvSpPr>
          <p:spPr>
            <a:xfrm>
              <a:off x="7352958" y="5186157"/>
              <a:ext cx="381763" cy="340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918FB6-3C6E-454A-9CAD-C540E6707F9F}"/>
                </a:ext>
              </a:extLst>
            </p:cNvPr>
            <p:cNvSpPr txBox="1"/>
            <p:nvPr/>
          </p:nvSpPr>
          <p:spPr>
            <a:xfrm>
              <a:off x="8013119" y="5186157"/>
              <a:ext cx="7393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고양이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9CB1D1-7B24-48A3-8B53-6FDCD75F27CB}"/>
                </a:ext>
              </a:extLst>
            </p:cNvPr>
            <p:cNvSpPr txBox="1"/>
            <p:nvPr/>
          </p:nvSpPr>
          <p:spPr>
            <a:xfrm>
              <a:off x="8949040" y="5183916"/>
              <a:ext cx="566260" cy="340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사슴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0C20080-6097-4E9B-AAF0-AB30F0A869F9}"/>
                    </a:ext>
                  </a:extLst>
                </p:cNvPr>
                <p:cNvSpPr txBox="1"/>
                <p:nvPr/>
              </p:nvSpPr>
              <p:spPr>
                <a:xfrm>
                  <a:off x="3844398" y="4921943"/>
                  <a:ext cx="2826094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−1.6−2.3</m:t>
                            </m:r>
                          </m:num>
                          <m:den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=−1.95=1.95</m:t>
                        </m:r>
                      </m:oMath>
                    </m:oMathPara>
                  </a14:m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0C20080-6097-4E9B-AAF0-AB30F0A86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4398" y="4921943"/>
                  <a:ext cx="2826094" cy="51860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E7C90B-A6A3-42BD-B6F5-638E9DCD0F9A}"/>
                </a:ext>
              </a:extLst>
            </p:cNvPr>
            <p:cNvSpPr txBox="1"/>
            <p:nvPr/>
          </p:nvSpPr>
          <p:spPr>
            <a:xfrm>
              <a:off x="5546879" y="6209773"/>
              <a:ext cx="984921" cy="442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(2,3)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77BCB19-BB0B-4F5C-8BF9-BE2E8FA195F2}"/>
                </a:ext>
              </a:extLst>
            </p:cNvPr>
            <p:cNvSpPr txBox="1"/>
            <p:nvPr/>
          </p:nvSpPr>
          <p:spPr>
            <a:xfrm>
              <a:off x="8567885" y="6166631"/>
              <a:ext cx="984921" cy="442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(2,3)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81C19D7-228D-4198-A4D9-BAC694D32085}"/>
                </a:ext>
              </a:extLst>
            </p:cNvPr>
            <p:cNvSpPr/>
            <p:nvPr/>
          </p:nvSpPr>
          <p:spPr>
            <a:xfrm>
              <a:off x="10224304" y="5711617"/>
              <a:ext cx="369332" cy="369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4F42455-5271-431F-8627-B2FB7602990C}"/>
                </a:ext>
              </a:extLst>
            </p:cNvPr>
            <p:cNvSpPr/>
            <p:nvPr/>
          </p:nvSpPr>
          <p:spPr>
            <a:xfrm>
              <a:off x="10593636" y="5711617"/>
              <a:ext cx="369332" cy="369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70B88AE-E42C-467C-9D38-773923D440DD}"/>
                </a:ext>
              </a:extLst>
            </p:cNvPr>
            <p:cNvSpPr/>
            <p:nvPr/>
          </p:nvSpPr>
          <p:spPr>
            <a:xfrm>
              <a:off x="9771510" y="5711617"/>
              <a:ext cx="330880" cy="328331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D803EF-F1EE-46CF-B2E0-996B449872A8}"/>
                </a:ext>
              </a:extLst>
            </p:cNvPr>
            <p:cNvSpPr txBox="1"/>
            <p:nvPr/>
          </p:nvSpPr>
          <p:spPr>
            <a:xfrm>
              <a:off x="10239052" y="6080949"/>
              <a:ext cx="360475" cy="442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D39A2F-182D-45DE-AF5E-A258BFA4DD36}"/>
                </a:ext>
              </a:extLst>
            </p:cNvPr>
            <p:cNvSpPr txBox="1"/>
            <p:nvPr/>
          </p:nvSpPr>
          <p:spPr>
            <a:xfrm>
              <a:off x="10601457" y="6080949"/>
              <a:ext cx="828810" cy="442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(2,)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B51AD3-1303-4AB4-9F73-5C5B9D3F6317}"/>
                </a:ext>
              </a:extLst>
            </p:cNvPr>
            <p:cNvSpPr txBox="1"/>
            <p:nvPr/>
          </p:nvSpPr>
          <p:spPr>
            <a:xfrm>
              <a:off x="3804724" y="3891356"/>
              <a:ext cx="7073270" cy="442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y[[0,1],[0,1]] =&gt; [0.2, 0.1] =&gt; [-1.6, -2.3]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062635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582421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205241" y="2304348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4491975" y="131312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5336525" y="13131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6172658" y="13131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7673542" y="1310455"/>
            <a:ext cx="844550" cy="3693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8518092" y="131045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9362642" y="131045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5573091" y="15919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8758223" y="16241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7910553" y="969661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8570714" y="96966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9506635" y="967420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186180" y="2842803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030730" y="2842803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8875280" y="2842803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234194" y="463272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3F3BDA-1BB9-4C9C-B25F-F21C194A6FD8}"/>
              </a:ext>
            </a:extLst>
          </p:cNvPr>
          <p:cNvSpPr txBox="1"/>
          <p:nvPr/>
        </p:nvSpPr>
        <p:spPr>
          <a:xfrm>
            <a:off x="7391976" y="5858511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rate*dw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BC5918-7066-4856-B896-0DF221178A98}"/>
              </a:ext>
            </a:extLst>
          </p:cNvPr>
          <p:cNvSpPr txBox="1"/>
          <p:nvPr/>
        </p:nvSpPr>
        <p:spPr>
          <a:xfrm>
            <a:off x="7190921" y="124092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2B30C-46F7-4CEC-9739-56CD448E2219}"/>
              </a:ext>
            </a:extLst>
          </p:cNvPr>
          <p:cNvCxnSpPr>
            <a:cxnSpLocks/>
          </p:cNvCxnSpPr>
          <p:nvPr/>
        </p:nvCxnSpPr>
        <p:spPr>
          <a:xfrm flipH="1">
            <a:off x="7029451" y="3321844"/>
            <a:ext cx="30003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27AB104-6154-4741-89DD-E5D9A36A9854}"/>
              </a:ext>
            </a:extLst>
          </p:cNvPr>
          <p:cNvSpPr txBox="1"/>
          <p:nvPr/>
        </p:nvSpPr>
        <p:spPr>
          <a:xfrm>
            <a:off x="7554520" y="334197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D630307-8DF4-4781-8482-24D9993E08E9}"/>
              </a:ext>
            </a:extLst>
          </p:cNvPr>
          <p:cNvSpPr/>
          <p:nvPr/>
        </p:nvSpPr>
        <p:spPr>
          <a:xfrm>
            <a:off x="7186180" y="424235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0561F7-782F-400D-8067-41E77C81533F}"/>
              </a:ext>
            </a:extLst>
          </p:cNvPr>
          <p:cNvSpPr/>
          <p:nvPr/>
        </p:nvSpPr>
        <p:spPr>
          <a:xfrm>
            <a:off x="8030730" y="424235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33DE54D-E7BF-41F2-8065-8BD7ECFC88E1}"/>
              </a:ext>
            </a:extLst>
          </p:cNvPr>
          <p:cNvSpPr/>
          <p:nvPr/>
        </p:nvSpPr>
        <p:spPr>
          <a:xfrm>
            <a:off x="8875280" y="424235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31656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205241" y="2304348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186180" y="2842803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030730" y="2842803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8875280" y="2842803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239693" y="529405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DF4A0E-1D0A-4541-A338-E75DC9FFE741}"/>
              </a:ext>
            </a:extLst>
          </p:cNvPr>
          <p:cNvSpPr/>
          <p:nvPr/>
        </p:nvSpPr>
        <p:spPr>
          <a:xfrm>
            <a:off x="7186180" y="320765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752415-5661-4C56-A295-1C6D772588BE}"/>
              </a:ext>
            </a:extLst>
          </p:cNvPr>
          <p:cNvSpPr/>
          <p:nvPr/>
        </p:nvSpPr>
        <p:spPr>
          <a:xfrm>
            <a:off x="8030730" y="320765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AA26A3-9C4B-46F0-9793-D7617B420A61}"/>
              </a:ext>
            </a:extLst>
          </p:cNvPr>
          <p:cNvSpPr/>
          <p:nvPr/>
        </p:nvSpPr>
        <p:spPr>
          <a:xfrm>
            <a:off x="8875280" y="320765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4CBC8F-3AFE-4FEB-A7C5-F3A80AA4C2A0}"/>
              </a:ext>
            </a:extLst>
          </p:cNvPr>
          <p:cNvSpPr/>
          <p:nvPr/>
        </p:nvSpPr>
        <p:spPr>
          <a:xfrm>
            <a:off x="7191679" y="463501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E0DD85-A517-4101-8FBE-A5F334BAACA7}"/>
              </a:ext>
            </a:extLst>
          </p:cNvPr>
          <p:cNvSpPr/>
          <p:nvPr/>
        </p:nvSpPr>
        <p:spPr>
          <a:xfrm>
            <a:off x="8036229" y="463501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CBBFF8-1824-4E3F-B5FC-88C74BED5736}"/>
              </a:ext>
            </a:extLst>
          </p:cNvPr>
          <p:cNvSpPr/>
          <p:nvPr/>
        </p:nvSpPr>
        <p:spPr>
          <a:xfrm>
            <a:off x="8880779" y="463501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EAD4F54-8AAD-4F28-BB08-872130A369A2}"/>
              </a:ext>
            </a:extLst>
          </p:cNvPr>
          <p:cNvSpPr/>
          <p:nvPr/>
        </p:nvSpPr>
        <p:spPr>
          <a:xfrm>
            <a:off x="7191679" y="499986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61DAC4E-E3B4-4247-A36F-5DF1F71031CC}"/>
              </a:ext>
            </a:extLst>
          </p:cNvPr>
          <p:cNvSpPr/>
          <p:nvPr/>
        </p:nvSpPr>
        <p:spPr>
          <a:xfrm>
            <a:off x="8036229" y="499986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387ECFB-7A17-4867-B5EF-DD283267EE7E}"/>
              </a:ext>
            </a:extLst>
          </p:cNvPr>
          <p:cNvSpPr/>
          <p:nvPr/>
        </p:nvSpPr>
        <p:spPr>
          <a:xfrm>
            <a:off x="8880779" y="499986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3F3BDA-1BB9-4C9C-B25F-F21C194A6FD8}"/>
              </a:ext>
            </a:extLst>
          </p:cNvPr>
          <p:cNvSpPr txBox="1"/>
          <p:nvPr/>
        </p:nvSpPr>
        <p:spPr>
          <a:xfrm>
            <a:off x="7391976" y="5858511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rate*dw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28846A9-6894-4C3A-94B0-D6A43497E0E3}"/>
              </a:ext>
            </a:extLst>
          </p:cNvPr>
          <p:cNvGrpSpPr/>
          <p:nvPr/>
        </p:nvGrpSpPr>
        <p:grpSpPr>
          <a:xfrm>
            <a:off x="4924173" y="836726"/>
            <a:ext cx="5419978" cy="1467622"/>
            <a:chOff x="4849163" y="846946"/>
            <a:chExt cx="5715217" cy="154756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558489E-CD86-48EB-9416-13DB0CB16F5C}"/>
                </a:ext>
              </a:extLst>
            </p:cNvPr>
            <p:cNvSpPr/>
            <p:nvPr/>
          </p:nvSpPr>
          <p:spPr>
            <a:xfrm>
              <a:off x="4849163" y="1192647"/>
              <a:ext cx="844550" cy="369332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0.2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95452AC-5044-4EA9-9205-94151E40BC7F}"/>
                </a:ext>
              </a:extLst>
            </p:cNvPr>
            <p:cNvSpPr/>
            <p:nvPr/>
          </p:nvSpPr>
          <p:spPr>
            <a:xfrm>
              <a:off x="5693713" y="1192647"/>
              <a:ext cx="844550" cy="369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0.1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9DA35F-FA01-47C9-BEF7-95C109383C3E}"/>
                </a:ext>
              </a:extLst>
            </p:cNvPr>
            <p:cNvSpPr/>
            <p:nvPr/>
          </p:nvSpPr>
          <p:spPr>
            <a:xfrm>
              <a:off x="6529846" y="1192647"/>
              <a:ext cx="844550" cy="369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0.7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73C2006-B949-484A-B685-8362EAE4D2A9}"/>
                </a:ext>
              </a:extLst>
            </p:cNvPr>
            <p:cNvSpPr/>
            <p:nvPr/>
          </p:nvSpPr>
          <p:spPr>
            <a:xfrm>
              <a:off x="8030730" y="1189981"/>
              <a:ext cx="84455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F14989D-0545-4476-9C08-7D43D2EB75BE}"/>
                </a:ext>
              </a:extLst>
            </p:cNvPr>
            <p:cNvSpPr/>
            <p:nvPr/>
          </p:nvSpPr>
          <p:spPr>
            <a:xfrm>
              <a:off x="8875280" y="1189981"/>
              <a:ext cx="844550" cy="369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8C356E-BDEF-4FAE-8B5A-2A5131E80749}"/>
                </a:ext>
              </a:extLst>
            </p:cNvPr>
            <p:cNvSpPr/>
            <p:nvPr/>
          </p:nvSpPr>
          <p:spPr>
            <a:xfrm>
              <a:off x="9719830" y="1189981"/>
              <a:ext cx="844550" cy="369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2A3F8D-07BF-43C8-A2D9-0D02D46A6A7C}"/>
                </a:ext>
              </a:extLst>
            </p:cNvPr>
            <p:cNvSpPr txBox="1"/>
            <p:nvPr/>
          </p:nvSpPr>
          <p:spPr>
            <a:xfrm>
              <a:off x="5938696" y="1862168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2146C9-6055-4B34-8EC3-8D5F6B6F5E4E}"/>
                </a:ext>
              </a:extLst>
            </p:cNvPr>
            <p:cNvSpPr txBox="1"/>
            <p:nvPr/>
          </p:nvSpPr>
          <p:spPr>
            <a:xfrm>
              <a:off x="9120262" y="1932848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9EABF4-B0FD-4009-9EFC-3AA32B3F085A}"/>
                </a:ext>
              </a:extLst>
            </p:cNvPr>
            <p:cNvSpPr txBox="1"/>
            <p:nvPr/>
          </p:nvSpPr>
          <p:spPr>
            <a:xfrm>
              <a:off x="8267741" y="849187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96EF90-5C41-4636-A156-38EDB84925A0}"/>
                </a:ext>
              </a:extLst>
            </p:cNvPr>
            <p:cNvSpPr txBox="1"/>
            <p:nvPr/>
          </p:nvSpPr>
          <p:spPr>
            <a:xfrm>
              <a:off x="8927902" y="849187"/>
              <a:ext cx="7393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고양이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67AEEC-3C5B-472B-9B8F-E98B28B7A1BC}"/>
                </a:ext>
              </a:extLst>
            </p:cNvPr>
            <p:cNvSpPr txBox="1"/>
            <p:nvPr/>
          </p:nvSpPr>
          <p:spPr>
            <a:xfrm>
              <a:off x="9863823" y="846946"/>
              <a:ext cx="5565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사슴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3118638-9D41-4686-9DCC-1CD7C5BB8210}"/>
                </a:ext>
              </a:extLst>
            </p:cNvPr>
            <p:cNvSpPr/>
            <p:nvPr/>
          </p:nvSpPr>
          <p:spPr>
            <a:xfrm>
              <a:off x="4849163" y="1563942"/>
              <a:ext cx="844550" cy="369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0.3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95A5D17-4572-4D9F-A936-F0329F02ABB9}"/>
                </a:ext>
              </a:extLst>
            </p:cNvPr>
            <p:cNvSpPr/>
            <p:nvPr/>
          </p:nvSpPr>
          <p:spPr>
            <a:xfrm>
              <a:off x="5693713" y="1563942"/>
              <a:ext cx="844550" cy="369332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0.1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EC001F7-EC16-49DB-ACDF-7C6D69EED8B7}"/>
                </a:ext>
              </a:extLst>
            </p:cNvPr>
            <p:cNvSpPr/>
            <p:nvPr/>
          </p:nvSpPr>
          <p:spPr>
            <a:xfrm>
              <a:off x="6529846" y="1563942"/>
              <a:ext cx="844550" cy="369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0.6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B03C77B-8992-42B9-9925-D2499406AC1F}"/>
                </a:ext>
              </a:extLst>
            </p:cNvPr>
            <p:cNvSpPr/>
            <p:nvPr/>
          </p:nvSpPr>
          <p:spPr>
            <a:xfrm>
              <a:off x="8030730" y="1554832"/>
              <a:ext cx="844550" cy="369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79657A0-2893-42D1-95F2-D9B6E391CA27}"/>
                </a:ext>
              </a:extLst>
            </p:cNvPr>
            <p:cNvSpPr/>
            <p:nvPr/>
          </p:nvSpPr>
          <p:spPr>
            <a:xfrm>
              <a:off x="8875280" y="1554832"/>
              <a:ext cx="844550" cy="3693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6AF4B1D-DED9-45D7-B1AC-8F62AAD239A4}"/>
                </a:ext>
              </a:extLst>
            </p:cNvPr>
            <p:cNvSpPr/>
            <p:nvPr/>
          </p:nvSpPr>
          <p:spPr>
            <a:xfrm>
              <a:off x="9719830" y="1554832"/>
              <a:ext cx="844550" cy="369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FBC5918-7066-4856-B896-0DF221178A98}"/>
                </a:ext>
              </a:extLst>
            </p:cNvPr>
            <p:cNvSpPr txBox="1"/>
            <p:nvPr/>
          </p:nvSpPr>
          <p:spPr>
            <a:xfrm>
              <a:off x="7589520" y="127783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-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2B30C-46F7-4CEC-9739-56CD448E2219}"/>
              </a:ext>
            </a:extLst>
          </p:cNvPr>
          <p:cNvCxnSpPr>
            <a:cxnSpLocks/>
          </p:cNvCxnSpPr>
          <p:nvPr/>
        </p:nvCxnSpPr>
        <p:spPr>
          <a:xfrm flipH="1" flipV="1">
            <a:off x="7015163" y="3661626"/>
            <a:ext cx="3057525" cy="10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27AB104-6154-4741-89DD-E5D9A36A9854}"/>
              </a:ext>
            </a:extLst>
          </p:cNvPr>
          <p:cNvSpPr txBox="1"/>
          <p:nvPr/>
        </p:nvSpPr>
        <p:spPr>
          <a:xfrm>
            <a:off x="7590997" y="3701448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802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490265" y="988733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21978" y="19279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374623" y="254171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30" cy="619239"/>
            <a:chOff x="4725860" y="932669"/>
            <a:chExt cx="1542300" cy="84127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60" y="932669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68" y="932669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77" y="932669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85" y="932669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94" y="932669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903" y="932669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111" y="932669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321" y="932669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29" y="932669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37" y="932669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46" y="932669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61" y="1072876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69" y="1072877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78" y="1072878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87" y="1072879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95" y="1072880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904" y="1072881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112" y="1072882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322" y="1072883"/>
              <a:ext cx="140208" cy="14020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30" y="1072884"/>
              <a:ext cx="140208" cy="14020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38" y="1072885"/>
              <a:ext cx="140208" cy="14020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48" y="1072886"/>
              <a:ext cx="140208" cy="14020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62" y="1213095"/>
              <a:ext cx="140208" cy="14020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70" y="1213096"/>
              <a:ext cx="140208" cy="14020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79" y="1213097"/>
              <a:ext cx="140208" cy="14020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88" y="1213098"/>
              <a:ext cx="140208" cy="14020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96" y="1213099"/>
              <a:ext cx="140208" cy="14020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905" y="1213100"/>
              <a:ext cx="140208" cy="14020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114" y="1213101"/>
              <a:ext cx="140208" cy="14020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323" y="1213102"/>
              <a:ext cx="140208" cy="14020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31" y="121310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4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49" y="121310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63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71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8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89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97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907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115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32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33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41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50" y="135331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64" y="149351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72" y="149351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82" y="149351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90" y="149351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98" y="149351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908" y="149351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116" y="149351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326" y="149351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34" y="149351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42" y="149351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52" y="149351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65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73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8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9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90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111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32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3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30" y="163373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9721CC-DD09-4AC0-A281-EDE6DB13675C}"/>
              </a:ext>
            </a:extLst>
          </p:cNvPr>
          <p:cNvSpPr txBox="1"/>
          <p:nvPr/>
        </p:nvSpPr>
        <p:spPr>
          <a:xfrm>
            <a:off x="0" y="727469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TwoLayerNet.__init__()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 초기화</a:t>
            </a:r>
          </a:p>
        </p:txBody>
      </p:sp>
    </p:spTree>
    <p:extLst>
      <p:ext uri="{BB962C8B-B14F-4D97-AF65-F5344CB8AC3E}">
        <p14:creationId xmlns:p14="http://schemas.microsoft.com/office/powerpoint/2010/main" val="116649717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21978" y="19279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374623" y="254171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30" cy="619239"/>
            <a:chOff x="4725860" y="932669"/>
            <a:chExt cx="1542300" cy="84127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60" y="932669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68" y="932669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77" y="932669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85" y="932669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94" y="932669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903" y="932669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111" y="932669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321" y="932669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29" y="932669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37" y="932669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46" y="932669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61" y="1072876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69" y="1072877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78" y="1072878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87" y="1072879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95" y="1072880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904" y="1072881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112" y="1072882"/>
              <a:ext cx="140208" cy="1402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322" y="1072883"/>
              <a:ext cx="140208" cy="14020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30" y="1072884"/>
              <a:ext cx="140208" cy="14020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38" y="1072885"/>
              <a:ext cx="140208" cy="14020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48" y="1072886"/>
              <a:ext cx="140208" cy="14020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62" y="1213095"/>
              <a:ext cx="140208" cy="14020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70" y="1213096"/>
              <a:ext cx="140208" cy="14020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79" y="1213097"/>
              <a:ext cx="140208" cy="14020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88" y="1213098"/>
              <a:ext cx="140208" cy="14020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96" y="1213099"/>
              <a:ext cx="140208" cy="14020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905" y="1213100"/>
              <a:ext cx="140208" cy="14020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114" y="1213101"/>
              <a:ext cx="140208" cy="14020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323" y="1213102"/>
              <a:ext cx="140208" cy="14020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31" y="121310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4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49" y="121310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63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71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8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89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97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907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115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32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33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41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50" y="135331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64" y="149351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72" y="149351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82" y="149351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90" y="149351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98" y="149351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908" y="149351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116" y="149351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326" y="149351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34" y="149351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42" y="149351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52" y="149351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65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73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8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9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90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111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32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3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30" y="163373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4055797D-071D-4B6E-AF45-76E548675C68}"/>
              </a:ext>
            </a:extLst>
          </p:cNvPr>
          <p:cNvSpPr txBox="1"/>
          <p:nvPr/>
        </p:nvSpPr>
        <p:spPr>
          <a:xfrm>
            <a:off x="10755" y="763394"/>
            <a:ext cx="5829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TwoLayerNet.__init__()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레이어 초기화</a:t>
            </a: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21978" y="19279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374623" y="254171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11200" y="524201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69840" y="5509504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>
            <a:off x="6139673" y="5451810"/>
            <a:ext cx="530167" cy="109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4B5F9A9-5352-4337-953F-0DB2F0970B09}"/>
              </a:ext>
            </a:extLst>
          </p:cNvPr>
          <p:cNvGrpSpPr/>
          <p:nvPr/>
        </p:nvGrpSpPr>
        <p:grpSpPr>
          <a:xfrm>
            <a:off x="3679856" y="6127989"/>
            <a:ext cx="1032023" cy="619214"/>
            <a:chOff x="3679856" y="6127989"/>
            <a:chExt cx="1032023" cy="619214"/>
          </a:xfrm>
        </p:grpSpPr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3679856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3783058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388626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3989463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409266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419586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429907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4402272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450547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460867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3679856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3783058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388626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3989463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409266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419586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429907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4402272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450547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460867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3679856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3783058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388626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3989463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409266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419586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429907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4402272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450547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460867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3679856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3783058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388626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3989463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409266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419586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429907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4402272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450547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460867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3679856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3783058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388626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3989463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409266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419586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429907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4402272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450547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460867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3679856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3783058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388626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3989463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409266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419586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429907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4402272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450547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460867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8" idx="1"/>
          </p:cNvCxnSpPr>
          <p:nvPr/>
        </p:nvCxnSpPr>
        <p:spPr>
          <a:xfrm>
            <a:off x="2852118" y="5706605"/>
            <a:ext cx="827738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B1BFA2-714A-47E5-9925-C940728857BA}"/>
              </a:ext>
            </a:extLst>
          </p:cNvPr>
          <p:cNvGrpSpPr/>
          <p:nvPr/>
        </p:nvGrpSpPr>
        <p:grpSpPr>
          <a:xfrm>
            <a:off x="3686558" y="5242010"/>
            <a:ext cx="1032023" cy="619214"/>
            <a:chOff x="3686558" y="5242010"/>
            <a:chExt cx="1032023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7" idx="1"/>
          </p:cNvCxnSpPr>
          <p:nvPr/>
        </p:nvCxnSpPr>
        <p:spPr>
          <a:xfrm flipV="1">
            <a:off x="2852118" y="5293611"/>
            <a:ext cx="834440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745333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51B887A1-3246-4365-B839-BA5763C7C9F8}"/>
              </a:ext>
            </a:extLst>
          </p:cNvPr>
          <p:cNvSpPr txBox="1"/>
          <p:nvPr/>
        </p:nvSpPr>
        <p:spPr>
          <a:xfrm>
            <a:off x="5659476" y="2091100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66F3109F-CD81-402A-BA34-3CD676883786}"/>
              </a:ext>
            </a:extLst>
          </p:cNvPr>
          <p:cNvSpPr txBox="1"/>
          <p:nvPr/>
        </p:nvSpPr>
        <p:spPr>
          <a:xfrm>
            <a:off x="6392944" y="209284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E3CC22FA-70C1-4A50-A4E5-74A30AEB337C}"/>
              </a:ext>
            </a:extLst>
          </p:cNvPr>
          <p:cNvSpPr txBox="1"/>
          <p:nvPr/>
        </p:nvSpPr>
        <p:spPr>
          <a:xfrm>
            <a:off x="8213284" y="5044279"/>
            <a:ext cx="15119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50) (50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9" name="TextBox 608">
            <a:extLst>
              <a:ext uri="{FF2B5EF4-FFF2-40B4-BE49-F238E27FC236}">
                <a16:creationId xmlns:a16="http://schemas.microsoft.com/office/drawing/2014/main" id="{311C8C69-47B5-49E9-8A3E-6003EB09243D}"/>
              </a:ext>
            </a:extLst>
          </p:cNvPr>
          <p:cNvSpPr txBox="1"/>
          <p:nvPr/>
        </p:nvSpPr>
        <p:spPr>
          <a:xfrm>
            <a:off x="69850" y="701938"/>
            <a:ext cx="3288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TwoLayerNet.forward(x)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1" name="직선 화살표 연결선 630">
            <a:extLst>
              <a:ext uri="{FF2B5EF4-FFF2-40B4-BE49-F238E27FC236}">
                <a16:creationId xmlns:a16="http://schemas.microsoft.com/office/drawing/2014/main" id="{577F5181-1A36-4C45-BD7D-425F84A4B9CF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2" name="그룹 641">
            <a:extLst>
              <a:ext uri="{FF2B5EF4-FFF2-40B4-BE49-F238E27FC236}">
                <a16:creationId xmlns:a16="http://schemas.microsoft.com/office/drawing/2014/main" id="{7A9CA69F-0A24-4D42-A7BE-32D2F92D7C8E}"/>
              </a:ext>
            </a:extLst>
          </p:cNvPr>
          <p:cNvGrpSpPr/>
          <p:nvPr/>
        </p:nvGrpSpPr>
        <p:grpSpPr>
          <a:xfrm>
            <a:off x="6625840" y="4752274"/>
            <a:ext cx="1135226" cy="309607"/>
            <a:chOff x="6338470" y="3931722"/>
            <a:chExt cx="1135226" cy="309607"/>
          </a:xfrm>
        </p:grpSpPr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69FCFE59-289F-4FAD-87D1-DAACD21D2193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DA4214A1-AB02-4EA7-8BFA-CE1B7F6F90CC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B67E27A1-BBE9-402B-A2D9-CED02FBD6C02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73C1880B-B763-4124-91C0-0534EDB74F6C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24B1634E-D633-47C2-942C-4A4A4054C37C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1F96BC65-A508-4258-BE6D-467F30099B1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5F76B8CB-8F94-4230-AF2B-E7CBF9412007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0D1D99C0-42E0-41F0-B104-A9AC12DC22D5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7707B095-4570-4072-9200-F1591E630513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20A6EAB0-700A-489C-8B7D-AFC19457384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9B5EEFE5-AA86-4290-AE6B-86E506AE0315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498FD6D1-68CE-4B27-ABC4-7A36E5A04820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2B2AA7DE-A7F1-4A1D-92DD-4FC5A7392A55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D39ED9C4-890C-44AF-AC92-93368E4428D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D462632E-0A89-4468-BA63-504C7D3E59F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BFCA0EF8-5E2B-41B1-B19E-7C875D1EB35E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DA4E829-6007-4B34-9F23-A610F5FACC2E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2F0094D7-811B-4039-AC20-B6741BEF4188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9655DBF-27D6-4462-B92D-591A04A7FAEE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4CB0BE61-F462-4B04-8D0D-39F24497C877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D5A8AD30-C4AA-4415-AE15-B4DE7B200BE5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AD9D4-2EA2-4FBC-9644-89A4D8D67266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1A5BCDD3-0783-49ED-91CE-3A6BBD96FEAE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4F5E8CF2-91AF-498E-B028-25F23BDA724E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5074790B-B91E-46E0-9213-D3665D949DFA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6D531B24-CBA3-4A11-883A-D008DAC906B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54D43DB1-7CFB-4F7B-9B2F-C9269929E06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EED431A2-8B4E-4BD2-BB83-40A071EC4FAE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5CBE86E7-D249-43C3-85A3-1D939C048F68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D72D0878-B1E5-4E33-A041-CD22962960E5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32BFAD68-4031-48AE-AD30-B4AC7D5905F8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0E3E3257-5B27-4FF1-BF6C-F0C8F2788B3E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EF9A17C4-9422-4209-90E3-4CCEDC264B13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8" name="TextBox 687">
            <a:extLst>
              <a:ext uri="{FF2B5EF4-FFF2-40B4-BE49-F238E27FC236}">
                <a16:creationId xmlns:a16="http://schemas.microsoft.com/office/drawing/2014/main" id="{18BEEF29-3DC1-4818-96AF-294F5E137DFA}"/>
              </a:ext>
            </a:extLst>
          </p:cNvPr>
          <p:cNvSpPr txBox="1"/>
          <p:nvPr/>
        </p:nvSpPr>
        <p:spPr>
          <a:xfrm>
            <a:off x="6746998" y="4524937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9" name="직선 화살표 연결선 688">
            <a:extLst>
              <a:ext uri="{FF2B5EF4-FFF2-40B4-BE49-F238E27FC236}">
                <a16:creationId xmlns:a16="http://schemas.microsoft.com/office/drawing/2014/main" id="{41973E5C-BF0F-4413-8D94-2A0AB6FF255F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2" name="TextBox 691">
            <a:extLst>
              <a:ext uri="{FF2B5EF4-FFF2-40B4-BE49-F238E27FC236}">
                <a16:creationId xmlns:a16="http://schemas.microsoft.com/office/drawing/2014/main" id="{BD3F7DAE-DDF5-45C4-BCE9-A12E5D0E2E61}"/>
              </a:ext>
            </a:extLst>
          </p:cNvPr>
          <p:cNvSpPr txBox="1"/>
          <p:nvPr/>
        </p:nvSpPr>
        <p:spPr>
          <a:xfrm>
            <a:off x="6944959" y="45163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4" name="직사각형 693">
            <a:extLst>
              <a:ext uri="{FF2B5EF4-FFF2-40B4-BE49-F238E27FC236}">
                <a16:creationId xmlns:a16="http://schemas.microsoft.com/office/drawing/2014/main" id="{9E86D237-1EEC-4A96-826B-6F68CED918DE}"/>
              </a:ext>
            </a:extLst>
          </p:cNvPr>
          <p:cNvSpPr/>
          <p:nvPr/>
        </p:nvSpPr>
        <p:spPr>
          <a:xfrm>
            <a:off x="6671318" y="60906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5" name="직사각형 694">
            <a:extLst>
              <a:ext uri="{FF2B5EF4-FFF2-40B4-BE49-F238E27FC236}">
                <a16:creationId xmlns:a16="http://schemas.microsoft.com/office/drawing/2014/main" id="{F1DA5C98-F81B-4B50-9DD3-C86F45254A2E}"/>
              </a:ext>
            </a:extLst>
          </p:cNvPr>
          <p:cNvSpPr/>
          <p:nvPr/>
        </p:nvSpPr>
        <p:spPr>
          <a:xfrm>
            <a:off x="6774520" y="60906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6" name="직사각형 695">
            <a:extLst>
              <a:ext uri="{FF2B5EF4-FFF2-40B4-BE49-F238E27FC236}">
                <a16:creationId xmlns:a16="http://schemas.microsoft.com/office/drawing/2014/main" id="{82D6FEF6-9A3D-47F8-8E28-5CA5AF24BC7A}"/>
              </a:ext>
            </a:extLst>
          </p:cNvPr>
          <p:cNvSpPr/>
          <p:nvPr/>
        </p:nvSpPr>
        <p:spPr>
          <a:xfrm>
            <a:off x="6877722" y="60906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7" name="직사각형 706">
            <a:extLst>
              <a:ext uri="{FF2B5EF4-FFF2-40B4-BE49-F238E27FC236}">
                <a16:creationId xmlns:a16="http://schemas.microsoft.com/office/drawing/2014/main" id="{D07E87D6-4C02-4FA4-95CE-63A12FD6683A}"/>
              </a:ext>
            </a:extLst>
          </p:cNvPr>
          <p:cNvSpPr/>
          <p:nvPr/>
        </p:nvSpPr>
        <p:spPr>
          <a:xfrm>
            <a:off x="6980925" y="60906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" name="직사각형 717">
            <a:extLst>
              <a:ext uri="{FF2B5EF4-FFF2-40B4-BE49-F238E27FC236}">
                <a16:creationId xmlns:a16="http://schemas.microsoft.com/office/drawing/2014/main" id="{7E657E19-F741-45ED-B678-F87C74DAAD8C}"/>
              </a:ext>
            </a:extLst>
          </p:cNvPr>
          <p:cNvSpPr/>
          <p:nvPr/>
        </p:nvSpPr>
        <p:spPr>
          <a:xfrm>
            <a:off x="7084127" y="60906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9" name="직사각형 728">
            <a:extLst>
              <a:ext uri="{FF2B5EF4-FFF2-40B4-BE49-F238E27FC236}">
                <a16:creationId xmlns:a16="http://schemas.microsoft.com/office/drawing/2014/main" id="{8B55493B-65DD-454D-B888-091F1B6E6E43}"/>
              </a:ext>
            </a:extLst>
          </p:cNvPr>
          <p:cNvSpPr/>
          <p:nvPr/>
        </p:nvSpPr>
        <p:spPr>
          <a:xfrm>
            <a:off x="7187329" y="60906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0" name="직사각형 739">
            <a:extLst>
              <a:ext uri="{FF2B5EF4-FFF2-40B4-BE49-F238E27FC236}">
                <a16:creationId xmlns:a16="http://schemas.microsoft.com/office/drawing/2014/main" id="{342BE90A-7384-425E-B43E-A01ACB988E60}"/>
              </a:ext>
            </a:extLst>
          </p:cNvPr>
          <p:cNvSpPr/>
          <p:nvPr/>
        </p:nvSpPr>
        <p:spPr>
          <a:xfrm>
            <a:off x="7290532" y="60906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1" name="직사각형 750">
            <a:extLst>
              <a:ext uri="{FF2B5EF4-FFF2-40B4-BE49-F238E27FC236}">
                <a16:creationId xmlns:a16="http://schemas.microsoft.com/office/drawing/2014/main" id="{1AA3B797-695A-4827-BABC-30B2BC79BC90}"/>
              </a:ext>
            </a:extLst>
          </p:cNvPr>
          <p:cNvSpPr/>
          <p:nvPr/>
        </p:nvSpPr>
        <p:spPr>
          <a:xfrm>
            <a:off x="7393734" y="60906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3" name="직사각형 762">
            <a:extLst>
              <a:ext uri="{FF2B5EF4-FFF2-40B4-BE49-F238E27FC236}">
                <a16:creationId xmlns:a16="http://schemas.microsoft.com/office/drawing/2014/main" id="{4F402182-1763-4272-BA7E-4A2B7EA8C873}"/>
              </a:ext>
            </a:extLst>
          </p:cNvPr>
          <p:cNvSpPr/>
          <p:nvPr/>
        </p:nvSpPr>
        <p:spPr>
          <a:xfrm>
            <a:off x="7496937" y="60906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4" name="직사각형 763">
            <a:extLst>
              <a:ext uri="{FF2B5EF4-FFF2-40B4-BE49-F238E27FC236}">
                <a16:creationId xmlns:a16="http://schemas.microsoft.com/office/drawing/2014/main" id="{82CD3B8F-1133-4485-8D79-1133D1973987}"/>
              </a:ext>
            </a:extLst>
          </p:cNvPr>
          <p:cNvSpPr/>
          <p:nvPr/>
        </p:nvSpPr>
        <p:spPr>
          <a:xfrm>
            <a:off x="7600139" y="609068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6" name="직사각형 765">
            <a:extLst>
              <a:ext uri="{FF2B5EF4-FFF2-40B4-BE49-F238E27FC236}">
                <a16:creationId xmlns:a16="http://schemas.microsoft.com/office/drawing/2014/main" id="{329C2E08-1928-4CED-8577-947217EA444F}"/>
              </a:ext>
            </a:extLst>
          </p:cNvPr>
          <p:cNvSpPr/>
          <p:nvPr/>
        </p:nvSpPr>
        <p:spPr>
          <a:xfrm>
            <a:off x="6671318" y="61938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7" name="직사각형 766">
            <a:extLst>
              <a:ext uri="{FF2B5EF4-FFF2-40B4-BE49-F238E27FC236}">
                <a16:creationId xmlns:a16="http://schemas.microsoft.com/office/drawing/2014/main" id="{B4B9CB80-76D8-4AB0-B50D-62014773456F}"/>
              </a:ext>
            </a:extLst>
          </p:cNvPr>
          <p:cNvSpPr/>
          <p:nvPr/>
        </p:nvSpPr>
        <p:spPr>
          <a:xfrm>
            <a:off x="6774520" y="61938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8" name="직사각형 767">
            <a:extLst>
              <a:ext uri="{FF2B5EF4-FFF2-40B4-BE49-F238E27FC236}">
                <a16:creationId xmlns:a16="http://schemas.microsoft.com/office/drawing/2014/main" id="{12E89A2A-6590-48E3-9C89-9A702619E302}"/>
              </a:ext>
            </a:extLst>
          </p:cNvPr>
          <p:cNvSpPr/>
          <p:nvPr/>
        </p:nvSpPr>
        <p:spPr>
          <a:xfrm>
            <a:off x="6877722" y="61938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0" name="직사각형 769">
            <a:extLst>
              <a:ext uri="{FF2B5EF4-FFF2-40B4-BE49-F238E27FC236}">
                <a16:creationId xmlns:a16="http://schemas.microsoft.com/office/drawing/2014/main" id="{72B37124-37C5-48D1-90C1-5161C85088A7}"/>
              </a:ext>
            </a:extLst>
          </p:cNvPr>
          <p:cNvSpPr/>
          <p:nvPr/>
        </p:nvSpPr>
        <p:spPr>
          <a:xfrm>
            <a:off x="6980925" y="61938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9" name="직사각형 778">
            <a:extLst>
              <a:ext uri="{FF2B5EF4-FFF2-40B4-BE49-F238E27FC236}">
                <a16:creationId xmlns:a16="http://schemas.microsoft.com/office/drawing/2014/main" id="{15F30085-E9F9-4E4E-9D3B-3BF332256255}"/>
              </a:ext>
            </a:extLst>
          </p:cNvPr>
          <p:cNvSpPr/>
          <p:nvPr/>
        </p:nvSpPr>
        <p:spPr>
          <a:xfrm>
            <a:off x="7084127" y="61938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0" name="직사각형 779">
            <a:extLst>
              <a:ext uri="{FF2B5EF4-FFF2-40B4-BE49-F238E27FC236}">
                <a16:creationId xmlns:a16="http://schemas.microsoft.com/office/drawing/2014/main" id="{2EFAC285-D1EF-4B7F-AB91-970EB8A2123D}"/>
              </a:ext>
            </a:extLst>
          </p:cNvPr>
          <p:cNvSpPr/>
          <p:nvPr/>
        </p:nvSpPr>
        <p:spPr>
          <a:xfrm>
            <a:off x="7187329" y="61938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1" name="직사각형 780">
            <a:extLst>
              <a:ext uri="{FF2B5EF4-FFF2-40B4-BE49-F238E27FC236}">
                <a16:creationId xmlns:a16="http://schemas.microsoft.com/office/drawing/2014/main" id="{7FBF7C04-04D9-4347-B180-525020D7157A}"/>
              </a:ext>
            </a:extLst>
          </p:cNvPr>
          <p:cNvSpPr/>
          <p:nvPr/>
        </p:nvSpPr>
        <p:spPr>
          <a:xfrm>
            <a:off x="7290532" y="61938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2" name="직사각형 781">
            <a:extLst>
              <a:ext uri="{FF2B5EF4-FFF2-40B4-BE49-F238E27FC236}">
                <a16:creationId xmlns:a16="http://schemas.microsoft.com/office/drawing/2014/main" id="{AC0D8419-9835-4A08-B855-A598201B5617}"/>
              </a:ext>
            </a:extLst>
          </p:cNvPr>
          <p:cNvSpPr/>
          <p:nvPr/>
        </p:nvSpPr>
        <p:spPr>
          <a:xfrm>
            <a:off x="7393734" y="61938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3" name="직사각형 782">
            <a:extLst>
              <a:ext uri="{FF2B5EF4-FFF2-40B4-BE49-F238E27FC236}">
                <a16:creationId xmlns:a16="http://schemas.microsoft.com/office/drawing/2014/main" id="{BB6EDEAC-B872-42D8-A63F-35C39995710C}"/>
              </a:ext>
            </a:extLst>
          </p:cNvPr>
          <p:cNvSpPr/>
          <p:nvPr/>
        </p:nvSpPr>
        <p:spPr>
          <a:xfrm>
            <a:off x="7496937" y="61938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4" name="직사각형 783">
            <a:extLst>
              <a:ext uri="{FF2B5EF4-FFF2-40B4-BE49-F238E27FC236}">
                <a16:creationId xmlns:a16="http://schemas.microsoft.com/office/drawing/2014/main" id="{D7759CF4-4A86-465C-8122-5404957154AA}"/>
              </a:ext>
            </a:extLst>
          </p:cNvPr>
          <p:cNvSpPr/>
          <p:nvPr/>
        </p:nvSpPr>
        <p:spPr>
          <a:xfrm>
            <a:off x="7600139" y="619389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5" name="직사각형 784">
            <a:extLst>
              <a:ext uri="{FF2B5EF4-FFF2-40B4-BE49-F238E27FC236}">
                <a16:creationId xmlns:a16="http://schemas.microsoft.com/office/drawing/2014/main" id="{917BCA97-4C34-4BAB-866C-1B43B4E980F1}"/>
              </a:ext>
            </a:extLst>
          </p:cNvPr>
          <p:cNvSpPr/>
          <p:nvPr/>
        </p:nvSpPr>
        <p:spPr>
          <a:xfrm>
            <a:off x="6671318" y="62970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6" name="직사각형 785">
            <a:extLst>
              <a:ext uri="{FF2B5EF4-FFF2-40B4-BE49-F238E27FC236}">
                <a16:creationId xmlns:a16="http://schemas.microsoft.com/office/drawing/2014/main" id="{24811BF4-AF7C-42B1-B05F-FAB8BB06FCAB}"/>
              </a:ext>
            </a:extLst>
          </p:cNvPr>
          <p:cNvSpPr/>
          <p:nvPr/>
        </p:nvSpPr>
        <p:spPr>
          <a:xfrm>
            <a:off x="6774520" y="62970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7" name="직사각형 786">
            <a:extLst>
              <a:ext uri="{FF2B5EF4-FFF2-40B4-BE49-F238E27FC236}">
                <a16:creationId xmlns:a16="http://schemas.microsoft.com/office/drawing/2014/main" id="{E1CA6B7F-C77F-49BC-89C3-A4DD218C29B8}"/>
              </a:ext>
            </a:extLst>
          </p:cNvPr>
          <p:cNvSpPr/>
          <p:nvPr/>
        </p:nvSpPr>
        <p:spPr>
          <a:xfrm>
            <a:off x="6877722" y="62970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8" name="직사각형 787">
            <a:extLst>
              <a:ext uri="{FF2B5EF4-FFF2-40B4-BE49-F238E27FC236}">
                <a16:creationId xmlns:a16="http://schemas.microsoft.com/office/drawing/2014/main" id="{624A6745-29CA-4C4A-B55A-172D880BF4BB}"/>
              </a:ext>
            </a:extLst>
          </p:cNvPr>
          <p:cNvSpPr/>
          <p:nvPr/>
        </p:nvSpPr>
        <p:spPr>
          <a:xfrm>
            <a:off x="6980925" y="62970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9" name="직사각형 788">
            <a:extLst>
              <a:ext uri="{FF2B5EF4-FFF2-40B4-BE49-F238E27FC236}">
                <a16:creationId xmlns:a16="http://schemas.microsoft.com/office/drawing/2014/main" id="{96F5C5EF-E201-4248-8239-91FE6EBCC62A}"/>
              </a:ext>
            </a:extLst>
          </p:cNvPr>
          <p:cNvSpPr/>
          <p:nvPr/>
        </p:nvSpPr>
        <p:spPr>
          <a:xfrm>
            <a:off x="7084127" y="62970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0" name="직사각형 789">
            <a:extLst>
              <a:ext uri="{FF2B5EF4-FFF2-40B4-BE49-F238E27FC236}">
                <a16:creationId xmlns:a16="http://schemas.microsoft.com/office/drawing/2014/main" id="{9D54668A-F54D-4DE1-A689-3E1C6A527BE9}"/>
              </a:ext>
            </a:extLst>
          </p:cNvPr>
          <p:cNvSpPr/>
          <p:nvPr/>
        </p:nvSpPr>
        <p:spPr>
          <a:xfrm>
            <a:off x="7187329" y="62970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1" name="직사각형 790">
            <a:extLst>
              <a:ext uri="{FF2B5EF4-FFF2-40B4-BE49-F238E27FC236}">
                <a16:creationId xmlns:a16="http://schemas.microsoft.com/office/drawing/2014/main" id="{D6E76FF0-6600-431B-909F-8BDF3753E9D0}"/>
              </a:ext>
            </a:extLst>
          </p:cNvPr>
          <p:cNvSpPr/>
          <p:nvPr/>
        </p:nvSpPr>
        <p:spPr>
          <a:xfrm>
            <a:off x="7290532" y="62970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2" name="직사각형 791">
            <a:extLst>
              <a:ext uri="{FF2B5EF4-FFF2-40B4-BE49-F238E27FC236}">
                <a16:creationId xmlns:a16="http://schemas.microsoft.com/office/drawing/2014/main" id="{0F621EE9-49FE-4F9D-A4D9-8DB97DBB83A9}"/>
              </a:ext>
            </a:extLst>
          </p:cNvPr>
          <p:cNvSpPr/>
          <p:nvPr/>
        </p:nvSpPr>
        <p:spPr>
          <a:xfrm>
            <a:off x="7393734" y="62970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3" name="직사각형 792">
            <a:extLst>
              <a:ext uri="{FF2B5EF4-FFF2-40B4-BE49-F238E27FC236}">
                <a16:creationId xmlns:a16="http://schemas.microsoft.com/office/drawing/2014/main" id="{FA322ADA-72F4-4EED-ABEE-291DEC6D8648}"/>
              </a:ext>
            </a:extLst>
          </p:cNvPr>
          <p:cNvSpPr/>
          <p:nvPr/>
        </p:nvSpPr>
        <p:spPr>
          <a:xfrm>
            <a:off x="7496937" y="62970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4" name="직사각형 793">
            <a:extLst>
              <a:ext uri="{FF2B5EF4-FFF2-40B4-BE49-F238E27FC236}">
                <a16:creationId xmlns:a16="http://schemas.microsoft.com/office/drawing/2014/main" id="{46F0F274-F39E-4A3A-A7A2-AC211BDECA11}"/>
              </a:ext>
            </a:extLst>
          </p:cNvPr>
          <p:cNvSpPr/>
          <p:nvPr/>
        </p:nvSpPr>
        <p:spPr>
          <a:xfrm>
            <a:off x="7600139" y="6297094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5" name="직사각형 794">
            <a:extLst>
              <a:ext uri="{FF2B5EF4-FFF2-40B4-BE49-F238E27FC236}">
                <a16:creationId xmlns:a16="http://schemas.microsoft.com/office/drawing/2014/main" id="{343DD6B4-2A55-4FE0-A8A6-5F9D733B56F6}"/>
              </a:ext>
            </a:extLst>
          </p:cNvPr>
          <p:cNvSpPr/>
          <p:nvPr/>
        </p:nvSpPr>
        <p:spPr>
          <a:xfrm>
            <a:off x="6671318" y="64002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6" name="직사각형 795">
            <a:extLst>
              <a:ext uri="{FF2B5EF4-FFF2-40B4-BE49-F238E27FC236}">
                <a16:creationId xmlns:a16="http://schemas.microsoft.com/office/drawing/2014/main" id="{60A55A8B-E634-48C1-97EF-A4EB84C6F42F}"/>
              </a:ext>
            </a:extLst>
          </p:cNvPr>
          <p:cNvSpPr/>
          <p:nvPr/>
        </p:nvSpPr>
        <p:spPr>
          <a:xfrm>
            <a:off x="6774520" y="64002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7" name="직사각형 796">
            <a:extLst>
              <a:ext uri="{FF2B5EF4-FFF2-40B4-BE49-F238E27FC236}">
                <a16:creationId xmlns:a16="http://schemas.microsoft.com/office/drawing/2014/main" id="{823DA038-D058-45B3-ACE2-FCB92CFA922E}"/>
              </a:ext>
            </a:extLst>
          </p:cNvPr>
          <p:cNvSpPr/>
          <p:nvPr/>
        </p:nvSpPr>
        <p:spPr>
          <a:xfrm>
            <a:off x="6877722" y="64002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8" name="직사각형 797">
            <a:extLst>
              <a:ext uri="{FF2B5EF4-FFF2-40B4-BE49-F238E27FC236}">
                <a16:creationId xmlns:a16="http://schemas.microsoft.com/office/drawing/2014/main" id="{B5EE2D6C-12E5-4569-8E61-5B408704D6C4}"/>
              </a:ext>
            </a:extLst>
          </p:cNvPr>
          <p:cNvSpPr/>
          <p:nvPr/>
        </p:nvSpPr>
        <p:spPr>
          <a:xfrm>
            <a:off x="6980925" y="64002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9" name="직사각형 798">
            <a:extLst>
              <a:ext uri="{FF2B5EF4-FFF2-40B4-BE49-F238E27FC236}">
                <a16:creationId xmlns:a16="http://schemas.microsoft.com/office/drawing/2014/main" id="{9DE1BE1B-4EC6-4CAD-B9C2-9441316E34A8}"/>
              </a:ext>
            </a:extLst>
          </p:cNvPr>
          <p:cNvSpPr/>
          <p:nvPr/>
        </p:nvSpPr>
        <p:spPr>
          <a:xfrm>
            <a:off x="7084127" y="64002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0" name="직사각형 799">
            <a:extLst>
              <a:ext uri="{FF2B5EF4-FFF2-40B4-BE49-F238E27FC236}">
                <a16:creationId xmlns:a16="http://schemas.microsoft.com/office/drawing/2014/main" id="{E16F9D24-ECC8-4163-917B-8480E57DA302}"/>
              </a:ext>
            </a:extLst>
          </p:cNvPr>
          <p:cNvSpPr/>
          <p:nvPr/>
        </p:nvSpPr>
        <p:spPr>
          <a:xfrm>
            <a:off x="7187329" y="64002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직사각형 800">
            <a:extLst>
              <a:ext uri="{FF2B5EF4-FFF2-40B4-BE49-F238E27FC236}">
                <a16:creationId xmlns:a16="http://schemas.microsoft.com/office/drawing/2014/main" id="{D42B7D3E-DB2F-4BFA-98FB-04049554C470}"/>
              </a:ext>
            </a:extLst>
          </p:cNvPr>
          <p:cNvSpPr/>
          <p:nvPr/>
        </p:nvSpPr>
        <p:spPr>
          <a:xfrm>
            <a:off x="7290532" y="64002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직사각형 801">
            <a:extLst>
              <a:ext uri="{FF2B5EF4-FFF2-40B4-BE49-F238E27FC236}">
                <a16:creationId xmlns:a16="http://schemas.microsoft.com/office/drawing/2014/main" id="{D805DA9C-0E80-4593-87C6-6CC46087D8DB}"/>
              </a:ext>
            </a:extLst>
          </p:cNvPr>
          <p:cNvSpPr/>
          <p:nvPr/>
        </p:nvSpPr>
        <p:spPr>
          <a:xfrm>
            <a:off x="7393734" y="64002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직사각형 802">
            <a:extLst>
              <a:ext uri="{FF2B5EF4-FFF2-40B4-BE49-F238E27FC236}">
                <a16:creationId xmlns:a16="http://schemas.microsoft.com/office/drawing/2014/main" id="{6DD4B55B-76D4-416B-9C41-205F4E291CDB}"/>
              </a:ext>
            </a:extLst>
          </p:cNvPr>
          <p:cNvSpPr/>
          <p:nvPr/>
        </p:nvSpPr>
        <p:spPr>
          <a:xfrm>
            <a:off x="7496937" y="64002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직사각형 803">
            <a:extLst>
              <a:ext uri="{FF2B5EF4-FFF2-40B4-BE49-F238E27FC236}">
                <a16:creationId xmlns:a16="http://schemas.microsoft.com/office/drawing/2014/main" id="{D35471AC-1581-4F6E-9AE5-D369D2DB19FD}"/>
              </a:ext>
            </a:extLst>
          </p:cNvPr>
          <p:cNvSpPr/>
          <p:nvPr/>
        </p:nvSpPr>
        <p:spPr>
          <a:xfrm>
            <a:off x="7600139" y="6400296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직사각형 804">
            <a:extLst>
              <a:ext uri="{FF2B5EF4-FFF2-40B4-BE49-F238E27FC236}">
                <a16:creationId xmlns:a16="http://schemas.microsoft.com/office/drawing/2014/main" id="{37222CB3-7529-4FF9-8D84-7B6DE1BC7DE6}"/>
              </a:ext>
            </a:extLst>
          </p:cNvPr>
          <p:cNvSpPr/>
          <p:nvPr/>
        </p:nvSpPr>
        <p:spPr>
          <a:xfrm>
            <a:off x="6671318" y="65034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직사각형 805">
            <a:extLst>
              <a:ext uri="{FF2B5EF4-FFF2-40B4-BE49-F238E27FC236}">
                <a16:creationId xmlns:a16="http://schemas.microsoft.com/office/drawing/2014/main" id="{FDC58828-7EE2-4AF0-849F-5347EC361CF2}"/>
              </a:ext>
            </a:extLst>
          </p:cNvPr>
          <p:cNvSpPr/>
          <p:nvPr/>
        </p:nvSpPr>
        <p:spPr>
          <a:xfrm>
            <a:off x="6774520" y="65034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직사각형 806">
            <a:extLst>
              <a:ext uri="{FF2B5EF4-FFF2-40B4-BE49-F238E27FC236}">
                <a16:creationId xmlns:a16="http://schemas.microsoft.com/office/drawing/2014/main" id="{116927E9-D761-44B2-86BD-722B9FD05DA8}"/>
              </a:ext>
            </a:extLst>
          </p:cNvPr>
          <p:cNvSpPr/>
          <p:nvPr/>
        </p:nvSpPr>
        <p:spPr>
          <a:xfrm>
            <a:off x="6877722" y="65034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직사각형 807">
            <a:extLst>
              <a:ext uri="{FF2B5EF4-FFF2-40B4-BE49-F238E27FC236}">
                <a16:creationId xmlns:a16="http://schemas.microsoft.com/office/drawing/2014/main" id="{11C5E263-5074-4661-9CA2-64CAB453CDF4}"/>
              </a:ext>
            </a:extLst>
          </p:cNvPr>
          <p:cNvSpPr/>
          <p:nvPr/>
        </p:nvSpPr>
        <p:spPr>
          <a:xfrm>
            <a:off x="6980925" y="65034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직사각형 808">
            <a:extLst>
              <a:ext uri="{FF2B5EF4-FFF2-40B4-BE49-F238E27FC236}">
                <a16:creationId xmlns:a16="http://schemas.microsoft.com/office/drawing/2014/main" id="{403F9B15-31D4-4C40-8D3D-B27B896F7B4F}"/>
              </a:ext>
            </a:extLst>
          </p:cNvPr>
          <p:cNvSpPr/>
          <p:nvPr/>
        </p:nvSpPr>
        <p:spPr>
          <a:xfrm>
            <a:off x="7084127" y="65034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0" name="직사각형 809">
            <a:extLst>
              <a:ext uri="{FF2B5EF4-FFF2-40B4-BE49-F238E27FC236}">
                <a16:creationId xmlns:a16="http://schemas.microsoft.com/office/drawing/2014/main" id="{9FE9D8A0-3C8D-4FFA-886E-CFCD659801A4}"/>
              </a:ext>
            </a:extLst>
          </p:cNvPr>
          <p:cNvSpPr/>
          <p:nvPr/>
        </p:nvSpPr>
        <p:spPr>
          <a:xfrm>
            <a:off x="7187329" y="65034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1" name="직사각형 810">
            <a:extLst>
              <a:ext uri="{FF2B5EF4-FFF2-40B4-BE49-F238E27FC236}">
                <a16:creationId xmlns:a16="http://schemas.microsoft.com/office/drawing/2014/main" id="{C5B3686B-6642-4C60-9B76-B299F5CAC11F}"/>
              </a:ext>
            </a:extLst>
          </p:cNvPr>
          <p:cNvSpPr/>
          <p:nvPr/>
        </p:nvSpPr>
        <p:spPr>
          <a:xfrm>
            <a:off x="7290532" y="65034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2" name="직사각형 811">
            <a:extLst>
              <a:ext uri="{FF2B5EF4-FFF2-40B4-BE49-F238E27FC236}">
                <a16:creationId xmlns:a16="http://schemas.microsoft.com/office/drawing/2014/main" id="{C57FD4B4-3F29-4B27-9C25-36D4FEF0600D}"/>
              </a:ext>
            </a:extLst>
          </p:cNvPr>
          <p:cNvSpPr/>
          <p:nvPr/>
        </p:nvSpPr>
        <p:spPr>
          <a:xfrm>
            <a:off x="7393734" y="65034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3" name="직사각형 812">
            <a:extLst>
              <a:ext uri="{FF2B5EF4-FFF2-40B4-BE49-F238E27FC236}">
                <a16:creationId xmlns:a16="http://schemas.microsoft.com/office/drawing/2014/main" id="{E5496FF6-6155-4B65-9490-C55815D19C48}"/>
              </a:ext>
            </a:extLst>
          </p:cNvPr>
          <p:cNvSpPr/>
          <p:nvPr/>
        </p:nvSpPr>
        <p:spPr>
          <a:xfrm>
            <a:off x="7496937" y="65034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4" name="직사각형 813">
            <a:extLst>
              <a:ext uri="{FF2B5EF4-FFF2-40B4-BE49-F238E27FC236}">
                <a16:creationId xmlns:a16="http://schemas.microsoft.com/office/drawing/2014/main" id="{8ED7C79B-59B9-45B9-8885-09E68FFECD4B}"/>
              </a:ext>
            </a:extLst>
          </p:cNvPr>
          <p:cNvSpPr/>
          <p:nvPr/>
        </p:nvSpPr>
        <p:spPr>
          <a:xfrm>
            <a:off x="7600139" y="6503498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5" name="직사각형 814">
            <a:extLst>
              <a:ext uri="{FF2B5EF4-FFF2-40B4-BE49-F238E27FC236}">
                <a16:creationId xmlns:a16="http://schemas.microsoft.com/office/drawing/2014/main" id="{D188DAA0-5935-4E1D-84AE-F036D78C0A66}"/>
              </a:ext>
            </a:extLst>
          </p:cNvPr>
          <p:cNvSpPr/>
          <p:nvPr/>
        </p:nvSpPr>
        <p:spPr>
          <a:xfrm>
            <a:off x="6671318" y="66067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6" name="직사각형 815">
            <a:extLst>
              <a:ext uri="{FF2B5EF4-FFF2-40B4-BE49-F238E27FC236}">
                <a16:creationId xmlns:a16="http://schemas.microsoft.com/office/drawing/2014/main" id="{8CBB5520-A6C3-4CE2-9BCC-CDF9225D506A}"/>
              </a:ext>
            </a:extLst>
          </p:cNvPr>
          <p:cNvSpPr/>
          <p:nvPr/>
        </p:nvSpPr>
        <p:spPr>
          <a:xfrm>
            <a:off x="6774520" y="66067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7" name="직사각형 816">
            <a:extLst>
              <a:ext uri="{FF2B5EF4-FFF2-40B4-BE49-F238E27FC236}">
                <a16:creationId xmlns:a16="http://schemas.microsoft.com/office/drawing/2014/main" id="{15232859-2B78-46E9-93F3-526EAA18D606}"/>
              </a:ext>
            </a:extLst>
          </p:cNvPr>
          <p:cNvSpPr/>
          <p:nvPr/>
        </p:nvSpPr>
        <p:spPr>
          <a:xfrm>
            <a:off x="6877722" y="66067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8" name="직사각형 817">
            <a:extLst>
              <a:ext uri="{FF2B5EF4-FFF2-40B4-BE49-F238E27FC236}">
                <a16:creationId xmlns:a16="http://schemas.microsoft.com/office/drawing/2014/main" id="{EACF26D0-F220-44E7-86E4-D662F27EACDD}"/>
              </a:ext>
            </a:extLst>
          </p:cNvPr>
          <p:cNvSpPr/>
          <p:nvPr/>
        </p:nvSpPr>
        <p:spPr>
          <a:xfrm>
            <a:off x="6980925" y="66067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9" name="직사각형 818">
            <a:extLst>
              <a:ext uri="{FF2B5EF4-FFF2-40B4-BE49-F238E27FC236}">
                <a16:creationId xmlns:a16="http://schemas.microsoft.com/office/drawing/2014/main" id="{3223B56D-1A86-44B5-8A1C-28A4B7D62DC8}"/>
              </a:ext>
            </a:extLst>
          </p:cNvPr>
          <p:cNvSpPr/>
          <p:nvPr/>
        </p:nvSpPr>
        <p:spPr>
          <a:xfrm>
            <a:off x="7084127" y="66067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0" name="직사각형 819">
            <a:extLst>
              <a:ext uri="{FF2B5EF4-FFF2-40B4-BE49-F238E27FC236}">
                <a16:creationId xmlns:a16="http://schemas.microsoft.com/office/drawing/2014/main" id="{541294E5-1321-4A53-ADC6-9EEC154D3AD8}"/>
              </a:ext>
            </a:extLst>
          </p:cNvPr>
          <p:cNvSpPr/>
          <p:nvPr/>
        </p:nvSpPr>
        <p:spPr>
          <a:xfrm>
            <a:off x="7187329" y="66067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1" name="직사각형 820">
            <a:extLst>
              <a:ext uri="{FF2B5EF4-FFF2-40B4-BE49-F238E27FC236}">
                <a16:creationId xmlns:a16="http://schemas.microsoft.com/office/drawing/2014/main" id="{FD40F376-5072-4376-B7FB-ECD3829A5695}"/>
              </a:ext>
            </a:extLst>
          </p:cNvPr>
          <p:cNvSpPr/>
          <p:nvPr/>
        </p:nvSpPr>
        <p:spPr>
          <a:xfrm>
            <a:off x="7290532" y="66067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2" name="직사각형 821">
            <a:extLst>
              <a:ext uri="{FF2B5EF4-FFF2-40B4-BE49-F238E27FC236}">
                <a16:creationId xmlns:a16="http://schemas.microsoft.com/office/drawing/2014/main" id="{C85A7984-93FA-440A-AD20-001E3CC28B44}"/>
              </a:ext>
            </a:extLst>
          </p:cNvPr>
          <p:cNvSpPr/>
          <p:nvPr/>
        </p:nvSpPr>
        <p:spPr>
          <a:xfrm>
            <a:off x="7393734" y="66067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3" name="직사각형 822">
            <a:extLst>
              <a:ext uri="{FF2B5EF4-FFF2-40B4-BE49-F238E27FC236}">
                <a16:creationId xmlns:a16="http://schemas.microsoft.com/office/drawing/2014/main" id="{DBA30895-1B1F-4D1D-8A7A-0D3E1CED00D0}"/>
              </a:ext>
            </a:extLst>
          </p:cNvPr>
          <p:cNvSpPr/>
          <p:nvPr/>
        </p:nvSpPr>
        <p:spPr>
          <a:xfrm>
            <a:off x="7496937" y="66067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4" name="직사각형 823">
            <a:extLst>
              <a:ext uri="{FF2B5EF4-FFF2-40B4-BE49-F238E27FC236}">
                <a16:creationId xmlns:a16="http://schemas.microsoft.com/office/drawing/2014/main" id="{3BBC909D-5278-41DF-B2B2-FF23DB158CBC}"/>
              </a:ext>
            </a:extLst>
          </p:cNvPr>
          <p:cNvSpPr/>
          <p:nvPr/>
        </p:nvSpPr>
        <p:spPr>
          <a:xfrm>
            <a:off x="7600139" y="6606701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5" name="TextBox 824">
            <a:extLst>
              <a:ext uri="{FF2B5EF4-FFF2-40B4-BE49-F238E27FC236}">
                <a16:creationId xmlns:a16="http://schemas.microsoft.com/office/drawing/2014/main" id="{E55A3BC6-5651-4BAF-B247-20A76A43D9F2}"/>
              </a:ext>
            </a:extLst>
          </p:cNvPr>
          <p:cNvSpPr txBox="1"/>
          <p:nvPr/>
        </p:nvSpPr>
        <p:spPr>
          <a:xfrm>
            <a:off x="6714187" y="5840707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out 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6" name="TextBox 825">
            <a:extLst>
              <a:ext uri="{FF2B5EF4-FFF2-40B4-BE49-F238E27FC236}">
                <a16:creationId xmlns:a16="http://schemas.microsoft.com/office/drawing/2014/main" id="{B290E7C2-7C39-4CE5-904E-C6247A85BFA6}"/>
              </a:ext>
            </a:extLst>
          </p:cNvPr>
          <p:cNvSpPr txBox="1"/>
          <p:nvPr/>
        </p:nvSpPr>
        <p:spPr>
          <a:xfrm>
            <a:off x="664178" y="6163149"/>
            <a:ext cx="2470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y[[0,1..,99],[3,6..,9]]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7" name="TextBox 826">
            <a:extLst>
              <a:ext uri="{FF2B5EF4-FFF2-40B4-BE49-F238E27FC236}">
                <a16:creationId xmlns:a16="http://schemas.microsoft.com/office/drawing/2014/main" id="{3F7F20AF-9173-4686-8ECD-2DF493648032}"/>
              </a:ext>
            </a:extLst>
          </p:cNvPr>
          <p:cNvSpPr txBox="1"/>
          <p:nvPr/>
        </p:nvSpPr>
        <p:spPr>
          <a:xfrm>
            <a:off x="6746998" y="3031330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out 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28" name="그룹 827">
            <a:extLst>
              <a:ext uri="{FF2B5EF4-FFF2-40B4-BE49-F238E27FC236}">
                <a16:creationId xmlns:a16="http://schemas.microsoft.com/office/drawing/2014/main" id="{07AC05EC-3590-4E70-A890-F8CA7862689E}"/>
              </a:ext>
            </a:extLst>
          </p:cNvPr>
          <p:cNvGrpSpPr/>
          <p:nvPr/>
        </p:nvGrpSpPr>
        <p:grpSpPr>
          <a:xfrm>
            <a:off x="6641114" y="3260513"/>
            <a:ext cx="1135226" cy="309607"/>
            <a:chOff x="6338470" y="3931722"/>
            <a:chExt cx="1135226" cy="309607"/>
          </a:xfrm>
        </p:grpSpPr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08B7D79C-131D-444A-82E3-F725056C2EC8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11BF1961-89B0-498F-9371-72C649196AB8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5AEA62F0-0075-4E21-8AC5-3A15E7BFBAC5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19BF97B1-969F-4AC2-B024-262A5B358E92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F69ADF75-C69C-4CF7-8733-C6ACFD9D125C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75D4183A-A73B-445B-9BCA-978654E2C88C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EB5E9166-75D5-4AC0-A78D-F9A5755B5B11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9C8B6E8B-2FB9-4ADB-AB0F-2D67C5C798F7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5B1480AF-EEB8-41DB-A25D-BA6130E0F037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817BB63A-53B6-49A8-84EF-B73C06554175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33EB9776-6DB8-46D9-9081-6063657D3F30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F9DAE6A-0072-4A7C-BEA7-623244E400E7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09251B30-F7DB-486A-A7B8-F3234E40624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8A554284-9B0D-45DB-9643-56C6832195F5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4" name="직사각형 843">
              <a:extLst>
                <a:ext uri="{FF2B5EF4-FFF2-40B4-BE49-F238E27FC236}">
                  <a16:creationId xmlns:a16="http://schemas.microsoft.com/office/drawing/2014/main" id="{B85DADA7-55CF-4275-A0E6-3275F3FE39B2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5" name="직사각형 844">
              <a:extLst>
                <a:ext uri="{FF2B5EF4-FFF2-40B4-BE49-F238E27FC236}">
                  <a16:creationId xmlns:a16="http://schemas.microsoft.com/office/drawing/2014/main" id="{D5AAC32F-827B-4044-9186-F34A30F45DAC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6" name="직사각형 845">
              <a:extLst>
                <a:ext uri="{FF2B5EF4-FFF2-40B4-BE49-F238E27FC236}">
                  <a16:creationId xmlns:a16="http://schemas.microsoft.com/office/drawing/2014/main" id="{2F0B00ED-86F9-461D-9CF4-E5EF981B6348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7" name="직사각형 846">
              <a:extLst>
                <a:ext uri="{FF2B5EF4-FFF2-40B4-BE49-F238E27FC236}">
                  <a16:creationId xmlns:a16="http://schemas.microsoft.com/office/drawing/2014/main" id="{280E9B4C-3BF9-4232-BDD2-FDAA63DD655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72898DB7-E5E8-4F76-91B8-736B4A9664F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5E52BEF3-6EE5-44B3-913A-9F241563296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AAA01BC4-79A3-462F-8423-72F895D5937A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1C92B811-7CE4-41AA-9E3D-621D63BC0BAB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02E1EDBF-5C79-4836-BCA6-2A0623190BB0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6D14CD89-E17B-41C0-8E98-D3804B2B3411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D0D20659-2A53-4784-9B14-37B95BC8757A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8501A877-84DA-4665-85D8-233FEA180190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6432D782-34AE-4BC5-BD32-34190DE4D95A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BD26FC70-44CE-442E-BAF0-E3412AFE9AB0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F88C779-1696-437B-87AF-6E2A428F8BD3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5859EF1C-9436-4B97-AF80-A8B8DC0BD1CD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31A348C3-13C9-4B64-B200-5B30E4547F88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077B2145-9B00-4EAB-A8B1-79B36632134D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6A1682E5-4935-4A04-8BA2-FDD11EF83DC6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63" name="TextBox 862">
            <a:extLst>
              <a:ext uri="{FF2B5EF4-FFF2-40B4-BE49-F238E27FC236}">
                <a16:creationId xmlns:a16="http://schemas.microsoft.com/office/drawing/2014/main" id="{5BD7B33A-54F5-422D-B023-8208845777A3}"/>
              </a:ext>
            </a:extLst>
          </p:cNvPr>
          <p:cNvSpPr txBox="1"/>
          <p:nvPr/>
        </p:nvSpPr>
        <p:spPr>
          <a:xfrm>
            <a:off x="6732155" y="2578411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out = x.copy()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10315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500048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535944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046856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087239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155009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155009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155009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195943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195943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195943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195943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523562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416423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2828618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416423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2828618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416423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2828618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414180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2828618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061956" y="3675567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061956" y="3904407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061956" y="4133247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523562" y="2439929"/>
            <a:ext cx="538394" cy="1352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4745986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4745986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4745986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2927777" y="2562195"/>
            <a:ext cx="1818209" cy="123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551649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551649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4745986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4745986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4745986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5620322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6755548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5602138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5709369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195536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5709369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195536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5709369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315234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467853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4745986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4745986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2927777" y="4021071"/>
            <a:ext cx="1818209" cy="56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301420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195536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5709369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4745986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4745986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4745986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4745986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4745986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4745986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2927777" y="4249911"/>
            <a:ext cx="1818209" cy="508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035637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033393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301420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195536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5709369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196571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194328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5709369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5709369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6808825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6808825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155009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053261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053261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053261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053261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053261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146349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128165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421814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AE399481-0830-4D38-93EA-6F1968CFC7BA}"/>
              </a:ext>
            </a:extLst>
          </p:cNvPr>
          <p:cNvSpPr/>
          <p:nvPr/>
        </p:nvSpPr>
        <p:spPr>
          <a:xfrm>
            <a:off x="3256254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ACC020F-43D6-41AE-BDCB-C5D69B0F0E74}"/>
              </a:ext>
            </a:extLst>
          </p:cNvPr>
          <p:cNvSpPr/>
          <p:nvPr/>
        </p:nvSpPr>
        <p:spPr>
          <a:xfrm>
            <a:off x="3359456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B613A495-4E9F-4E65-94EA-8D4E340D610F}"/>
              </a:ext>
            </a:extLst>
          </p:cNvPr>
          <p:cNvSpPr/>
          <p:nvPr/>
        </p:nvSpPr>
        <p:spPr>
          <a:xfrm>
            <a:off x="3462658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F51B18C7-DE51-4734-B1FD-7BE55BA36FCB}"/>
              </a:ext>
            </a:extLst>
          </p:cNvPr>
          <p:cNvSpPr/>
          <p:nvPr/>
        </p:nvSpPr>
        <p:spPr>
          <a:xfrm>
            <a:off x="3565861" y="5242010"/>
            <a:ext cx="103202" cy="10320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2D8B489E-1045-4868-95DD-14E34843ED44}"/>
              </a:ext>
            </a:extLst>
          </p:cNvPr>
          <p:cNvSpPr/>
          <p:nvPr/>
        </p:nvSpPr>
        <p:spPr>
          <a:xfrm>
            <a:off x="3669063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6104B2E0-B726-47A7-BDCD-E8F517A1B1E8}"/>
              </a:ext>
            </a:extLst>
          </p:cNvPr>
          <p:cNvSpPr/>
          <p:nvPr/>
        </p:nvSpPr>
        <p:spPr>
          <a:xfrm>
            <a:off x="3772265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0D273240-2303-4981-B118-04B0D5DA6086}"/>
              </a:ext>
            </a:extLst>
          </p:cNvPr>
          <p:cNvSpPr/>
          <p:nvPr/>
        </p:nvSpPr>
        <p:spPr>
          <a:xfrm>
            <a:off x="3875468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DC8182BF-50F0-4F40-B272-BB6985092CEB}"/>
              </a:ext>
            </a:extLst>
          </p:cNvPr>
          <p:cNvSpPr/>
          <p:nvPr/>
        </p:nvSpPr>
        <p:spPr>
          <a:xfrm>
            <a:off x="3978670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DABCCB34-2A64-4435-83C3-554738EC265E}"/>
              </a:ext>
            </a:extLst>
          </p:cNvPr>
          <p:cNvSpPr/>
          <p:nvPr/>
        </p:nvSpPr>
        <p:spPr>
          <a:xfrm>
            <a:off x="4081873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6" name="직사각형 705">
            <a:extLst>
              <a:ext uri="{FF2B5EF4-FFF2-40B4-BE49-F238E27FC236}">
                <a16:creationId xmlns:a16="http://schemas.microsoft.com/office/drawing/2014/main" id="{73EC5DD3-4E7D-4CBC-AFED-40111A6E28AB}"/>
              </a:ext>
            </a:extLst>
          </p:cNvPr>
          <p:cNvSpPr/>
          <p:nvPr/>
        </p:nvSpPr>
        <p:spPr>
          <a:xfrm>
            <a:off x="4185075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E948BBA6-09D6-4B83-90D1-F28E145D0EE4}"/>
              </a:ext>
            </a:extLst>
          </p:cNvPr>
          <p:cNvSpPr/>
          <p:nvPr/>
        </p:nvSpPr>
        <p:spPr>
          <a:xfrm>
            <a:off x="3256254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B7072885-E74D-44A2-82F8-5256FF13EAB7}"/>
              </a:ext>
            </a:extLst>
          </p:cNvPr>
          <p:cNvSpPr/>
          <p:nvPr/>
        </p:nvSpPr>
        <p:spPr>
          <a:xfrm>
            <a:off x="3359456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8E451BFB-F8A7-4089-85E2-A35E8B968509}"/>
              </a:ext>
            </a:extLst>
          </p:cNvPr>
          <p:cNvSpPr/>
          <p:nvPr/>
        </p:nvSpPr>
        <p:spPr>
          <a:xfrm>
            <a:off x="3462658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52EDFEE4-E407-45DA-AC93-CC697AD74F33}"/>
              </a:ext>
            </a:extLst>
          </p:cNvPr>
          <p:cNvSpPr/>
          <p:nvPr/>
        </p:nvSpPr>
        <p:spPr>
          <a:xfrm>
            <a:off x="3565861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251FA5CF-AD86-467A-AE2F-C7621303B6A7}"/>
              </a:ext>
            </a:extLst>
          </p:cNvPr>
          <p:cNvSpPr/>
          <p:nvPr/>
        </p:nvSpPr>
        <p:spPr>
          <a:xfrm>
            <a:off x="3669063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07276189-E826-48F6-8ED8-ACE9615AF70E}"/>
              </a:ext>
            </a:extLst>
          </p:cNvPr>
          <p:cNvSpPr/>
          <p:nvPr/>
        </p:nvSpPr>
        <p:spPr>
          <a:xfrm>
            <a:off x="3772265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B857BD87-9BFA-4562-8F39-012110149998}"/>
              </a:ext>
            </a:extLst>
          </p:cNvPr>
          <p:cNvSpPr/>
          <p:nvPr/>
        </p:nvSpPr>
        <p:spPr>
          <a:xfrm>
            <a:off x="3875468" y="5345212"/>
            <a:ext cx="103202" cy="10320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12242AB0-D56C-426C-B9CF-14DCF5C6FDCD}"/>
              </a:ext>
            </a:extLst>
          </p:cNvPr>
          <p:cNvSpPr/>
          <p:nvPr/>
        </p:nvSpPr>
        <p:spPr>
          <a:xfrm>
            <a:off x="3978670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9E21CAB4-3D23-463F-BC00-D41D9AE19E67}"/>
              </a:ext>
            </a:extLst>
          </p:cNvPr>
          <p:cNvSpPr/>
          <p:nvPr/>
        </p:nvSpPr>
        <p:spPr>
          <a:xfrm>
            <a:off x="4081873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EF7E98B-73AE-4ED8-A9FE-B00CA0052F50}"/>
              </a:ext>
            </a:extLst>
          </p:cNvPr>
          <p:cNvSpPr/>
          <p:nvPr/>
        </p:nvSpPr>
        <p:spPr>
          <a:xfrm>
            <a:off x="4185075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16EC497C-0752-4924-8A77-6B4C579BDCB7}"/>
              </a:ext>
            </a:extLst>
          </p:cNvPr>
          <p:cNvSpPr/>
          <p:nvPr/>
        </p:nvSpPr>
        <p:spPr>
          <a:xfrm>
            <a:off x="3256254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8AD98DA2-7362-4082-B8DF-E661C460DAB8}"/>
              </a:ext>
            </a:extLst>
          </p:cNvPr>
          <p:cNvSpPr/>
          <p:nvPr/>
        </p:nvSpPr>
        <p:spPr>
          <a:xfrm>
            <a:off x="3359456" y="5448415"/>
            <a:ext cx="103202" cy="10320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0A394A24-9C93-44E8-88F4-54CE6E9319CE}"/>
              </a:ext>
            </a:extLst>
          </p:cNvPr>
          <p:cNvSpPr/>
          <p:nvPr/>
        </p:nvSpPr>
        <p:spPr>
          <a:xfrm>
            <a:off x="3462658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6420887F-D2C2-4CD8-B171-64161F0AF03C}"/>
              </a:ext>
            </a:extLst>
          </p:cNvPr>
          <p:cNvSpPr/>
          <p:nvPr/>
        </p:nvSpPr>
        <p:spPr>
          <a:xfrm>
            <a:off x="3565861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E0D8A53C-FBE0-4C54-8637-69A2A7F44DE5}"/>
              </a:ext>
            </a:extLst>
          </p:cNvPr>
          <p:cNvSpPr/>
          <p:nvPr/>
        </p:nvSpPr>
        <p:spPr>
          <a:xfrm>
            <a:off x="3669063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70EE421D-50D2-4357-BB23-5C77054C8756}"/>
              </a:ext>
            </a:extLst>
          </p:cNvPr>
          <p:cNvSpPr/>
          <p:nvPr/>
        </p:nvSpPr>
        <p:spPr>
          <a:xfrm>
            <a:off x="3772265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DF826840-7B85-4F8B-B378-F7172485E0B7}"/>
              </a:ext>
            </a:extLst>
          </p:cNvPr>
          <p:cNvSpPr/>
          <p:nvPr/>
        </p:nvSpPr>
        <p:spPr>
          <a:xfrm>
            <a:off x="3875468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A85679F4-9224-478B-B004-E313ED007A68}"/>
              </a:ext>
            </a:extLst>
          </p:cNvPr>
          <p:cNvSpPr/>
          <p:nvPr/>
        </p:nvSpPr>
        <p:spPr>
          <a:xfrm>
            <a:off x="3978670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DBCB7553-76C8-4B99-9A38-CEB537DDA685}"/>
              </a:ext>
            </a:extLst>
          </p:cNvPr>
          <p:cNvSpPr/>
          <p:nvPr/>
        </p:nvSpPr>
        <p:spPr>
          <a:xfrm>
            <a:off x="4081873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8" name="직사각형 727">
            <a:extLst>
              <a:ext uri="{FF2B5EF4-FFF2-40B4-BE49-F238E27FC236}">
                <a16:creationId xmlns:a16="http://schemas.microsoft.com/office/drawing/2014/main" id="{E581F426-79C2-4A80-88C2-1F23D956C0D4}"/>
              </a:ext>
            </a:extLst>
          </p:cNvPr>
          <p:cNvSpPr/>
          <p:nvPr/>
        </p:nvSpPr>
        <p:spPr>
          <a:xfrm>
            <a:off x="4185075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48525AA5-8EE6-42AE-B529-26C7D4648E40}"/>
              </a:ext>
            </a:extLst>
          </p:cNvPr>
          <p:cNvSpPr/>
          <p:nvPr/>
        </p:nvSpPr>
        <p:spPr>
          <a:xfrm>
            <a:off x="3256254" y="5551617"/>
            <a:ext cx="103202" cy="10320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B75C6421-8F04-4F72-9685-F78809F98169}"/>
              </a:ext>
            </a:extLst>
          </p:cNvPr>
          <p:cNvSpPr/>
          <p:nvPr/>
        </p:nvSpPr>
        <p:spPr>
          <a:xfrm>
            <a:off x="3359456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1130B55D-0683-4430-BB02-A85F11B983D9}"/>
              </a:ext>
            </a:extLst>
          </p:cNvPr>
          <p:cNvSpPr/>
          <p:nvPr/>
        </p:nvSpPr>
        <p:spPr>
          <a:xfrm>
            <a:off x="3462658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5FD862ED-43CF-420A-80FC-B958282C3DDB}"/>
              </a:ext>
            </a:extLst>
          </p:cNvPr>
          <p:cNvSpPr/>
          <p:nvPr/>
        </p:nvSpPr>
        <p:spPr>
          <a:xfrm>
            <a:off x="3565861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4CBFA9C3-9639-4617-A831-747CEAE4DC10}"/>
              </a:ext>
            </a:extLst>
          </p:cNvPr>
          <p:cNvSpPr/>
          <p:nvPr/>
        </p:nvSpPr>
        <p:spPr>
          <a:xfrm>
            <a:off x="3669063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C80C9C7D-404E-4493-8007-00532230C312}"/>
              </a:ext>
            </a:extLst>
          </p:cNvPr>
          <p:cNvSpPr/>
          <p:nvPr/>
        </p:nvSpPr>
        <p:spPr>
          <a:xfrm>
            <a:off x="3772265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798F72EF-015B-443B-8999-F27025A1C378}"/>
              </a:ext>
            </a:extLst>
          </p:cNvPr>
          <p:cNvSpPr/>
          <p:nvPr/>
        </p:nvSpPr>
        <p:spPr>
          <a:xfrm>
            <a:off x="3875468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A7410315-5008-4620-B02E-D1F2C2BE842B}"/>
              </a:ext>
            </a:extLst>
          </p:cNvPr>
          <p:cNvSpPr/>
          <p:nvPr/>
        </p:nvSpPr>
        <p:spPr>
          <a:xfrm>
            <a:off x="3978670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9B07449C-F3B7-4041-8D66-93136432D0EF}"/>
              </a:ext>
            </a:extLst>
          </p:cNvPr>
          <p:cNvSpPr/>
          <p:nvPr/>
        </p:nvSpPr>
        <p:spPr>
          <a:xfrm>
            <a:off x="4081873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3B8DD34F-BE89-4F1F-B588-3F403089F6BB}"/>
              </a:ext>
            </a:extLst>
          </p:cNvPr>
          <p:cNvSpPr/>
          <p:nvPr/>
        </p:nvSpPr>
        <p:spPr>
          <a:xfrm>
            <a:off x="4185075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2FEAF952-B414-43BD-8E2B-8FDD45C5F765}"/>
              </a:ext>
            </a:extLst>
          </p:cNvPr>
          <p:cNvSpPr/>
          <p:nvPr/>
        </p:nvSpPr>
        <p:spPr>
          <a:xfrm>
            <a:off x="3256254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B5719D8C-42BD-446F-9D62-668CA37DED65}"/>
              </a:ext>
            </a:extLst>
          </p:cNvPr>
          <p:cNvSpPr/>
          <p:nvPr/>
        </p:nvSpPr>
        <p:spPr>
          <a:xfrm>
            <a:off x="3359456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417A6089-4D40-4465-94DC-9004E991D24E}"/>
              </a:ext>
            </a:extLst>
          </p:cNvPr>
          <p:cNvSpPr/>
          <p:nvPr/>
        </p:nvSpPr>
        <p:spPr>
          <a:xfrm>
            <a:off x="3462658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03F34049-7FCA-4E6F-A400-BC7B13B3BDCC}"/>
              </a:ext>
            </a:extLst>
          </p:cNvPr>
          <p:cNvSpPr/>
          <p:nvPr/>
        </p:nvSpPr>
        <p:spPr>
          <a:xfrm>
            <a:off x="3565861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6C7802C0-87D1-44AB-97B8-EBBDC5D44129}"/>
              </a:ext>
            </a:extLst>
          </p:cNvPr>
          <p:cNvSpPr/>
          <p:nvPr/>
        </p:nvSpPr>
        <p:spPr>
          <a:xfrm>
            <a:off x="3669063" y="5654819"/>
            <a:ext cx="103202" cy="10320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98CF12D9-CB69-4A57-811A-B674D2EABD16}"/>
              </a:ext>
            </a:extLst>
          </p:cNvPr>
          <p:cNvSpPr/>
          <p:nvPr/>
        </p:nvSpPr>
        <p:spPr>
          <a:xfrm>
            <a:off x="3772265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4AE3A9E4-3357-40A4-B674-C0EAD4AEF34B}"/>
              </a:ext>
            </a:extLst>
          </p:cNvPr>
          <p:cNvSpPr/>
          <p:nvPr/>
        </p:nvSpPr>
        <p:spPr>
          <a:xfrm>
            <a:off x="3875468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3EFADE79-CD8E-4255-A172-F373D55D28C9}"/>
              </a:ext>
            </a:extLst>
          </p:cNvPr>
          <p:cNvSpPr/>
          <p:nvPr/>
        </p:nvSpPr>
        <p:spPr>
          <a:xfrm>
            <a:off x="3978670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E37573A-3499-4479-AE7A-BD6077B96B2C}"/>
              </a:ext>
            </a:extLst>
          </p:cNvPr>
          <p:cNvSpPr/>
          <p:nvPr/>
        </p:nvSpPr>
        <p:spPr>
          <a:xfrm>
            <a:off x="4081873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0" name="직사각형 749">
            <a:extLst>
              <a:ext uri="{FF2B5EF4-FFF2-40B4-BE49-F238E27FC236}">
                <a16:creationId xmlns:a16="http://schemas.microsoft.com/office/drawing/2014/main" id="{02FBFC48-2414-4EE4-BB62-95B951009263}"/>
              </a:ext>
            </a:extLst>
          </p:cNvPr>
          <p:cNvSpPr/>
          <p:nvPr/>
        </p:nvSpPr>
        <p:spPr>
          <a:xfrm>
            <a:off x="4185075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2620ABFC-FEFD-49A8-97B7-3D34BAD971A2}"/>
              </a:ext>
            </a:extLst>
          </p:cNvPr>
          <p:cNvGrpSpPr/>
          <p:nvPr/>
        </p:nvGrpSpPr>
        <p:grpSpPr>
          <a:xfrm>
            <a:off x="3153051" y="5242010"/>
            <a:ext cx="103202" cy="619214"/>
            <a:chOff x="3583355" y="5242010"/>
            <a:chExt cx="103202" cy="619214"/>
          </a:xfrm>
        </p:grpSpPr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4FF403BA-AE63-489F-AD4E-0275ED6A6AB0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7" name="직사각형 706">
              <a:extLst>
                <a:ext uri="{FF2B5EF4-FFF2-40B4-BE49-F238E27FC236}">
                  <a16:creationId xmlns:a16="http://schemas.microsoft.com/office/drawing/2014/main" id="{55DFC671-15CE-4C95-A484-9F6C86574B00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" name="직사각형 717">
              <a:extLst>
                <a:ext uri="{FF2B5EF4-FFF2-40B4-BE49-F238E27FC236}">
                  <a16:creationId xmlns:a16="http://schemas.microsoft.com/office/drawing/2014/main" id="{A73DCDFB-9B61-4C23-9F92-76068E461C98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2CCB63CB-3948-4060-A897-B848FC95F7EE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0" name="직사각형 739">
              <a:extLst>
                <a:ext uri="{FF2B5EF4-FFF2-40B4-BE49-F238E27FC236}">
                  <a16:creationId xmlns:a16="http://schemas.microsoft.com/office/drawing/2014/main" id="{4E045A48-65CE-4838-A0A7-D51B7CBA4EA4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014FCBE9-0DE5-49AF-8C64-DB04705793F2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B02E570D-5FAE-4381-903F-D37C3B7C1DD6}"/>
              </a:ext>
            </a:extLst>
          </p:cNvPr>
          <p:cNvSpPr/>
          <p:nvPr/>
        </p:nvSpPr>
        <p:spPr>
          <a:xfrm>
            <a:off x="3256254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3D5B13D7-CC76-46CD-A6CC-BD14AB5179B6}"/>
              </a:ext>
            </a:extLst>
          </p:cNvPr>
          <p:cNvSpPr/>
          <p:nvPr/>
        </p:nvSpPr>
        <p:spPr>
          <a:xfrm>
            <a:off x="3359456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2C119F12-F101-4DFC-948D-850E034A150E}"/>
              </a:ext>
            </a:extLst>
          </p:cNvPr>
          <p:cNvSpPr/>
          <p:nvPr/>
        </p:nvSpPr>
        <p:spPr>
          <a:xfrm>
            <a:off x="3462658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C559824A-2FF4-4EEA-9818-3973E3816AF3}"/>
              </a:ext>
            </a:extLst>
          </p:cNvPr>
          <p:cNvSpPr/>
          <p:nvPr/>
        </p:nvSpPr>
        <p:spPr>
          <a:xfrm>
            <a:off x="3565861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A8818B3D-3A1C-4A01-8A3F-F232C7036DFD}"/>
              </a:ext>
            </a:extLst>
          </p:cNvPr>
          <p:cNvSpPr/>
          <p:nvPr/>
        </p:nvSpPr>
        <p:spPr>
          <a:xfrm>
            <a:off x="3669063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301FB5EC-2C1C-4FD1-94B2-BD8AAE3F4A88}"/>
              </a:ext>
            </a:extLst>
          </p:cNvPr>
          <p:cNvSpPr/>
          <p:nvPr/>
        </p:nvSpPr>
        <p:spPr>
          <a:xfrm>
            <a:off x="3772265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D608763E-FCBD-41BE-8F95-1F5EB8273BCA}"/>
              </a:ext>
            </a:extLst>
          </p:cNvPr>
          <p:cNvSpPr/>
          <p:nvPr/>
        </p:nvSpPr>
        <p:spPr>
          <a:xfrm>
            <a:off x="3875468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2EB31AE6-E066-437C-93B7-B80DE8856669}"/>
              </a:ext>
            </a:extLst>
          </p:cNvPr>
          <p:cNvSpPr/>
          <p:nvPr/>
        </p:nvSpPr>
        <p:spPr>
          <a:xfrm>
            <a:off x="3978670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EABE0ACD-C5A8-4DB7-BC5D-4EF4CDE05586}"/>
              </a:ext>
            </a:extLst>
          </p:cNvPr>
          <p:cNvSpPr/>
          <p:nvPr/>
        </p:nvSpPr>
        <p:spPr>
          <a:xfrm>
            <a:off x="4081873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1" name="직사각형 760">
            <a:extLst>
              <a:ext uri="{FF2B5EF4-FFF2-40B4-BE49-F238E27FC236}">
                <a16:creationId xmlns:a16="http://schemas.microsoft.com/office/drawing/2014/main" id="{AA8AFF4D-E164-45CC-962A-6CC5AF5E431C}"/>
              </a:ext>
            </a:extLst>
          </p:cNvPr>
          <p:cNvSpPr/>
          <p:nvPr/>
        </p:nvSpPr>
        <p:spPr>
          <a:xfrm>
            <a:off x="4185075" y="5758022"/>
            <a:ext cx="103202" cy="10320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421814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078760" y="4978156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229997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171707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421814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7978613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7936874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8779962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7763800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449245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8795823" y="532252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7752455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7753160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438605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8785183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7658212" y="482582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050246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7887534" y="3558726"/>
            <a:ext cx="1438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7900608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8743696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013980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7690062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460590" y="242920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8722085" y="242055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7678717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405811" y="3171632"/>
            <a:ext cx="317208" cy="3402503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034760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5" name="TextBox 884">
            <a:extLst>
              <a:ext uri="{FF2B5EF4-FFF2-40B4-BE49-F238E27FC236}">
                <a16:creationId xmlns:a16="http://schemas.microsoft.com/office/drawing/2014/main" id="{DD096088-6CA7-422E-9CBC-3C4D0AB6CD6F}"/>
              </a:ext>
            </a:extLst>
          </p:cNvPr>
          <p:cNvSpPr txBox="1"/>
          <p:nvPr/>
        </p:nvSpPr>
        <p:spPr>
          <a:xfrm>
            <a:off x="8058442" y="6395330"/>
            <a:ext cx="1585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(y-t)/100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6" name="TextBox 885">
            <a:extLst>
              <a:ext uri="{FF2B5EF4-FFF2-40B4-BE49-F238E27FC236}">
                <a16:creationId xmlns:a16="http://schemas.microsoft.com/office/drawing/2014/main" id="{28045C29-9A01-4016-8678-7BA4927CF01C}"/>
              </a:ext>
            </a:extLst>
          </p:cNvPr>
          <p:cNvSpPr txBox="1"/>
          <p:nvPr/>
        </p:nvSpPr>
        <p:spPr>
          <a:xfrm>
            <a:off x="8300344" y="5577528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7" name="TextBox 886">
            <a:extLst>
              <a:ext uri="{FF2B5EF4-FFF2-40B4-BE49-F238E27FC236}">
                <a16:creationId xmlns:a16="http://schemas.microsoft.com/office/drawing/2014/main" id="{01A39FB9-369D-4ABD-B3AF-E63E211BDA3A}"/>
              </a:ext>
            </a:extLst>
          </p:cNvPr>
          <p:cNvSpPr txBox="1"/>
          <p:nvPr/>
        </p:nvSpPr>
        <p:spPr>
          <a:xfrm>
            <a:off x="4922297" y="6333481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self.db=np.sum(dout, axis=0)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8" name="TextBox 887">
            <a:extLst>
              <a:ext uri="{FF2B5EF4-FFF2-40B4-BE49-F238E27FC236}">
                <a16:creationId xmlns:a16="http://schemas.microsoft.com/office/drawing/2014/main" id="{0FAB9B93-5BBF-4059-9197-236A014B65A3}"/>
              </a:ext>
            </a:extLst>
          </p:cNvPr>
          <p:cNvSpPr txBox="1"/>
          <p:nvPr/>
        </p:nvSpPr>
        <p:spPr>
          <a:xfrm>
            <a:off x="7675321" y="1602956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self.dx=np.dot(dout, self.W.T)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9" name="TextBox 888">
            <a:extLst>
              <a:ext uri="{FF2B5EF4-FFF2-40B4-BE49-F238E27FC236}">
                <a16:creationId xmlns:a16="http://schemas.microsoft.com/office/drawing/2014/main" id="{FE4B73AC-3245-485C-9E17-A800E30C0DA9}"/>
              </a:ext>
            </a:extLst>
          </p:cNvPr>
          <p:cNvSpPr txBox="1"/>
          <p:nvPr/>
        </p:nvSpPr>
        <p:spPr>
          <a:xfrm>
            <a:off x="9445849" y="1815423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0" name="TextBox 889">
            <a:extLst>
              <a:ext uri="{FF2B5EF4-FFF2-40B4-BE49-F238E27FC236}">
                <a16:creationId xmlns:a16="http://schemas.microsoft.com/office/drawing/2014/main" id="{F36B83D5-51E7-4779-AACA-E5B4260A6798}"/>
              </a:ext>
            </a:extLst>
          </p:cNvPr>
          <p:cNvSpPr txBox="1"/>
          <p:nvPr/>
        </p:nvSpPr>
        <p:spPr>
          <a:xfrm>
            <a:off x="8707344" y="180677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1" name="TextBox 890">
            <a:extLst>
              <a:ext uri="{FF2B5EF4-FFF2-40B4-BE49-F238E27FC236}">
                <a16:creationId xmlns:a16="http://schemas.microsoft.com/office/drawing/2014/main" id="{2106398D-7A7E-4D6F-8532-583696C95BAA}"/>
              </a:ext>
            </a:extLst>
          </p:cNvPr>
          <p:cNvSpPr txBox="1"/>
          <p:nvPr/>
        </p:nvSpPr>
        <p:spPr>
          <a:xfrm>
            <a:off x="7663976" y="1799798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2" name="TextBox 891">
            <a:extLst>
              <a:ext uri="{FF2B5EF4-FFF2-40B4-BE49-F238E27FC236}">
                <a16:creationId xmlns:a16="http://schemas.microsoft.com/office/drawing/2014/main" id="{FC78EA95-B1A0-4CBA-962F-4C0E7CCA97C5}"/>
              </a:ext>
            </a:extLst>
          </p:cNvPr>
          <p:cNvSpPr txBox="1"/>
          <p:nvPr/>
        </p:nvSpPr>
        <p:spPr>
          <a:xfrm>
            <a:off x="34187" y="653879"/>
            <a:ext cx="4134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TwoLayerNet.backward(dout=1)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3" name="TextBox 892">
            <a:extLst>
              <a:ext uri="{FF2B5EF4-FFF2-40B4-BE49-F238E27FC236}">
                <a16:creationId xmlns:a16="http://schemas.microsoft.com/office/drawing/2014/main" id="{4CDEAB9A-D134-4C6F-AF73-28866E3EC322}"/>
              </a:ext>
            </a:extLst>
          </p:cNvPr>
          <p:cNvSpPr txBox="1"/>
          <p:nvPr/>
        </p:nvSpPr>
        <p:spPr>
          <a:xfrm>
            <a:off x="237778" y="4218630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4" name="TextBox 893">
            <a:extLst>
              <a:ext uri="{FF2B5EF4-FFF2-40B4-BE49-F238E27FC236}">
                <a16:creationId xmlns:a16="http://schemas.microsoft.com/office/drawing/2014/main" id="{265AB10A-B17C-466D-9A24-8C786A4B5A17}"/>
              </a:ext>
            </a:extLst>
          </p:cNvPr>
          <p:cNvSpPr txBox="1"/>
          <p:nvPr/>
        </p:nvSpPr>
        <p:spPr>
          <a:xfrm>
            <a:off x="7655114" y="1238343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self.db=np.sum(dout, axis=0)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8" name="TextBox 897">
            <a:extLst>
              <a:ext uri="{FF2B5EF4-FFF2-40B4-BE49-F238E27FC236}">
                <a16:creationId xmlns:a16="http://schemas.microsoft.com/office/drawing/2014/main" id="{A99DFAEA-B225-4A29-A7A9-C991F7A41B54}"/>
              </a:ext>
            </a:extLst>
          </p:cNvPr>
          <p:cNvSpPr txBox="1"/>
          <p:nvPr/>
        </p:nvSpPr>
        <p:spPr>
          <a:xfrm>
            <a:off x="2241211" y="23983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grad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9" name="직사각형 898">
            <a:extLst>
              <a:ext uri="{FF2B5EF4-FFF2-40B4-BE49-F238E27FC236}">
                <a16:creationId xmlns:a16="http://schemas.microsoft.com/office/drawing/2014/main" id="{F6CDAC3C-8647-4584-8229-1D14D3A1A5BC}"/>
              </a:ext>
            </a:extLst>
          </p:cNvPr>
          <p:cNvSpPr/>
          <p:nvPr/>
        </p:nvSpPr>
        <p:spPr>
          <a:xfrm>
            <a:off x="2175640" y="2632767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0" name="직사각형 899">
            <a:extLst>
              <a:ext uri="{FF2B5EF4-FFF2-40B4-BE49-F238E27FC236}">
                <a16:creationId xmlns:a16="http://schemas.microsoft.com/office/drawing/2014/main" id="{DA87A0C2-AE33-4B49-8F1F-543AA027D478}"/>
              </a:ext>
            </a:extLst>
          </p:cNvPr>
          <p:cNvSpPr/>
          <p:nvPr/>
        </p:nvSpPr>
        <p:spPr>
          <a:xfrm>
            <a:off x="2175640" y="2861607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1" name="직사각형 900">
            <a:extLst>
              <a:ext uri="{FF2B5EF4-FFF2-40B4-BE49-F238E27FC236}">
                <a16:creationId xmlns:a16="http://schemas.microsoft.com/office/drawing/2014/main" id="{B26E387B-083B-4647-BDD1-DEC0F1AF2EB3}"/>
              </a:ext>
            </a:extLst>
          </p:cNvPr>
          <p:cNvSpPr/>
          <p:nvPr/>
        </p:nvSpPr>
        <p:spPr>
          <a:xfrm>
            <a:off x="2175640" y="3090447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2" name="직사각형 901">
            <a:extLst>
              <a:ext uri="{FF2B5EF4-FFF2-40B4-BE49-F238E27FC236}">
                <a16:creationId xmlns:a16="http://schemas.microsoft.com/office/drawing/2014/main" id="{FE20A457-D7FA-45E4-9EDC-C58EEFCC8AED}"/>
              </a:ext>
            </a:extLst>
          </p:cNvPr>
          <p:cNvSpPr/>
          <p:nvPr/>
        </p:nvSpPr>
        <p:spPr>
          <a:xfrm>
            <a:off x="2175640" y="3319287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03" name="직선 화살표 연결선 902">
            <a:extLst>
              <a:ext uri="{FF2B5EF4-FFF2-40B4-BE49-F238E27FC236}">
                <a16:creationId xmlns:a16="http://schemas.microsoft.com/office/drawing/2014/main" id="{7436C194-003D-4229-B764-57817CE03B9B}"/>
              </a:ext>
            </a:extLst>
          </p:cNvPr>
          <p:cNvCxnSpPr>
            <a:cxnSpLocks/>
            <a:stCxn id="899" idx="3"/>
            <a:endCxn id="314" idx="1"/>
          </p:cNvCxnSpPr>
          <p:nvPr/>
        </p:nvCxnSpPr>
        <p:spPr>
          <a:xfrm>
            <a:off x="2808315" y="2749431"/>
            <a:ext cx="3387221" cy="96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4" name="직선 화살표 연결선 903">
            <a:extLst>
              <a:ext uri="{FF2B5EF4-FFF2-40B4-BE49-F238E27FC236}">
                <a16:creationId xmlns:a16="http://schemas.microsoft.com/office/drawing/2014/main" id="{4B4D3097-33AF-411E-B912-D95B3C3D57B9}"/>
              </a:ext>
            </a:extLst>
          </p:cNvPr>
          <p:cNvCxnSpPr>
            <a:cxnSpLocks/>
            <a:stCxn id="900" idx="3"/>
            <a:endCxn id="385" idx="1"/>
          </p:cNvCxnSpPr>
          <p:nvPr/>
        </p:nvCxnSpPr>
        <p:spPr>
          <a:xfrm>
            <a:off x="2808315" y="2978271"/>
            <a:ext cx="3387221" cy="666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5" name="직선 화살표 연결선 904">
            <a:extLst>
              <a:ext uri="{FF2B5EF4-FFF2-40B4-BE49-F238E27FC236}">
                <a16:creationId xmlns:a16="http://schemas.microsoft.com/office/drawing/2014/main" id="{582C66A7-170D-453B-B817-CD7339DD14C8}"/>
              </a:ext>
            </a:extLst>
          </p:cNvPr>
          <p:cNvCxnSpPr>
            <a:cxnSpLocks/>
            <a:stCxn id="901" idx="3"/>
            <a:endCxn id="523" idx="1"/>
          </p:cNvCxnSpPr>
          <p:nvPr/>
        </p:nvCxnSpPr>
        <p:spPr>
          <a:xfrm>
            <a:off x="2808315" y="3207111"/>
            <a:ext cx="3388256" cy="2367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6" name="직선 화살표 연결선 905">
            <a:extLst>
              <a:ext uri="{FF2B5EF4-FFF2-40B4-BE49-F238E27FC236}">
                <a16:creationId xmlns:a16="http://schemas.microsoft.com/office/drawing/2014/main" id="{1EFC86EC-7884-47C5-BC7F-C6EA1EC7378E}"/>
              </a:ext>
            </a:extLst>
          </p:cNvPr>
          <p:cNvCxnSpPr>
            <a:cxnSpLocks/>
            <a:stCxn id="902" idx="3"/>
            <a:endCxn id="554" idx="1"/>
          </p:cNvCxnSpPr>
          <p:nvPr/>
        </p:nvCxnSpPr>
        <p:spPr>
          <a:xfrm>
            <a:off x="2808315" y="3435951"/>
            <a:ext cx="3386013" cy="2817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F02A30-3555-4486-A71D-1959867D0503}"/>
              </a:ext>
            </a:extLst>
          </p:cNvPr>
          <p:cNvSpPr txBox="1"/>
          <p:nvPr/>
        </p:nvSpPr>
        <p:spPr>
          <a:xfrm>
            <a:off x="4024132" y="1300223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에타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(ETA) : </a:t>
            </a:r>
            <a:r>
              <a:rPr lang="el-G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Η η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61" y="2244654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247" y="2224485"/>
            <a:ext cx="3395548" cy="336499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D64AE7-EB65-4232-A6C6-011A30821A82}"/>
              </a:ext>
            </a:extLst>
          </p:cNvPr>
          <p:cNvCxnSpPr/>
          <p:nvPr/>
        </p:nvCxnSpPr>
        <p:spPr>
          <a:xfrm flipV="1">
            <a:off x="4645458" y="98819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DBA2CA-A307-4FB8-B4C2-4C21EB9F24F4}"/>
              </a:ext>
            </a:extLst>
          </p:cNvPr>
          <p:cNvCxnSpPr>
            <a:cxnSpLocks/>
          </p:cNvCxnSpPr>
          <p:nvPr/>
        </p:nvCxnSpPr>
        <p:spPr>
          <a:xfrm flipV="1">
            <a:off x="4570001" y="205900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6A2F9B83-0E45-4AFA-850C-9101CB8FD03C}"/>
              </a:ext>
            </a:extLst>
          </p:cNvPr>
          <p:cNvSpPr/>
          <p:nvPr/>
        </p:nvSpPr>
        <p:spPr>
          <a:xfrm>
            <a:off x="4549205" y="1264920"/>
            <a:ext cx="82616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77F939-160A-4329-9E48-1C935AC7B9BB}"/>
              </a:ext>
            </a:extLst>
          </p:cNvPr>
          <p:cNvSpPr/>
          <p:nvPr/>
        </p:nvSpPr>
        <p:spPr>
          <a:xfrm>
            <a:off x="5155166" y="1468342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89570-09AE-4D18-98D4-A70460DFB5E1}"/>
              </a:ext>
            </a:extLst>
          </p:cNvPr>
          <p:cNvSpPr txBox="1"/>
          <p:nvPr/>
        </p:nvSpPr>
        <p:spPr>
          <a:xfrm>
            <a:off x="5062920" y="196208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9396B1-C84D-43D3-9835-4D32317BF44C}"/>
              </a:ext>
            </a:extLst>
          </p:cNvPr>
          <p:cNvSpPr txBox="1"/>
          <p:nvPr/>
        </p:nvSpPr>
        <p:spPr>
          <a:xfrm>
            <a:off x="4178462" y="1141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BAEFA5E-06A2-4D35-8B3C-8C3EA9E3B1E8}"/>
              </a:ext>
            </a:extLst>
          </p:cNvPr>
          <p:cNvCxnSpPr/>
          <p:nvPr/>
        </p:nvCxnSpPr>
        <p:spPr>
          <a:xfrm flipV="1">
            <a:off x="4666254" y="2490581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BAA54E5-41D8-438A-B70A-BCD4311D2EB8}"/>
              </a:ext>
            </a:extLst>
          </p:cNvPr>
          <p:cNvCxnSpPr>
            <a:cxnSpLocks/>
          </p:cNvCxnSpPr>
          <p:nvPr/>
        </p:nvCxnSpPr>
        <p:spPr>
          <a:xfrm flipV="1">
            <a:off x="4590797" y="3561391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C514B2F-62FE-4D5D-9C33-6D980579DB04}"/>
              </a:ext>
            </a:extLst>
          </p:cNvPr>
          <p:cNvSpPr/>
          <p:nvPr/>
        </p:nvSpPr>
        <p:spPr>
          <a:xfrm>
            <a:off x="4570000" y="2767307"/>
            <a:ext cx="1016413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2A9BE9C-3B8A-4591-B898-92480DC08166}"/>
              </a:ext>
            </a:extLst>
          </p:cNvPr>
          <p:cNvSpPr/>
          <p:nvPr/>
        </p:nvSpPr>
        <p:spPr>
          <a:xfrm>
            <a:off x="4657143" y="2911993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FA6709-2A70-4F4E-A1E5-B23124016CC4}"/>
              </a:ext>
            </a:extLst>
          </p:cNvPr>
          <p:cNvSpPr txBox="1"/>
          <p:nvPr/>
        </p:nvSpPr>
        <p:spPr>
          <a:xfrm>
            <a:off x="5083716" y="346446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2E365B-B1F8-4CCC-B711-662BA2FFC8D0}"/>
              </a:ext>
            </a:extLst>
          </p:cNvPr>
          <p:cNvSpPr txBox="1"/>
          <p:nvPr/>
        </p:nvSpPr>
        <p:spPr>
          <a:xfrm>
            <a:off x="4199258" y="26442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70F365-36FC-43D3-B777-549D16773514}"/>
              </a:ext>
            </a:extLst>
          </p:cNvPr>
          <p:cNvSpPr txBox="1"/>
          <p:nvPr/>
        </p:nvSpPr>
        <p:spPr>
          <a:xfrm>
            <a:off x="1039893" y="474137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27E145-86F1-4BEF-B509-489B6D8E4FDF}"/>
              </a:ext>
            </a:extLst>
          </p:cNvPr>
          <p:cNvSpPr txBox="1"/>
          <p:nvPr/>
        </p:nvSpPr>
        <p:spPr>
          <a:xfrm>
            <a:off x="2527673" y="460345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CE9D45-B5CC-40D7-A452-B2AF00E8FA3B}"/>
              </a:ext>
            </a:extLst>
          </p:cNvPr>
          <p:cNvSpPr txBox="1"/>
          <p:nvPr/>
        </p:nvSpPr>
        <p:spPr>
          <a:xfrm>
            <a:off x="1510530" y="418494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CA8A4C-BF9B-44A5-9330-D117C5B498E5}"/>
              </a:ext>
            </a:extLst>
          </p:cNvPr>
          <p:cNvSpPr/>
          <p:nvPr/>
        </p:nvSpPr>
        <p:spPr>
          <a:xfrm>
            <a:off x="2402420" y="4541295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5188DC9-F90D-4B4A-9A06-EC22814608DC}"/>
              </a:ext>
            </a:extLst>
          </p:cNvPr>
          <p:cNvSpPr/>
          <p:nvPr/>
        </p:nvSpPr>
        <p:spPr>
          <a:xfrm>
            <a:off x="7766021" y="425487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C62E24D-14FE-463B-9FA8-3E45916A0E65}"/>
              </a:ext>
            </a:extLst>
          </p:cNvPr>
          <p:cNvCxnSpPr/>
          <p:nvPr/>
        </p:nvCxnSpPr>
        <p:spPr>
          <a:xfrm flipH="1">
            <a:off x="4967465" y="1051645"/>
            <a:ext cx="518748" cy="12616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0B0F57C-C1FC-4901-9111-413D7DAFD05E}"/>
              </a:ext>
            </a:extLst>
          </p:cNvPr>
          <p:cNvCxnSpPr>
            <a:cxnSpLocks/>
          </p:cNvCxnSpPr>
          <p:nvPr/>
        </p:nvCxnSpPr>
        <p:spPr>
          <a:xfrm>
            <a:off x="4457137" y="2529400"/>
            <a:ext cx="514166" cy="12698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1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9850" y="1037709"/>
            <a:ext cx="9328195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점화식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D854CB-33D5-47FD-907E-167D90B841CB}"/>
              </a:ext>
            </a:extLst>
          </p:cNvPr>
          <p:cNvSpPr txBox="1"/>
          <p:nvPr/>
        </p:nvSpPr>
        <p:spPr>
          <a:xfrm>
            <a:off x="645019" y="5562024"/>
            <a:ext cx="93025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-self.lr*grads[key]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-self.lr*grads[key]*0.9 - self.lr*grads[key]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(-self.lr*grads[key]*0.9 - self.lr*grads[key])*0.9 - self.lr*grads[key] </a:t>
            </a: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120119" y="2950464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2323046" y="3153391"/>
            <a:ext cx="239680" cy="83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D2CB9B20-19EE-401C-BBB4-10973023724A}"/>
              </a:ext>
            </a:extLst>
          </p:cNvPr>
          <p:cNvSpPr/>
          <p:nvPr/>
        </p:nvSpPr>
        <p:spPr>
          <a:xfrm>
            <a:off x="2560790" y="3117623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33C0E87-9EC7-4FB3-A7C1-DCF85B18C2B4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2798534" y="3236495"/>
            <a:ext cx="3516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= self.h[key] +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+ 1e-7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CB31FFA-53E2-447A-8C62-2F429A721CF2}"/>
              </a:ext>
            </a:extLst>
          </p:cNvPr>
          <p:cNvCxnSpPr/>
          <p:nvPr/>
        </p:nvCxnSpPr>
        <p:spPr>
          <a:xfrm flipV="1">
            <a:off x="6935468" y="1236847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464AED-0534-4D66-B59C-CC6C8092A06C}"/>
              </a:ext>
            </a:extLst>
          </p:cNvPr>
          <p:cNvCxnSpPr>
            <a:cxnSpLocks/>
          </p:cNvCxnSpPr>
          <p:nvPr/>
        </p:nvCxnSpPr>
        <p:spPr>
          <a:xfrm flipV="1">
            <a:off x="6860011" y="2307657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4BA20A8-1ECA-463B-B08C-E53385ED2072}"/>
              </a:ext>
            </a:extLst>
          </p:cNvPr>
          <p:cNvSpPr/>
          <p:nvPr/>
        </p:nvSpPr>
        <p:spPr>
          <a:xfrm>
            <a:off x="6839215" y="1513573"/>
            <a:ext cx="72942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42993F-5243-4640-A787-BCF7D6A4FD0D}"/>
              </a:ext>
            </a:extLst>
          </p:cNvPr>
          <p:cNvSpPr/>
          <p:nvPr/>
        </p:nvSpPr>
        <p:spPr>
          <a:xfrm>
            <a:off x="7441538" y="145141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A2833-EEC4-487E-A4D4-66B90186E261}"/>
              </a:ext>
            </a:extLst>
          </p:cNvPr>
          <p:cNvSpPr txBox="1"/>
          <p:nvPr/>
        </p:nvSpPr>
        <p:spPr>
          <a:xfrm>
            <a:off x="6468472" y="13905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B7BC2F-0494-4DE1-9363-24474F7E59BC}"/>
              </a:ext>
            </a:extLst>
          </p:cNvPr>
          <p:cNvCxnSpPr/>
          <p:nvPr/>
        </p:nvCxnSpPr>
        <p:spPr>
          <a:xfrm flipV="1">
            <a:off x="6956264" y="273923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6F352AB-ACB2-410C-8D3F-0EFACA4E72C4}"/>
              </a:ext>
            </a:extLst>
          </p:cNvPr>
          <p:cNvCxnSpPr>
            <a:cxnSpLocks/>
          </p:cNvCxnSpPr>
          <p:nvPr/>
        </p:nvCxnSpPr>
        <p:spPr>
          <a:xfrm flipV="1">
            <a:off x="6880807" y="381004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586C3CF-629B-4A25-8084-E0FB63687FEB}"/>
              </a:ext>
            </a:extLst>
          </p:cNvPr>
          <p:cNvSpPr/>
          <p:nvPr/>
        </p:nvSpPr>
        <p:spPr>
          <a:xfrm>
            <a:off x="6066188" y="2998517"/>
            <a:ext cx="4007644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299475D-BEFE-4656-A34D-890D4582D57E}"/>
              </a:ext>
            </a:extLst>
          </p:cNvPr>
          <p:cNvSpPr/>
          <p:nvPr/>
        </p:nvSpPr>
        <p:spPr>
          <a:xfrm>
            <a:off x="5979804" y="2830788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329671-E488-4268-B098-AAC79BB5054B}"/>
              </a:ext>
            </a:extLst>
          </p:cNvPr>
          <p:cNvSpPr txBox="1"/>
          <p:nvPr/>
        </p:nvSpPr>
        <p:spPr>
          <a:xfrm>
            <a:off x="7373726" y="371312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84998E-0BF8-45BD-8C8B-F7BC62ABF5F6}"/>
              </a:ext>
            </a:extLst>
          </p:cNvPr>
          <p:cNvSpPr txBox="1"/>
          <p:nvPr/>
        </p:nvSpPr>
        <p:spPr>
          <a:xfrm>
            <a:off x="6489268" y="28929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ACB8D38-E73A-4B6E-8B56-E23DF6D29986}"/>
              </a:ext>
            </a:extLst>
          </p:cNvPr>
          <p:cNvCxnSpPr>
            <a:cxnSpLocks/>
          </p:cNvCxnSpPr>
          <p:nvPr/>
        </p:nvCxnSpPr>
        <p:spPr>
          <a:xfrm flipH="1">
            <a:off x="7186865" y="1072888"/>
            <a:ext cx="526267" cy="1692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E2C4FB-E800-49F5-8FB4-A16AA88CADF8}"/>
              </a:ext>
            </a:extLst>
          </p:cNvPr>
          <p:cNvSpPr txBox="1"/>
          <p:nvPr/>
        </p:nvSpPr>
        <p:spPr>
          <a:xfrm>
            <a:off x="7402191" y="225919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EB60AD1-29BD-4F2B-ADE7-5E28F4A47C7F}"/>
              </a:ext>
            </a:extLst>
          </p:cNvPr>
          <p:cNvCxnSpPr>
            <a:cxnSpLocks/>
          </p:cNvCxnSpPr>
          <p:nvPr/>
        </p:nvCxnSpPr>
        <p:spPr>
          <a:xfrm>
            <a:off x="5534895" y="2685677"/>
            <a:ext cx="1867296" cy="10762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57EFD0A3-B709-4EEA-97E9-8BE5BBF5D6BF}"/>
              </a:ext>
            </a:extLst>
          </p:cNvPr>
          <p:cNvSpPr/>
          <p:nvPr/>
        </p:nvSpPr>
        <p:spPr>
          <a:xfrm>
            <a:off x="7373726" y="168130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C312BF3-C70D-4D62-B924-8009F0C4A7CA}"/>
              </a:ext>
            </a:extLst>
          </p:cNvPr>
          <p:cNvSpPr/>
          <p:nvPr/>
        </p:nvSpPr>
        <p:spPr>
          <a:xfrm>
            <a:off x="7325674" y="1837736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BA86C6C-A46D-47C6-BC82-5DC5D99D8804}"/>
              </a:ext>
            </a:extLst>
          </p:cNvPr>
          <p:cNvSpPr/>
          <p:nvPr/>
        </p:nvSpPr>
        <p:spPr>
          <a:xfrm>
            <a:off x="7277867" y="196206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F9BB930-37FC-458D-AF17-0F5CE3A3D317}"/>
              </a:ext>
            </a:extLst>
          </p:cNvPr>
          <p:cNvSpPr/>
          <p:nvPr/>
        </p:nvSpPr>
        <p:spPr>
          <a:xfrm>
            <a:off x="7250083" y="2033046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8E1C6D7-161C-4E9E-BF29-AF79D349E82E}"/>
              </a:ext>
            </a:extLst>
          </p:cNvPr>
          <p:cNvSpPr/>
          <p:nvPr/>
        </p:nvSpPr>
        <p:spPr>
          <a:xfrm>
            <a:off x="6335033" y="306162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8ED052A-D657-4306-8166-C04BF7BF9349}"/>
              </a:ext>
            </a:extLst>
          </p:cNvPr>
          <p:cNvSpPr/>
          <p:nvPr/>
        </p:nvSpPr>
        <p:spPr>
          <a:xfrm>
            <a:off x="6635796" y="321313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70EF709-2170-408F-BD98-2384535D7D86}"/>
              </a:ext>
            </a:extLst>
          </p:cNvPr>
          <p:cNvSpPr/>
          <p:nvPr/>
        </p:nvSpPr>
        <p:spPr>
          <a:xfrm>
            <a:off x="6885806" y="333339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A9035F-C8F3-4FC6-AF8B-677718995DAE}"/>
              </a:ext>
            </a:extLst>
          </p:cNvPr>
          <p:cNvSpPr/>
          <p:nvPr/>
        </p:nvSpPr>
        <p:spPr>
          <a:xfrm>
            <a:off x="7108769" y="342900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D542DFF-6289-40F5-A72A-479FCCA8980D}"/>
              </a:ext>
            </a:extLst>
          </p:cNvPr>
          <p:cNvSpPr/>
          <p:nvPr/>
        </p:nvSpPr>
        <p:spPr>
          <a:xfrm>
            <a:off x="7331115" y="351094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D52D466-9B78-4BD1-8DDA-90F503D74731}"/>
              </a:ext>
            </a:extLst>
          </p:cNvPr>
          <p:cNvSpPr/>
          <p:nvPr/>
        </p:nvSpPr>
        <p:spPr>
          <a:xfrm>
            <a:off x="7560858" y="3580075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52266" y="173653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23" y="1711022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289302" y="4333055"/>
            <a:ext cx="2028734" cy="2212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6452869" y="3847045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869" y="3847045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6" r="-716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/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/>
              <p:nvPr/>
            </p:nvSpPr>
            <p:spPr>
              <a:xfrm>
                <a:off x="3893075" y="56628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075" y="5662808"/>
                <a:ext cx="445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E97D87-5CDB-40A2-835E-1C308D71B2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352725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57653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7D6344-71A5-42B3-99AB-1B74EDF512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1430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161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4993847"/>
            <a:ext cx="1008315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(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평균</a:t>
            </a:r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:0,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표준편차</a:t>
            </a:r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:1    np.random.randn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함수를 사용하자</a:t>
            </a:r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  <a:endParaRPr lang="ko-KR" altLang="en-US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F9AFA-C585-4A22-8521-92484F01AB50}"/>
              </a:ext>
            </a:extLst>
          </p:cNvPr>
          <p:cNvSpPr txBox="1"/>
          <p:nvPr/>
        </p:nvSpPr>
        <p:spPr>
          <a:xfrm>
            <a:off x="3337367" y="2280213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np.zeros(100,10)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D3F6F-8A4B-4758-8B69-6BA6E95A8825}"/>
              </a:ext>
            </a:extLst>
          </p:cNvPr>
          <p:cNvSpPr txBox="1"/>
          <p:nvPr/>
        </p:nvSpPr>
        <p:spPr>
          <a:xfrm>
            <a:off x="3337367" y="2711979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np.ones(100,10)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75498" y="905421"/>
            <a:ext cx="79293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np.dot(x,w)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sigmoid(a)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105750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F03E34C-121A-4EFA-85E0-BF236271F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982" y="2042007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DBDEA7E-C9A1-4601-8EA1-57AF2AF4BD17}"/>
              </a:ext>
            </a:extLst>
          </p:cNvPr>
          <p:cNvCxnSpPr/>
          <p:nvPr/>
        </p:nvCxnSpPr>
        <p:spPr>
          <a:xfrm flipH="1">
            <a:off x="7303763" y="1938317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D54D6B12-97A5-43CD-ACB4-EDBC921AFB23}"/>
              </a:ext>
            </a:extLst>
          </p:cNvPr>
          <p:cNvSpPr/>
          <p:nvPr/>
        </p:nvSpPr>
        <p:spPr>
          <a:xfrm>
            <a:off x="7784004" y="2353406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9CB0D37-8C45-4C29-B5B1-9F6F1B6461E1}"/>
              </a:ext>
            </a:extLst>
          </p:cNvPr>
          <p:cNvSpPr/>
          <p:nvPr/>
        </p:nvSpPr>
        <p:spPr>
          <a:xfrm>
            <a:off x="7397867" y="3051150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82814B-D52E-4BA6-A001-C8FAD4616458}"/>
              </a:ext>
            </a:extLst>
          </p:cNvPr>
          <p:cNvSpPr txBox="1"/>
          <p:nvPr/>
        </p:nvSpPr>
        <p:spPr>
          <a:xfrm>
            <a:off x="7515599" y="2990059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75F5F9F-FA82-4A1D-9820-8B08E038C50E}"/>
              </a:ext>
            </a:extLst>
          </p:cNvPr>
          <p:cNvSpPr/>
          <p:nvPr/>
        </p:nvSpPr>
        <p:spPr>
          <a:xfrm>
            <a:off x="6942227" y="3815571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CC1C39F-C1A1-4EF4-9D43-77CC08A0B49A}"/>
              </a:ext>
            </a:extLst>
          </p:cNvPr>
          <p:cNvCxnSpPr/>
          <p:nvPr/>
        </p:nvCxnSpPr>
        <p:spPr>
          <a:xfrm flipH="1">
            <a:off x="6526873" y="3442881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9816E88B-5269-4510-B617-DF94D4B543BF}"/>
              </a:ext>
            </a:extLst>
          </p:cNvPr>
          <p:cNvSpPr/>
          <p:nvPr/>
        </p:nvSpPr>
        <p:spPr>
          <a:xfrm>
            <a:off x="8514444" y="2251604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0335C5D-C3E1-413A-80C5-02EDA38DD85E}"/>
              </a:ext>
            </a:extLst>
          </p:cNvPr>
          <p:cNvSpPr/>
          <p:nvPr/>
        </p:nvSpPr>
        <p:spPr>
          <a:xfrm>
            <a:off x="6292768" y="3903607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BDD66DC-C533-40CB-9990-70DCD8CFFE2B}"/>
              </a:ext>
            </a:extLst>
          </p:cNvPr>
          <p:cNvCxnSpPr>
            <a:cxnSpLocks/>
          </p:cNvCxnSpPr>
          <p:nvPr/>
        </p:nvCxnSpPr>
        <p:spPr>
          <a:xfrm flipH="1">
            <a:off x="7961846" y="2257623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B4C2611-0F0D-45C2-AF1A-D21DFEDA0CC9}"/>
              </a:ext>
            </a:extLst>
          </p:cNvPr>
          <p:cNvCxnSpPr>
            <a:cxnSpLocks/>
          </p:cNvCxnSpPr>
          <p:nvPr/>
        </p:nvCxnSpPr>
        <p:spPr>
          <a:xfrm flipH="1">
            <a:off x="5944811" y="3994970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3DB3A7C-9576-4EF0-BBBE-09FAC5C3E571}"/>
              </a:ext>
            </a:extLst>
          </p:cNvPr>
          <p:cNvSpPr txBox="1"/>
          <p:nvPr/>
        </p:nvSpPr>
        <p:spPr>
          <a:xfrm>
            <a:off x="5706776" y="1507777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= w-dw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BED77BB-6ABA-4646-A39F-AA5F2632D00B}"/>
              </a:ext>
            </a:extLst>
          </p:cNvPr>
          <p:cNvCxnSpPr>
            <a:cxnSpLocks/>
          </p:cNvCxnSpPr>
          <p:nvPr/>
        </p:nvCxnSpPr>
        <p:spPr>
          <a:xfrm flipH="1">
            <a:off x="7183142" y="2268794"/>
            <a:ext cx="505650" cy="1457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807906" y="4516398"/>
            <a:ext cx="23278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r="-2657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087792" y="3107598"/>
            <a:ext cx="3292021" cy="32110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31243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31243" cy="1213217"/>
              </a:xfrm>
              <a:prstGeom prst="rect">
                <a:avLst/>
              </a:prstGeom>
              <a:blipFill>
                <a:blip r:embed="rId3"/>
                <a:stretch>
                  <a:fillRect l="-3759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82887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82887" cy="1213217"/>
              </a:xfrm>
              <a:prstGeom prst="rect">
                <a:avLst/>
              </a:prstGeom>
              <a:blipFill>
                <a:blip r:embed="rId3"/>
                <a:stretch>
                  <a:fillRect l="-3538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607533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182578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345544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2868196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2459764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00814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3527912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05056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642132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17832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5698088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220740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6812308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7854724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607533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182578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345544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3755799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425941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4895751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415515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6871810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5529735" y="4686872"/>
            <a:ext cx="366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799957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7519334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041986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8633554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9675970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2791957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2459764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5896217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6530201" y="4686872"/>
            <a:ext cx="341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78EA2BB-1054-463F-8A14-48F6306506CD}"/>
              </a:ext>
            </a:extLst>
          </p:cNvPr>
          <p:cNvSpPr txBox="1"/>
          <p:nvPr/>
        </p:nvSpPr>
        <p:spPr>
          <a:xfrm>
            <a:off x="2295574" y="4258720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1C3936E-AFC2-4992-B57F-EF4BC2D1100B}"/>
              </a:ext>
            </a:extLst>
          </p:cNvPr>
          <p:cNvCxnSpPr/>
          <p:nvPr/>
        </p:nvCxnSpPr>
        <p:spPr>
          <a:xfrm flipH="1">
            <a:off x="2473304" y="4853354"/>
            <a:ext cx="30511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6F5EAC5-7E0E-4B62-9E43-0288C819671A}"/>
              </a:ext>
            </a:extLst>
          </p:cNvPr>
          <p:cNvSpPr txBox="1"/>
          <p:nvPr/>
        </p:nvSpPr>
        <p:spPr>
          <a:xfrm>
            <a:off x="2175997" y="474031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346D2C7-BEAD-479B-9B4A-5A97D0D43841}"/>
              </a:ext>
            </a:extLst>
          </p:cNvPr>
          <p:cNvCxnSpPr/>
          <p:nvPr/>
        </p:nvCxnSpPr>
        <p:spPr>
          <a:xfrm flipH="1">
            <a:off x="5591104" y="4850284"/>
            <a:ext cx="30511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A61B7B8-23AC-4D0B-AC85-8186085CE743}"/>
              </a:ext>
            </a:extLst>
          </p:cNvPr>
          <p:cNvSpPr txBox="1"/>
          <p:nvPr/>
        </p:nvSpPr>
        <p:spPr>
          <a:xfrm>
            <a:off x="5293797" y="473724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71D28C-0EB2-4CE2-BC7D-FE1E5AB6964A}"/>
              </a:ext>
            </a:extLst>
          </p:cNvPr>
          <p:cNvSpPr txBox="1"/>
          <p:nvPr/>
        </p:nvSpPr>
        <p:spPr>
          <a:xfrm>
            <a:off x="5353550" y="4224730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661802" y="1335217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02" y="1335217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619130" y="2735733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30" y="2735733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619130" y="4066225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30" y="4066225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/>
              <p:nvPr/>
            </p:nvSpPr>
            <p:spPr>
              <a:xfrm>
                <a:off x="619130" y="5358577"/>
                <a:ext cx="1851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30" y="5358577"/>
                <a:ext cx="1851148" cy="369332"/>
              </a:xfrm>
              <a:prstGeom prst="rect">
                <a:avLst/>
              </a:prstGeom>
              <a:blipFill>
                <a:blip r:embed="rId6"/>
                <a:stretch>
                  <a:fillRect l="-990" t="-16393" r="-231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A4036B5-5A83-4502-9A22-FAB7AC0C521D}"/>
              </a:ext>
            </a:extLst>
          </p:cNvPr>
          <p:cNvSpPr txBox="1"/>
          <p:nvPr/>
        </p:nvSpPr>
        <p:spPr>
          <a:xfrm>
            <a:off x="4506406" y="1670612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 = x.mean(axis=0)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7A616C-DA89-4C42-8F5C-B08D19020D7E}"/>
              </a:ext>
            </a:extLst>
          </p:cNvPr>
          <p:cNvSpPr txBox="1"/>
          <p:nvPr/>
        </p:nvSpPr>
        <p:spPr>
          <a:xfrm>
            <a:off x="4506406" y="2912961"/>
            <a:ext cx="4942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xc = x - mu</a:t>
            </a:r>
          </a:p>
          <a:p>
            <a:pPr algn="l"/>
            <a:r>
              <a:rPr lang="de-DE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var = np.mean(xc**2, axis=0)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088D08-D0F7-466B-9B42-D4EC85DEA873}"/>
              </a:ext>
            </a:extLst>
          </p:cNvPr>
          <p:cNvSpPr txBox="1"/>
          <p:nvPr/>
        </p:nvSpPr>
        <p:spPr>
          <a:xfrm>
            <a:off x="4506406" y="4109143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std = np.sqrt(var + 10e-7)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xn = xc / std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FE6CF2-4F8F-496B-BF65-2B439D334B47}"/>
              </a:ext>
            </a:extLst>
          </p:cNvPr>
          <p:cNvSpPr txBox="1"/>
          <p:nvPr/>
        </p:nvSpPr>
        <p:spPr>
          <a:xfrm>
            <a:off x="4622850" y="5520567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 = self.gamma * xn + self.beta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/>
              <p:nvPr/>
            </p:nvSpPr>
            <p:spPr>
              <a:xfrm>
                <a:off x="615272" y="1434760"/>
                <a:ext cx="1851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72" y="1434760"/>
                <a:ext cx="1851148" cy="369332"/>
              </a:xfrm>
              <a:prstGeom prst="rect">
                <a:avLst/>
              </a:prstGeom>
              <a:blipFill>
                <a:blip r:embed="rId3"/>
                <a:stretch>
                  <a:fillRect l="-987" t="-16393" r="-197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BFE6CF2-4F8F-496B-BF65-2B439D334B47}"/>
              </a:ext>
            </a:extLst>
          </p:cNvPr>
          <p:cNvSpPr txBox="1"/>
          <p:nvPr/>
        </p:nvSpPr>
        <p:spPr>
          <a:xfrm>
            <a:off x="3787511" y="952471"/>
            <a:ext cx="6981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 = self.gamma * xn + self.beta</a:t>
            </a:r>
          </a:p>
          <a:p>
            <a:pPr algn="l"/>
            <a:endParaRPr lang="de-DE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de-DE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dgamma = np.sum(self.xn * dout, axis=0)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7D7D717-7AA8-422D-941C-DA816056CB0E}"/>
              </a:ext>
            </a:extLst>
          </p:cNvPr>
          <p:cNvSpPr/>
          <p:nvPr/>
        </p:nvSpPr>
        <p:spPr>
          <a:xfrm>
            <a:off x="4425387" y="2492415"/>
            <a:ext cx="401637" cy="40163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E167A9E-6C76-4FBF-814A-DD1979112562}"/>
              </a:ext>
            </a:extLst>
          </p:cNvPr>
          <p:cNvCxnSpPr>
            <a:cxnSpLocks/>
            <a:stCxn id="9" idx="3"/>
            <a:endCxn id="4" idx="2"/>
          </p:cNvCxnSpPr>
          <p:nvPr/>
        </p:nvCxnSpPr>
        <p:spPr>
          <a:xfrm>
            <a:off x="3742480" y="2631032"/>
            <a:ext cx="682907" cy="62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98DA85-7D14-43F4-9E7B-F8FDB1676F79}"/>
              </a:ext>
            </a:extLst>
          </p:cNvPr>
          <p:cNvSpPr txBox="1"/>
          <p:nvPr/>
        </p:nvSpPr>
        <p:spPr>
          <a:xfrm>
            <a:off x="2708223" y="240019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gamma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8E376BB-6E64-4B32-8234-5DFFA63FF6BC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3733085" y="2835234"/>
            <a:ext cx="751120" cy="5049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C60256-1562-4D67-8662-FE42751D305A}"/>
              </a:ext>
            </a:extLst>
          </p:cNvPr>
          <p:cNvSpPr txBox="1"/>
          <p:nvPr/>
        </p:nvSpPr>
        <p:spPr>
          <a:xfrm>
            <a:off x="3128014" y="314291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98CF2-3A07-4EE2-A201-E5F6F27DD9D8}"/>
              </a:ext>
            </a:extLst>
          </p:cNvPr>
          <p:cNvSpPr/>
          <p:nvPr/>
        </p:nvSpPr>
        <p:spPr>
          <a:xfrm>
            <a:off x="5469039" y="2492415"/>
            <a:ext cx="401637" cy="40163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54F4DF-F4B3-41E1-8C02-A3AFEB4DA586}"/>
              </a:ext>
            </a:extLst>
          </p:cNvPr>
          <p:cNvSpPr txBox="1"/>
          <p:nvPr/>
        </p:nvSpPr>
        <p:spPr>
          <a:xfrm>
            <a:off x="4626205" y="332482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beta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AB9A2D0-ADC7-4AF3-840A-68BBF03A3B46}"/>
              </a:ext>
            </a:extLst>
          </p:cNvPr>
          <p:cNvCxnSpPr>
            <a:cxnSpLocks/>
            <a:stCxn id="21" idx="0"/>
            <a:endCxn id="20" idx="3"/>
          </p:cNvCxnSpPr>
          <p:nvPr/>
        </p:nvCxnSpPr>
        <p:spPr>
          <a:xfrm flipV="1">
            <a:off x="5058375" y="2835234"/>
            <a:ext cx="469482" cy="489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507EC5D-F150-4102-B8A1-C7CE2F3DA5F4}"/>
              </a:ext>
            </a:extLst>
          </p:cNvPr>
          <p:cNvCxnSpPr>
            <a:cxnSpLocks/>
            <a:stCxn id="4" idx="6"/>
            <a:endCxn id="20" idx="2"/>
          </p:cNvCxnSpPr>
          <p:nvPr/>
        </p:nvCxnSpPr>
        <p:spPr>
          <a:xfrm>
            <a:off x="4827024" y="2693234"/>
            <a:ext cx="6420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A6AA5D3-A045-460D-99DD-E37F35A44B30}"/>
              </a:ext>
            </a:extLst>
          </p:cNvPr>
          <p:cNvCxnSpPr>
            <a:cxnSpLocks/>
          </p:cNvCxnSpPr>
          <p:nvPr/>
        </p:nvCxnSpPr>
        <p:spPr>
          <a:xfrm>
            <a:off x="5870676" y="2693233"/>
            <a:ext cx="6420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18E4633-28E4-4FC8-BDE3-156A9A5C02E4}"/>
              </a:ext>
            </a:extLst>
          </p:cNvPr>
          <p:cNvSpPr txBox="1"/>
          <p:nvPr/>
        </p:nvSpPr>
        <p:spPr>
          <a:xfrm>
            <a:off x="6567117" y="2414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17FA531-F280-41C5-9020-E57B8BE3AEC9}"/>
              </a:ext>
            </a:extLst>
          </p:cNvPr>
          <p:cNvSpPr/>
          <p:nvPr/>
        </p:nvSpPr>
        <p:spPr>
          <a:xfrm>
            <a:off x="4479813" y="4328393"/>
            <a:ext cx="401637" cy="40163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2EDA577-12A6-4494-B7CD-8107BC635487}"/>
              </a:ext>
            </a:extLst>
          </p:cNvPr>
          <p:cNvCxnSpPr>
            <a:cxnSpLocks/>
            <a:stCxn id="32" idx="3"/>
            <a:endCxn id="30" idx="2"/>
          </p:cNvCxnSpPr>
          <p:nvPr/>
        </p:nvCxnSpPr>
        <p:spPr>
          <a:xfrm>
            <a:off x="3829868" y="4529211"/>
            <a:ext cx="64994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7826EFB-E047-4CFD-A89C-4BEEB533C010}"/>
              </a:ext>
            </a:extLst>
          </p:cNvPr>
          <p:cNvSpPr txBox="1"/>
          <p:nvPr/>
        </p:nvSpPr>
        <p:spPr>
          <a:xfrm>
            <a:off x="2625692" y="429837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dgamma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7D017CB-5E8E-4302-B0E5-B23FB49AC514}"/>
              </a:ext>
            </a:extLst>
          </p:cNvPr>
          <p:cNvCxnSpPr>
            <a:cxnSpLocks/>
            <a:endCxn id="30" idx="3"/>
          </p:cNvCxnSpPr>
          <p:nvPr/>
        </p:nvCxnSpPr>
        <p:spPr>
          <a:xfrm flipV="1">
            <a:off x="3787511" y="4671212"/>
            <a:ext cx="751120" cy="5049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612DFB-A51E-41DF-A2BF-F55FBC088F3E}"/>
              </a:ext>
            </a:extLst>
          </p:cNvPr>
          <p:cNvSpPr txBox="1"/>
          <p:nvPr/>
        </p:nvSpPr>
        <p:spPr>
          <a:xfrm>
            <a:off x="3182440" y="497889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FA8C57D-14D5-470B-A3CB-946B7B6618A1}"/>
              </a:ext>
            </a:extLst>
          </p:cNvPr>
          <p:cNvSpPr/>
          <p:nvPr/>
        </p:nvSpPr>
        <p:spPr>
          <a:xfrm>
            <a:off x="5523465" y="4328393"/>
            <a:ext cx="401637" cy="40163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C1F962-96B6-4FC6-9C94-709D90293F0B}"/>
              </a:ext>
            </a:extLst>
          </p:cNvPr>
          <p:cNvSpPr txBox="1"/>
          <p:nvPr/>
        </p:nvSpPr>
        <p:spPr>
          <a:xfrm>
            <a:off x="4680631" y="516080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dbeta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3A67838-0B8F-4E33-B4CB-0F78BAAB75C6}"/>
              </a:ext>
            </a:extLst>
          </p:cNvPr>
          <p:cNvCxnSpPr>
            <a:cxnSpLocks/>
            <a:stCxn id="36" idx="0"/>
            <a:endCxn id="35" idx="3"/>
          </p:cNvCxnSpPr>
          <p:nvPr/>
        </p:nvCxnSpPr>
        <p:spPr>
          <a:xfrm flipV="1">
            <a:off x="5197760" y="4671212"/>
            <a:ext cx="384523" cy="489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D6729A3-152E-4D78-B7AF-7411134A1B47}"/>
              </a:ext>
            </a:extLst>
          </p:cNvPr>
          <p:cNvCxnSpPr>
            <a:cxnSpLocks/>
            <a:stCxn id="30" idx="6"/>
            <a:endCxn id="35" idx="2"/>
          </p:cNvCxnSpPr>
          <p:nvPr/>
        </p:nvCxnSpPr>
        <p:spPr>
          <a:xfrm>
            <a:off x="4881450" y="4529212"/>
            <a:ext cx="6420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7902839-26F0-4080-8F96-297ADAC0FFFB}"/>
              </a:ext>
            </a:extLst>
          </p:cNvPr>
          <p:cNvCxnSpPr>
            <a:cxnSpLocks/>
          </p:cNvCxnSpPr>
          <p:nvPr/>
        </p:nvCxnSpPr>
        <p:spPr>
          <a:xfrm>
            <a:off x="5925102" y="4529211"/>
            <a:ext cx="6420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0694D54-7DFF-4726-AED8-421BE61E9C48}"/>
              </a:ext>
            </a:extLst>
          </p:cNvPr>
          <p:cNvSpPr txBox="1"/>
          <p:nvPr/>
        </p:nvSpPr>
        <p:spPr>
          <a:xfrm>
            <a:off x="6621543" y="425028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CFC5673-7BDF-4A58-B778-7A6BAA166ADF}"/>
              </a:ext>
            </a:extLst>
          </p:cNvPr>
          <p:cNvCxnSpPr/>
          <p:nvPr/>
        </p:nvCxnSpPr>
        <p:spPr>
          <a:xfrm flipH="1">
            <a:off x="5976395" y="4610582"/>
            <a:ext cx="536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AFE8A53-6745-40FE-8D9F-A60376BED97B}"/>
              </a:ext>
            </a:extLst>
          </p:cNvPr>
          <p:cNvCxnSpPr>
            <a:cxnSpLocks/>
          </p:cNvCxnSpPr>
          <p:nvPr/>
        </p:nvCxnSpPr>
        <p:spPr>
          <a:xfrm flipH="1">
            <a:off x="5258474" y="4730030"/>
            <a:ext cx="351390" cy="4307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A8BE437-D147-4CA3-A197-7C4A1D6018DF}"/>
              </a:ext>
            </a:extLst>
          </p:cNvPr>
          <p:cNvSpPr txBox="1"/>
          <p:nvPr/>
        </p:nvSpPr>
        <p:spPr>
          <a:xfrm>
            <a:off x="5454332" y="4897562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dout.sum(axis=0)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5E664B-DF48-4B78-A14B-33D501BAA88B}"/>
              </a:ext>
            </a:extLst>
          </p:cNvPr>
          <p:cNvSpPr txBox="1"/>
          <p:nvPr/>
        </p:nvSpPr>
        <p:spPr>
          <a:xfrm>
            <a:off x="4805518" y="3911286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25F21EA-B643-4B4D-8239-4B43B4F93BD2}"/>
              </a:ext>
            </a:extLst>
          </p:cNvPr>
          <p:cNvCxnSpPr/>
          <p:nvPr/>
        </p:nvCxnSpPr>
        <p:spPr>
          <a:xfrm flipH="1">
            <a:off x="4932743" y="4595149"/>
            <a:ext cx="536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281D25D-79F3-4F47-96A7-B784AA878EEA}"/>
              </a:ext>
            </a:extLst>
          </p:cNvPr>
          <p:cNvSpPr/>
          <p:nvPr/>
        </p:nvSpPr>
        <p:spPr>
          <a:xfrm>
            <a:off x="7134376" y="3186548"/>
            <a:ext cx="271624" cy="2716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2818D78-0F72-469E-8037-6212DABBD2A7}"/>
              </a:ext>
            </a:extLst>
          </p:cNvPr>
          <p:cNvSpPr/>
          <p:nvPr/>
        </p:nvSpPr>
        <p:spPr>
          <a:xfrm>
            <a:off x="7406000" y="3186548"/>
            <a:ext cx="271624" cy="2716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E35EF6B-4F30-480B-B69D-B10CE747CB0C}"/>
              </a:ext>
            </a:extLst>
          </p:cNvPr>
          <p:cNvSpPr/>
          <p:nvPr/>
        </p:nvSpPr>
        <p:spPr>
          <a:xfrm>
            <a:off x="7677625" y="3186548"/>
            <a:ext cx="271624" cy="2716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3D3EEB-3AB2-449F-B1CC-A0FEC2A9F980}"/>
              </a:ext>
            </a:extLst>
          </p:cNvPr>
          <p:cNvSpPr/>
          <p:nvPr/>
        </p:nvSpPr>
        <p:spPr>
          <a:xfrm>
            <a:off x="7134376" y="3458172"/>
            <a:ext cx="271624" cy="2716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9DCE4C0-2ECF-4518-9B40-7A350395C29D}"/>
              </a:ext>
            </a:extLst>
          </p:cNvPr>
          <p:cNvSpPr/>
          <p:nvPr/>
        </p:nvSpPr>
        <p:spPr>
          <a:xfrm>
            <a:off x="7406000" y="3458172"/>
            <a:ext cx="271624" cy="2716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FB8E01-F35F-4F61-AA97-55A2A0E10068}"/>
              </a:ext>
            </a:extLst>
          </p:cNvPr>
          <p:cNvSpPr/>
          <p:nvPr/>
        </p:nvSpPr>
        <p:spPr>
          <a:xfrm>
            <a:off x="7677625" y="3458172"/>
            <a:ext cx="271624" cy="2716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0F74BB4-75EB-495E-B2FA-73EE648CD558}"/>
              </a:ext>
            </a:extLst>
          </p:cNvPr>
          <p:cNvSpPr/>
          <p:nvPr/>
        </p:nvSpPr>
        <p:spPr>
          <a:xfrm>
            <a:off x="8253000" y="3179475"/>
            <a:ext cx="271624" cy="2716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B7AF4DF-F410-424A-84E9-CFA0A326F186}"/>
              </a:ext>
            </a:extLst>
          </p:cNvPr>
          <p:cNvSpPr/>
          <p:nvPr/>
        </p:nvSpPr>
        <p:spPr>
          <a:xfrm>
            <a:off x="8524624" y="3179475"/>
            <a:ext cx="271624" cy="2716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9035C7-F821-4B8E-A530-3420907B81D9}"/>
              </a:ext>
            </a:extLst>
          </p:cNvPr>
          <p:cNvSpPr/>
          <p:nvPr/>
        </p:nvSpPr>
        <p:spPr>
          <a:xfrm>
            <a:off x="8796248" y="3179475"/>
            <a:ext cx="271624" cy="2716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7EFDF9F-63E9-4B3F-88FA-413BA34799C2}"/>
              </a:ext>
            </a:extLst>
          </p:cNvPr>
          <p:cNvSpPr txBox="1"/>
          <p:nvPr/>
        </p:nvSpPr>
        <p:spPr>
          <a:xfrm>
            <a:off x="7952452" y="33152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03ABEB8-A0EF-4AD5-B9E5-96E19498A04F}"/>
              </a:ext>
            </a:extLst>
          </p:cNvPr>
          <p:cNvSpPr txBox="1"/>
          <p:nvPr/>
        </p:nvSpPr>
        <p:spPr>
          <a:xfrm>
            <a:off x="8253000" y="275035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gamma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9D55831-3148-424E-8A6B-DBC29D03C808}"/>
              </a:ext>
            </a:extLst>
          </p:cNvPr>
          <p:cNvSpPr txBox="1"/>
          <p:nvPr/>
        </p:nvSpPr>
        <p:spPr>
          <a:xfrm>
            <a:off x="7042641" y="286250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xn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46842CA-944A-4B68-AA60-680F08848EEE}"/>
              </a:ext>
            </a:extLst>
          </p:cNvPr>
          <p:cNvSpPr/>
          <p:nvPr/>
        </p:nvSpPr>
        <p:spPr>
          <a:xfrm>
            <a:off x="9384488" y="3191617"/>
            <a:ext cx="271624" cy="2716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E7D701A-12FD-4007-B53B-12E53CE14B59}"/>
              </a:ext>
            </a:extLst>
          </p:cNvPr>
          <p:cNvSpPr/>
          <p:nvPr/>
        </p:nvSpPr>
        <p:spPr>
          <a:xfrm>
            <a:off x="9656112" y="3191617"/>
            <a:ext cx="271624" cy="2716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50BC28B-C04B-49C3-A606-5ADC342E5836}"/>
              </a:ext>
            </a:extLst>
          </p:cNvPr>
          <p:cNvSpPr/>
          <p:nvPr/>
        </p:nvSpPr>
        <p:spPr>
          <a:xfrm>
            <a:off x="9927736" y="3191617"/>
            <a:ext cx="271624" cy="2716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E65F6F-89AD-46B2-B07F-4806E6A72164}"/>
              </a:ext>
            </a:extLst>
          </p:cNvPr>
          <p:cNvSpPr txBox="1"/>
          <p:nvPr/>
        </p:nvSpPr>
        <p:spPr>
          <a:xfrm>
            <a:off x="9111609" y="33274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05F000-E752-47C3-BDD0-9FC764596C3C}"/>
              </a:ext>
            </a:extLst>
          </p:cNvPr>
          <p:cNvSpPr txBox="1"/>
          <p:nvPr/>
        </p:nvSpPr>
        <p:spPr>
          <a:xfrm>
            <a:off x="9290297" y="275035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beta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E968CCE-6A0B-4395-BFF3-FE2D12841348}"/>
              </a:ext>
            </a:extLst>
          </p:cNvPr>
          <p:cNvSpPr/>
          <p:nvPr/>
        </p:nvSpPr>
        <p:spPr>
          <a:xfrm>
            <a:off x="6064714" y="3181158"/>
            <a:ext cx="271624" cy="2716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293197D-4A9D-486D-9551-D577CA7921DA}"/>
              </a:ext>
            </a:extLst>
          </p:cNvPr>
          <p:cNvSpPr/>
          <p:nvPr/>
        </p:nvSpPr>
        <p:spPr>
          <a:xfrm>
            <a:off x="6336338" y="3181158"/>
            <a:ext cx="271624" cy="2716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B1EDE8E-9F1A-4883-9930-B2561414C917}"/>
              </a:ext>
            </a:extLst>
          </p:cNvPr>
          <p:cNvSpPr/>
          <p:nvPr/>
        </p:nvSpPr>
        <p:spPr>
          <a:xfrm>
            <a:off x="6607962" y="3181158"/>
            <a:ext cx="271624" cy="2716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58D194E-70C2-4FC5-8ABE-86A57B808E00}"/>
              </a:ext>
            </a:extLst>
          </p:cNvPr>
          <p:cNvSpPr/>
          <p:nvPr/>
        </p:nvSpPr>
        <p:spPr>
          <a:xfrm>
            <a:off x="6064714" y="3452782"/>
            <a:ext cx="271624" cy="2716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F440410-6F42-4F37-9489-A07F63F7634C}"/>
              </a:ext>
            </a:extLst>
          </p:cNvPr>
          <p:cNvSpPr/>
          <p:nvPr/>
        </p:nvSpPr>
        <p:spPr>
          <a:xfrm>
            <a:off x="6336338" y="3452782"/>
            <a:ext cx="271624" cy="2716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8E876A2-3F0F-47A4-B34B-57B3E8013001}"/>
              </a:ext>
            </a:extLst>
          </p:cNvPr>
          <p:cNvSpPr/>
          <p:nvPr/>
        </p:nvSpPr>
        <p:spPr>
          <a:xfrm>
            <a:off x="6607962" y="3452782"/>
            <a:ext cx="271624" cy="2716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9DA3D46-C1F0-4E00-9350-27651DE0EE85}"/>
              </a:ext>
            </a:extLst>
          </p:cNvPr>
          <p:cNvSpPr/>
          <p:nvPr/>
        </p:nvSpPr>
        <p:spPr>
          <a:xfrm>
            <a:off x="7636069" y="4178384"/>
            <a:ext cx="271624" cy="2716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38E518-8D69-4CE3-9196-456A534B45E6}"/>
              </a:ext>
            </a:extLst>
          </p:cNvPr>
          <p:cNvSpPr/>
          <p:nvPr/>
        </p:nvSpPr>
        <p:spPr>
          <a:xfrm>
            <a:off x="7907694" y="4178384"/>
            <a:ext cx="271624" cy="2716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DAD09FA-213C-49D1-8E1B-82593ED35E91}"/>
              </a:ext>
            </a:extLst>
          </p:cNvPr>
          <p:cNvSpPr/>
          <p:nvPr/>
        </p:nvSpPr>
        <p:spPr>
          <a:xfrm>
            <a:off x="8179318" y="4178384"/>
            <a:ext cx="271624" cy="2716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68A827B-A8FB-4E0B-9BEA-52735099CB12}"/>
              </a:ext>
            </a:extLst>
          </p:cNvPr>
          <p:cNvSpPr/>
          <p:nvPr/>
        </p:nvSpPr>
        <p:spPr>
          <a:xfrm>
            <a:off x="7636069" y="4450008"/>
            <a:ext cx="271624" cy="2716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178A2ED-FD5C-4CD9-830C-1F3B0CD534A6}"/>
              </a:ext>
            </a:extLst>
          </p:cNvPr>
          <p:cNvSpPr/>
          <p:nvPr/>
        </p:nvSpPr>
        <p:spPr>
          <a:xfrm>
            <a:off x="7907694" y="4450008"/>
            <a:ext cx="271624" cy="2716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30FE518-5301-4D35-B761-27F6C08E24F0}"/>
              </a:ext>
            </a:extLst>
          </p:cNvPr>
          <p:cNvSpPr/>
          <p:nvPr/>
        </p:nvSpPr>
        <p:spPr>
          <a:xfrm>
            <a:off x="8179318" y="4450008"/>
            <a:ext cx="271624" cy="2716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79949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643" y="1711698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66D8AF-6FA3-40FA-9C43-7C8F9EDD3F2B}"/>
              </a:ext>
            </a:extLst>
          </p:cNvPr>
          <p:cNvSpPr txBox="1"/>
          <p:nvPr/>
        </p:nvSpPr>
        <p:spPr>
          <a:xfrm>
            <a:off x="1342339" y="91074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 ~ 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740C8-D383-4BCF-A25C-2836A908F57D}"/>
              </a:ext>
            </a:extLst>
          </p:cNvPr>
          <p:cNvSpPr txBox="1"/>
          <p:nvPr/>
        </p:nvSpPr>
        <p:spPr>
          <a:xfrm>
            <a:off x="3032150" y="81930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4/15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225323" y="1029851"/>
                <a:ext cx="4555734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𝑐𝑟𝑜𝑠𝑠𝑒𝑛𝑡𝑟𝑜𝑝𝑦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23" y="1029851"/>
                <a:ext cx="4555734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/>
              <p:nvPr/>
            </p:nvSpPr>
            <p:spPr>
              <a:xfrm>
                <a:off x="1343628" y="3578197"/>
                <a:ext cx="4575933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</a:rPr>
                        <m:t> 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628" y="3578197"/>
                <a:ext cx="4575933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/>
              <p:nvPr/>
            </p:nvSpPr>
            <p:spPr>
              <a:xfrm>
                <a:off x="1389927" y="4425272"/>
                <a:ext cx="3848810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27" y="4425272"/>
                <a:ext cx="3848810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BF71F10-20F4-4FC2-8391-933CB52674BD}"/>
              </a:ext>
            </a:extLst>
          </p:cNvPr>
          <p:cNvSpPr txBox="1"/>
          <p:nvPr/>
        </p:nvSpPr>
        <p:spPr>
          <a:xfrm>
            <a:off x="164802" y="2715883"/>
            <a:ext cx="9071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weight_decay += </a:t>
            </a:r>
            <a:r>
              <a:rPr lang="en-US" altLang="ko-KR" sz="2000" b="1">
                <a:solidFill>
                  <a:schemeClr val="tx1"/>
                </a:solidFill>
                <a:latin typeface="Consolas" panose="020B0609020204030204" pitchFamily="49" charset="0"/>
              </a:rPr>
              <a:t>0.5 * self.weight_decay_lambda * np.sum(W ** 2)</a:t>
            </a:r>
            <a:endParaRPr lang="ko-KR" altLang="en-US" sz="20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CE780-57D5-48C2-A011-E8AA95F5272E}"/>
              </a:ext>
            </a:extLst>
          </p:cNvPr>
          <p:cNvSpPr txBox="1"/>
          <p:nvPr/>
        </p:nvSpPr>
        <p:spPr>
          <a:xfrm>
            <a:off x="438737" y="5925956"/>
            <a:ext cx="9071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grads['W' + str(idx)] = self.layers['Affine' + str(idx)].dW </a:t>
            </a:r>
          </a:p>
          <a:p>
            <a:pPr algn="l"/>
            <a:r>
              <a:rPr lang="en-US" altLang="ko-KR" sz="2000" b="1">
                <a:solidFill>
                  <a:schemeClr val="tx1"/>
                </a:solidFill>
                <a:latin typeface="Consolas" panose="020B0609020204030204" pitchFamily="49" charset="0"/>
              </a:rPr>
              <a:t>+ self.weight_decay_lambda * self.layers['Affine' + str(idx)].W</a:t>
            </a:r>
            <a:endParaRPr lang="ko-KR" altLang="en-US" sz="20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EA981-37E3-435F-8990-02543CDA10B8}"/>
              </a:ext>
            </a:extLst>
          </p:cNvPr>
          <p:cNvSpPr txBox="1"/>
          <p:nvPr/>
        </p:nvSpPr>
        <p:spPr>
          <a:xfrm>
            <a:off x="5339912" y="1204433"/>
            <a:ext cx="5101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손실을 계산할 때 누적된다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9F2598-CC3A-40AC-9983-650C841D066A}"/>
              </a:ext>
            </a:extLst>
          </p:cNvPr>
          <p:cNvSpPr txBox="1"/>
          <p:nvPr/>
        </p:nvSpPr>
        <p:spPr>
          <a:xfrm>
            <a:off x="3428544" y="2057507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norm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4C6C85-4255-4B20-B484-1A9BD141F3BB}"/>
                  </a:ext>
                </a:extLst>
              </p:cNvPr>
              <p:cNvSpPr txBox="1"/>
              <p:nvPr/>
            </p:nvSpPr>
            <p:spPr>
              <a:xfrm>
                <a:off x="5525551" y="2075778"/>
                <a:ext cx="2499659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4C6C85-4255-4B20-B484-1A9BD141F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551" y="2075778"/>
                <a:ext cx="2499659" cy="521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28662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(1.5−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2866297" cy="369332"/>
              </a:xfrm>
              <a:prstGeom prst="rect">
                <a:avLst/>
              </a:prstGeom>
              <a:blipFill>
                <a:blip r:embed="rId6"/>
                <a:stretch>
                  <a:fillRect l="-1489" r="-191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27989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(1.5−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2798971" cy="369332"/>
              </a:xfrm>
              <a:prstGeom prst="rect">
                <a:avLst/>
              </a:prstGeom>
              <a:blipFill>
                <a:blip r:embed="rId8"/>
                <a:stretch>
                  <a:fillRect l="-1525" r="-196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56971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−1, −1, 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569712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478521" y="3429000"/>
            <a:ext cx="2827678" cy="27662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284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1DB88503-F70A-4A69-AF22-5E645CA49630}"/>
              </a:ext>
            </a:extLst>
          </p:cNvPr>
          <p:cNvSpPr/>
          <p:nvPr/>
        </p:nvSpPr>
        <p:spPr>
          <a:xfrm>
            <a:off x="2732049" y="5526538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5C5D119A-D3BA-4636-9F16-F07581E4F45E}"/>
              </a:ext>
            </a:extLst>
          </p:cNvPr>
          <p:cNvSpPr/>
          <p:nvPr/>
        </p:nvSpPr>
        <p:spPr>
          <a:xfrm>
            <a:off x="2730679" y="4298447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C8221357-18B1-43CF-A1EB-5A06BB49468C}"/>
              </a:ext>
            </a:extLst>
          </p:cNvPr>
          <p:cNvSpPr/>
          <p:nvPr/>
        </p:nvSpPr>
        <p:spPr>
          <a:xfrm>
            <a:off x="4063944" y="5566157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03D5DF2-90B8-4D9C-979C-453ACD80B63F}"/>
              </a:ext>
            </a:extLst>
          </p:cNvPr>
          <p:cNvSpPr/>
          <p:nvPr/>
        </p:nvSpPr>
        <p:spPr>
          <a:xfrm>
            <a:off x="4055807" y="4298310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25715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1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84B541-E3F2-475F-808E-6199EDDAE2D3}"/>
              </a:ext>
            </a:extLst>
          </p:cNvPr>
          <p:cNvSpPr txBox="1"/>
          <p:nvPr/>
        </p:nvSpPr>
        <p:spPr>
          <a:xfrm>
            <a:off x="1359905" y="972274"/>
            <a:ext cx="3454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 over fit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7162D3A-3CE3-4407-B02D-603357EBFD69}"/>
              </a:ext>
            </a:extLst>
          </p:cNvPr>
          <p:cNvCxnSpPr/>
          <p:nvPr/>
        </p:nvCxnSpPr>
        <p:spPr>
          <a:xfrm>
            <a:off x="4020273" y="1489276"/>
            <a:ext cx="0" cy="51314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19EAED7-9C6F-49CA-8EF3-4ABD3019DA67}"/>
              </a:ext>
            </a:extLst>
          </p:cNvPr>
          <p:cNvCxnSpPr>
            <a:cxnSpLocks/>
          </p:cNvCxnSpPr>
          <p:nvPr/>
        </p:nvCxnSpPr>
        <p:spPr>
          <a:xfrm>
            <a:off x="8661570" y="1743060"/>
            <a:ext cx="0" cy="35881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1FB121-1B19-4023-AF35-68F84487A78A}"/>
              </a:ext>
            </a:extLst>
          </p:cNvPr>
          <p:cNvSpPr txBox="1"/>
          <p:nvPr/>
        </p:nvSpPr>
        <p:spPr>
          <a:xfrm>
            <a:off x="6109383" y="932414"/>
            <a:ext cx="2425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 후 모습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(Dropout)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9F3EDC54-7384-47E4-9920-7AF4CA455C2F}"/>
              </a:ext>
            </a:extLst>
          </p:cNvPr>
          <p:cNvGrpSpPr/>
          <p:nvPr/>
        </p:nvGrpSpPr>
        <p:grpSpPr>
          <a:xfrm>
            <a:off x="5759595" y="2639901"/>
            <a:ext cx="237078" cy="237078"/>
            <a:chOff x="5759595" y="2639901"/>
            <a:chExt cx="237078" cy="237078"/>
          </a:xfrm>
        </p:grpSpPr>
        <p:cxnSp>
          <p:nvCxnSpPr>
            <p:cNvPr id="7186" name="직선 연결선 7185">
              <a:extLst>
                <a:ext uri="{FF2B5EF4-FFF2-40B4-BE49-F238E27FC236}">
                  <a16:creationId xmlns:a16="http://schemas.microsoft.com/office/drawing/2014/main" id="{58984B99-6A6F-49BB-9255-08CD020CCD33}"/>
                </a:ext>
              </a:extLst>
            </p:cNvPr>
            <p:cNvCxnSpPr>
              <a:stCxn id="112" idx="7"/>
              <a:endCxn id="112" idx="3"/>
            </p:cNvCxnSpPr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F9565517-997F-4804-893C-32E994B9218E}"/>
                </a:ext>
              </a:extLst>
            </p:cNvPr>
            <p:cNvCxnSpPr>
              <a:cxnSpLocks/>
              <a:stCxn id="112" idx="5"/>
              <a:endCxn id="112" idx="1"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148C5EE3-245B-4842-8634-49984C313EBF}"/>
              </a:ext>
            </a:extLst>
          </p:cNvPr>
          <p:cNvGrpSpPr/>
          <p:nvPr/>
        </p:nvGrpSpPr>
        <p:grpSpPr>
          <a:xfrm>
            <a:off x="7064139" y="3304841"/>
            <a:ext cx="237078" cy="237078"/>
            <a:chOff x="5759595" y="2639901"/>
            <a:chExt cx="237078" cy="237078"/>
          </a:xfrm>
        </p:grpSpPr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319D17C3-0D02-4CB9-BED1-4068B6BA5219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C9E29101-1B05-467F-87C8-1FA48367AF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6F92887E-7153-4FCF-BBDB-1C0450476B9F}"/>
              </a:ext>
            </a:extLst>
          </p:cNvPr>
          <p:cNvGrpSpPr/>
          <p:nvPr/>
        </p:nvGrpSpPr>
        <p:grpSpPr>
          <a:xfrm>
            <a:off x="5761185" y="3960161"/>
            <a:ext cx="237078" cy="237078"/>
            <a:chOff x="5759595" y="2639901"/>
            <a:chExt cx="237078" cy="237078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6F9B696-8A39-42DA-9121-088F315AF61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A3D17B5-E1F4-4140-99B1-F9AE828871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A8B978D0-9115-4C4E-AB8A-64231AF751FF}"/>
              </a:ext>
            </a:extLst>
          </p:cNvPr>
          <p:cNvCxnSpPr>
            <a:cxnSpLocks/>
            <a:stCxn id="123" idx="0"/>
            <a:endCxn id="117" idx="4"/>
          </p:cNvCxnSpPr>
          <p:nvPr/>
        </p:nvCxnSpPr>
        <p:spPr>
          <a:xfrm flipH="1" flipV="1">
            <a:off x="587813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D247878-2A41-44DE-89C1-CCB7DCBA85CB}"/>
              </a:ext>
            </a:extLst>
          </p:cNvPr>
          <p:cNvCxnSpPr>
            <a:cxnSpLocks/>
            <a:stCxn id="123" idx="0"/>
            <a:endCxn id="116" idx="4"/>
          </p:cNvCxnSpPr>
          <p:nvPr/>
        </p:nvCxnSpPr>
        <p:spPr>
          <a:xfrm flipH="1" flipV="1">
            <a:off x="5225862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BF211881-8960-41A9-BD3D-42F8106EDB5C}"/>
              </a:ext>
            </a:extLst>
          </p:cNvPr>
          <p:cNvCxnSpPr>
            <a:cxnSpLocks/>
            <a:stCxn id="121" idx="0"/>
            <a:endCxn id="116" idx="4"/>
          </p:cNvCxnSpPr>
          <p:nvPr/>
        </p:nvCxnSpPr>
        <p:spPr>
          <a:xfrm flipV="1">
            <a:off x="5225862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C16C3B34-3FAB-4B90-B823-D4794EF856EF}"/>
              </a:ext>
            </a:extLst>
          </p:cNvPr>
          <p:cNvCxnSpPr>
            <a:cxnSpLocks/>
            <a:stCxn id="121" idx="0"/>
            <a:endCxn id="118" idx="4"/>
          </p:cNvCxnSpPr>
          <p:nvPr/>
        </p:nvCxnSpPr>
        <p:spPr>
          <a:xfrm flipV="1">
            <a:off x="5225862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B9C05B84-6F77-4876-9531-8B84DA38ECC1}"/>
              </a:ext>
            </a:extLst>
          </p:cNvPr>
          <p:cNvCxnSpPr>
            <a:cxnSpLocks/>
            <a:stCxn id="123" idx="0"/>
            <a:endCxn id="118" idx="4"/>
          </p:cNvCxnSpPr>
          <p:nvPr/>
        </p:nvCxnSpPr>
        <p:spPr>
          <a:xfrm flipV="1">
            <a:off x="6530406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A87206C1-6076-4AA6-A8CF-DEEA03B598CA}"/>
              </a:ext>
            </a:extLst>
          </p:cNvPr>
          <p:cNvCxnSpPr>
            <a:cxnSpLocks/>
            <a:stCxn id="123" idx="0"/>
            <a:endCxn id="120" idx="4"/>
          </p:cNvCxnSpPr>
          <p:nvPr/>
        </p:nvCxnSpPr>
        <p:spPr>
          <a:xfrm flipV="1">
            <a:off x="6530406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A2C7C85F-D121-43E1-842A-F67DE23179CC}"/>
              </a:ext>
            </a:extLst>
          </p:cNvPr>
          <p:cNvCxnSpPr>
            <a:cxnSpLocks/>
            <a:stCxn id="124" idx="0"/>
            <a:endCxn id="118" idx="4"/>
          </p:cNvCxnSpPr>
          <p:nvPr/>
        </p:nvCxnSpPr>
        <p:spPr>
          <a:xfrm flipH="1" flipV="1">
            <a:off x="6530406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566D1A5-9F72-49D3-8ADD-F14B4EA1220A}"/>
              </a:ext>
            </a:extLst>
          </p:cNvPr>
          <p:cNvCxnSpPr>
            <a:cxnSpLocks/>
            <a:stCxn id="114" idx="0"/>
            <a:endCxn id="110" idx="4"/>
          </p:cNvCxnSpPr>
          <p:nvPr/>
        </p:nvCxnSpPr>
        <p:spPr>
          <a:xfrm flipH="1" flipV="1">
            <a:off x="6530406" y="1937575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D1D47BF1-6A62-4BFB-8EF5-9523257AC592}"/>
              </a:ext>
            </a:extLst>
          </p:cNvPr>
          <p:cNvCxnSpPr>
            <a:cxnSpLocks/>
            <a:stCxn id="118" idx="0"/>
            <a:endCxn id="114" idx="4"/>
          </p:cNvCxnSpPr>
          <p:nvPr/>
        </p:nvCxnSpPr>
        <p:spPr>
          <a:xfrm flipV="1">
            <a:off x="6530406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AAEDDC1D-45DD-4C40-880E-B920A9FBB26F}"/>
              </a:ext>
            </a:extLst>
          </p:cNvPr>
          <p:cNvCxnSpPr>
            <a:cxnSpLocks/>
            <a:stCxn id="118" idx="0"/>
            <a:endCxn id="113" idx="4"/>
          </p:cNvCxnSpPr>
          <p:nvPr/>
        </p:nvCxnSpPr>
        <p:spPr>
          <a:xfrm flipV="1">
            <a:off x="65304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43FB95A8-298D-436F-A9F3-6A97E4161C3B}"/>
              </a:ext>
            </a:extLst>
          </p:cNvPr>
          <p:cNvCxnSpPr>
            <a:cxnSpLocks/>
            <a:stCxn id="118" idx="0"/>
            <a:endCxn id="111" idx="4"/>
          </p:cNvCxnSpPr>
          <p:nvPr/>
        </p:nvCxnSpPr>
        <p:spPr>
          <a:xfrm flipH="1" flipV="1">
            <a:off x="52258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1600E942-92A5-46F7-BBCB-785F66A7A537}"/>
              </a:ext>
            </a:extLst>
          </p:cNvPr>
          <p:cNvCxnSpPr>
            <a:cxnSpLocks/>
            <a:stCxn id="116" idx="0"/>
            <a:endCxn id="111" idx="4"/>
          </p:cNvCxnSpPr>
          <p:nvPr/>
        </p:nvCxnSpPr>
        <p:spPr>
          <a:xfrm flipV="1">
            <a:off x="5225862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9D3161E7-68D2-41F7-9520-396AC6DA709C}"/>
              </a:ext>
            </a:extLst>
          </p:cNvPr>
          <p:cNvCxnSpPr>
            <a:cxnSpLocks/>
            <a:stCxn id="116" idx="0"/>
            <a:endCxn id="113" idx="4"/>
          </p:cNvCxnSpPr>
          <p:nvPr/>
        </p:nvCxnSpPr>
        <p:spPr>
          <a:xfrm flipV="1">
            <a:off x="52258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EE91303-9AAB-4767-BDF8-5AB92A2FC848}"/>
              </a:ext>
            </a:extLst>
          </p:cNvPr>
          <p:cNvCxnSpPr>
            <a:cxnSpLocks/>
            <a:stCxn id="116" idx="0"/>
            <a:endCxn id="114" idx="4"/>
          </p:cNvCxnSpPr>
          <p:nvPr/>
        </p:nvCxnSpPr>
        <p:spPr>
          <a:xfrm flipV="1">
            <a:off x="5225862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399" y="161587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5" y="260438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7" y="260438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399" y="260438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1" y="260438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3" y="260438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5" y="3262749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7" y="3262749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399" y="3262749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1" y="3262749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3" y="3262749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5" y="392111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7" y="392111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399" y="392111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1" y="392111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3" y="392111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5" y="3598029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5" y="3598029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7" y="3598029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39" y="3598029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1" y="3598029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3" y="3598029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1" y="3598029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5" y="359288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3" y="3585837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1" y="3573645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7" y="3598029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39" y="3598029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1" y="3598029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7" y="3598029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1" y="360412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5" y="3598029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5" y="3598029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5" y="3598029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39" y="3598029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7" y="3598029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1" y="2939661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1" y="2939661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3" y="2939661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5" y="2939661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7" y="2939661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39" y="2939661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7" y="2939661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1" y="2934517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39" y="2927469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7" y="2915277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3" y="2939661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5" y="2939661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7" y="2939661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3" y="2939661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7" y="2945757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1" y="2939661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1" y="2939661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1" y="2939661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5" y="2939661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3" y="2939661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5" y="1951156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7" y="1951156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39" y="1951156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39" y="1951156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39" y="1951156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0F070401-5BDE-410A-A208-15442E182D51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953767" y="3598029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B4503F0C-B083-401B-9B0C-308B2668192F}"/>
              </a:ext>
            </a:extLst>
          </p:cNvPr>
          <p:cNvCxnSpPr>
            <a:cxnSpLocks/>
            <a:stCxn id="18" idx="0"/>
            <a:endCxn id="16" idx="4"/>
          </p:cNvCxnSpPr>
          <p:nvPr/>
        </p:nvCxnSpPr>
        <p:spPr>
          <a:xfrm flipV="1">
            <a:off x="1953767" y="3598029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A28899-EA44-48E3-ABBD-8C8224799BEF}"/>
              </a:ext>
            </a:extLst>
          </p:cNvPr>
          <p:cNvCxnSpPr/>
          <p:nvPr/>
        </p:nvCxnSpPr>
        <p:spPr>
          <a:xfrm>
            <a:off x="680784" y="4101296"/>
            <a:ext cx="38505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F6D89163-D84E-4015-9781-82DC4FFD1555}"/>
              </a:ext>
            </a:extLst>
          </p:cNvPr>
          <p:cNvCxnSpPr/>
          <p:nvPr/>
        </p:nvCxnSpPr>
        <p:spPr>
          <a:xfrm>
            <a:off x="662496" y="3429000"/>
            <a:ext cx="38505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D9A2F213-5991-4C6A-A5F3-75BAE7EFAB01}"/>
              </a:ext>
            </a:extLst>
          </p:cNvPr>
          <p:cNvCxnSpPr/>
          <p:nvPr/>
        </p:nvCxnSpPr>
        <p:spPr>
          <a:xfrm>
            <a:off x="671640" y="2769243"/>
            <a:ext cx="38505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98C65B01-D2A4-4735-BC4D-023EC2E2CD99}"/>
              </a:ext>
            </a:extLst>
          </p:cNvPr>
          <p:cNvCxnSpPr>
            <a:cxnSpLocks/>
            <a:stCxn id="19" idx="0"/>
            <a:endCxn id="16" idx="4"/>
          </p:cNvCxnSpPr>
          <p:nvPr/>
        </p:nvCxnSpPr>
        <p:spPr>
          <a:xfrm flipV="1">
            <a:off x="2606039" y="3598029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9D05269-D093-46C4-B160-B6DC8D1CA3FE}"/>
              </a:ext>
            </a:extLst>
          </p:cNvPr>
          <p:cNvSpPr txBox="1"/>
          <p:nvPr/>
        </p:nvSpPr>
        <p:spPr>
          <a:xfrm>
            <a:off x="4894263" y="468844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117" y="2104388"/>
            <a:ext cx="2922546" cy="201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00" y="2104389"/>
            <a:ext cx="2922546" cy="201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3277538" y="2885527"/>
            <a:ext cx="407036" cy="32708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B66F2-D159-4C5E-B00C-9461D02EEED9}"/>
              </a:ext>
            </a:extLst>
          </p:cNvPr>
          <p:cNvSpPr txBox="1"/>
          <p:nvPr/>
        </p:nvSpPr>
        <p:spPr>
          <a:xfrm>
            <a:off x="1017037" y="1753189"/>
            <a:ext cx="1748962" cy="317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dropout_ratio=0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493D7-E44B-40A9-99C1-E85759047F67}"/>
              </a:ext>
            </a:extLst>
          </p:cNvPr>
          <p:cNvSpPr txBox="1"/>
          <p:nvPr/>
        </p:nvSpPr>
        <p:spPr>
          <a:xfrm>
            <a:off x="4268537" y="1753189"/>
            <a:ext cx="1959101" cy="317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dropout_ratio=0.2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86F7B05-6466-4957-8F4F-1DECFF3F9487}"/>
              </a:ext>
            </a:extLst>
          </p:cNvPr>
          <p:cNvSpPr/>
          <p:nvPr/>
        </p:nvSpPr>
        <p:spPr>
          <a:xfrm>
            <a:off x="6672288" y="2885527"/>
            <a:ext cx="407036" cy="32708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3666DA-10BC-4FD2-886B-E4838F1711CC}"/>
              </a:ext>
            </a:extLst>
          </p:cNvPr>
          <p:cNvSpPr txBox="1"/>
          <p:nvPr/>
        </p:nvSpPr>
        <p:spPr>
          <a:xfrm>
            <a:off x="7663287" y="1753189"/>
            <a:ext cx="1959101" cy="317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dropout_ratio=0.5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72B83B-3F15-4FC9-8865-75CC09F4F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949" y="2104388"/>
            <a:ext cx="2922546" cy="201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179" name="Picture 2">
            <a:extLst>
              <a:ext uri="{FF2B5EF4-FFF2-40B4-BE49-F238E27FC236}">
                <a16:creationId xmlns:a16="http://schemas.microsoft.com/office/drawing/2014/main" id="{0892B011-6A78-4622-BA77-70EC2031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A43893D0-FD7D-4CC8-BD5B-8516294DE641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40BB60D-62AF-4BA9-B82C-F7F22D1ECB62}"/>
              </a:ext>
            </a:extLst>
          </p:cNvPr>
          <p:cNvCxnSpPr>
            <a:stCxn id="179" idx="3"/>
            <a:endCxn id="180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5F23A5-9836-4837-AE5C-592330A59EB8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B2A08791-3B44-444F-8654-826004CDF3E7}"/>
              </a:ext>
            </a:extLst>
          </p:cNvPr>
          <p:cNvCxnSpPr>
            <a:cxnSpLocks/>
            <a:stCxn id="193" idx="3"/>
            <a:endCxn id="182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2014CAFF-B2CC-446F-A329-2765366F959A}"/>
              </a:ext>
            </a:extLst>
          </p:cNvPr>
          <p:cNvSpPr/>
          <p:nvPr/>
        </p:nvSpPr>
        <p:spPr>
          <a:xfrm>
            <a:off x="8279878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4C6B8A66-E750-48FD-B9FE-7F5CE91C124E}"/>
              </a:ext>
            </a:extLst>
          </p:cNvPr>
          <p:cNvCxnSpPr>
            <a:cxnSpLocks/>
            <a:stCxn id="208" idx="3"/>
            <a:endCxn id="188" idx="1"/>
          </p:cNvCxnSpPr>
          <p:nvPr/>
        </p:nvCxnSpPr>
        <p:spPr>
          <a:xfrm>
            <a:off x="8068763" y="2360455"/>
            <a:ext cx="211115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A5CDC356-442B-4504-8BBA-E1252C5C84F0}"/>
              </a:ext>
            </a:extLst>
          </p:cNvPr>
          <p:cNvSpPr/>
          <p:nvPr/>
        </p:nvSpPr>
        <p:spPr>
          <a:xfrm>
            <a:off x="9114275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A765A0D-141E-4E80-B6BE-C1B701D6C14E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>
            <a:off x="8928233" y="2360897"/>
            <a:ext cx="186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610475E5-2D0E-4DAD-897A-ACE029CE3E97}"/>
              </a:ext>
            </a:extLst>
          </p:cNvPr>
          <p:cNvCxnSpPr>
            <a:cxnSpLocks/>
          </p:cNvCxnSpPr>
          <p:nvPr/>
        </p:nvCxnSpPr>
        <p:spPr>
          <a:xfrm>
            <a:off x="9762630" y="2360455"/>
            <a:ext cx="417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487FFA4-8359-433E-BCE6-AAE06407311D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F7303EDC-A6E4-4B52-8D46-E5094AAB3D7B}"/>
              </a:ext>
            </a:extLst>
          </p:cNvPr>
          <p:cNvCxnSpPr>
            <a:cxnSpLocks/>
            <a:stCxn id="180" idx="3"/>
            <a:endCxn id="193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056E181A-52AB-47AD-9167-6A73C2E4DD84}"/>
              </a:ext>
            </a:extLst>
          </p:cNvPr>
          <p:cNvSpPr/>
          <p:nvPr/>
        </p:nvSpPr>
        <p:spPr>
          <a:xfrm>
            <a:off x="4053377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ED88296-9E57-42A4-82BA-0B330B38181E}"/>
              </a:ext>
            </a:extLst>
          </p:cNvPr>
          <p:cNvCxnSpPr>
            <a:cxnSpLocks/>
            <a:stCxn id="182" idx="3"/>
            <a:endCxn id="199" idx="1"/>
          </p:cNvCxnSpPr>
          <p:nvPr/>
        </p:nvCxnSpPr>
        <p:spPr>
          <a:xfrm>
            <a:off x="385968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C5EE471-473B-4A86-9A99-DD97FBDF57B5}"/>
              </a:ext>
            </a:extLst>
          </p:cNvPr>
          <p:cNvSpPr/>
          <p:nvPr/>
        </p:nvSpPr>
        <p:spPr>
          <a:xfrm>
            <a:off x="489426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C6A1845-F7D2-4234-980B-4F316F48B4FB}"/>
              </a:ext>
            </a:extLst>
          </p:cNvPr>
          <p:cNvSpPr/>
          <p:nvPr/>
        </p:nvSpPr>
        <p:spPr>
          <a:xfrm>
            <a:off x="6578359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74261EE7-EB6B-46E3-B32A-36CC14ACC139}"/>
              </a:ext>
            </a:extLst>
          </p:cNvPr>
          <p:cNvCxnSpPr>
            <a:cxnSpLocks/>
            <a:stCxn id="206" idx="3"/>
            <a:endCxn id="204" idx="1"/>
          </p:cNvCxnSpPr>
          <p:nvPr/>
        </p:nvCxnSpPr>
        <p:spPr>
          <a:xfrm>
            <a:off x="6384666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9255BFBB-3B9E-42F2-8DE0-6E3E1277A7E6}"/>
              </a:ext>
            </a:extLst>
          </p:cNvPr>
          <p:cNvSpPr/>
          <p:nvPr/>
        </p:nvSpPr>
        <p:spPr>
          <a:xfrm>
            <a:off x="573631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6F4BB9A5-958D-42F6-80A9-925FFD82B15F}"/>
              </a:ext>
            </a:extLst>
          </p:cNvPr>
          <p:cNvCxnSpPr>
            <a:cxnSpLocks/>
            <a:stCxn id="203" idx="3"/>
            <a:endCxn id="206" idx="1"/>
          </p:cNvCxnSpPr>
          <p:nvPr/>
        </p:nvCxnSpPr>
        <p:spPr>
          <a:xfrm flipV="1">
            <a:off x="554261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E12BFD27-8908-49D2-B16C-16D908C50E6E}"/>
              </a:ext>
            </a:extLst>
          </p:cNvPr>
          <p:cNvSpPr/>
          <p:nvPr/>
        </p:nvSpPr>
        <p:spPr>
          <a:xfrm>
            <a:off x="7420408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269AEE31-F167-4E3E-B981-26595BAE4D0E}"/>
              </a:ext>
            </a:extLst>
          </p:cNvPr>
          <p:cNvCxnSpPr>
            <a:cxnSpLocks/>
            <a:stCxn id="204" idx="3"/>
            <a:endCxn id="208" idx="1"/>
          </p:cNvCxnSpPr>
          <p:nvPr/>
        </p:nvCxnSpPr>
        <p:spPr>
          <a:xfrm>
            <a:off x="7226714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FDB88F6-699D-49E4-BB33-EC8314B334E0}"/>
              </a:ext>
            </a:extLst>
          </p:cNvPr>
          <p:cNvCxnSpPr>
            <a:cxnSpLocks/>
            <a:stCxn id="199" idx="3"/>
            <a:endCxn id="203" idx="1"/>
          </p:cNvCxnSpPr>
          <p:nvPr/>
        </p:nvCxnSpPr>
        <p:spPr>
          <a:xfrm>
            <a:off x="470173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0" name="그룹 7219">
            <a:extLst>
              <a:ext uri="{FF2B5EF4-FFF2-40B4-BE49-F238E27FC236}">
                <a16:creationId xmlns:a16="http://schemas.microsoft.com/office/drawing/2014/main" id="{FF160FF7-E57A-44FE-95E7-768886FA2DA4}"/>
              </a:ext>
            </a:extLst>
          </p:cNvPr>
          <p:cNvGrpSpPr/>
          <p:nvPr/>
        </p:nvGrpSpPr>
        <p:grpSpPr>
          <a:xfrm>
            <a:off x="585216" y="3980688"/>
            <a:ext cx="897045" cy="897045"/>
            <a:chOff x="585216" y="3980688"/>
            <a:chExt cx="897045" cy="897045"/>
          </a:xfrm>
        </p:grpSpPr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F4A5EEF8-7313-44C2-9FD4-351BB1C12FF3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BA6A79E-263E-46B0-B991-1B705765226A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72204CF3-44B1-4249-A0C0-5C015D355848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00C4752-7105-45B3-8412-D8BD101F394D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1EB7E2-F64D-467E-A867-77B9CF38FD2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091E3A7-7177-499E-BCE8-6239A6964B08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A7DBD1A4-2A81-4655-9F12-912327865546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8E22350-EF3E-4307-B48F-A708F2ADD76C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DEF838D-44BF-4815-BF16-6531C51D14CF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EBA122-A401-4562-9A93-79A88455FD5F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D8F58F6D-8558-46DC-B7EC-8D1E6B9D5D1B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B0C1605-48E9-49C6-B804-829032D88D03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225B7F9-EFDA-4596-91A4-9538AFA15F1E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7DC4D1E2-88C2-492E-B327-BCC5F3E194B9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DDB5506E-3383-4930-8290-74CCA456543C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5735CB5-8D52-423A-88D4-D64355BC3A55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4DD5E03-C955-4AFE-9FCE-3CD1E391B888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B9AD521-C607-4CBD-B37A-4D94A46D6FB4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F730BBB-C876-4A37-84E5-2DB7E3531BE4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60E8315-C0FD-4703-BCC2-CDA0094156C8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FA8A725-E97B-4624-A3F5-AFEE9B1E0F49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5371283-23D8-40C1-A63B-852F8542E51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C0268C1-0494-4DFE-822D-BB61EA885F08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E4A1E5D-F5F1-4771-921B-4FC37634C5A8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2E82C23-CEFB-4706-B53A-DF7C7D7EA81E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2C992DB-49A6-4D5E-9F25-5C014EB89673}"/>
              </a:ext>
            </a:extLst>
          </p:cNvPr>
          <p:cNvSpPr/>
          <p:nvPr/>
        </p:nvSpPr>
        <p:spPr>
          <a:xfrm>
            <a:off x="585216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D838B2C-79A4-4AFE-891A-776981ED75A1}"/>
              </a:ext>
            </a:extLst>
          </p:cNvPr>
          <p:cNvSpPr/>
          <p:nvPr/>
        </p:nvSpPr>
        <p:spPr>
          <a:xfrm>
            <a:off x="764625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B794101-38F0-43D1-972F-4AA379949F6E}"/>
              </a:ext>
            </a:extLst>
          </p:cNvPr>
          <p:cNvSpPr/>
          <p:nvPr/>
        </p:nvSpPr>
        <p:spPr>
          <a:xfrm>
            <a:off x="944034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1BB2881-4EE6-4B54-BC37-0E69F3C2805B}"/>
              </a:ext>
            </a:extLst>
          </p:cNvPr>
          <p:cNvSpPr/>
          <p:nvPr/>
        </p:nvSpPr>
        <p:spPr>
          <a:xfrm>
            <a:off x="1123443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A2DBAAD-CD4E-491C-B919-19A867B0C10D}"/>
              </a:ext>
            </a:extLst>
          </p:cNvPr>
          <p:cNvSpPr/>
          <p:nvPr/>
        </p:nvSpPr>
        <p:spPr>
          <a:xfrm>
            <a:off x="1302852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0DD02DD4-2BE9-44FB-B416-FE65C6F92481}"/>
              </a:ext>
            </a:extLst>
          </p:cNvPr>
          <p:cNvGrpSpPr/>
          <p:nvPr/>
        </p:nvGrpSpPr>
        <p:grpSpPr>
          <a:xfrm>
            <a:off x="1969008" y="4160097"/>
            <a:ext cx="897045" cy="897045"/>
            <a:chOff x="585216" y="3980688"/>
            <a:chExt cx="897045" cy="897045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DD550C2-5656-4B0A-BBAD-139B8DBB7741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09DEB8C-A547-4879-8FDD-D52501C07DED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8BB1D9F-8C9C-451B-BB7F-6DFC747379D2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BBED7CE-0562-4039-8DBE-E37AD7FAEE59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30392DD-8193-4E7C-801A-1913AE68D98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4642A1-B2E9-4E99-8B79-C3B15C9927CC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CA110409-434F-4AD9-9094-913043091AF2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06D65FE5-6F0F-4416-8B2B-C2FCE9A7DCBF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A1CBB8A1-C4D5-470C-AC2A-AF106BD5F389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577731C-63F2-4A08-B923-FF622D595471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EADD330-04AB-47ED-B2A9-A8E9FF271E76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8FD116E-0BEC-480F-99EB-9ADF15A4FFB6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A1B2B1-7700-40BD-A148-E8C93C8AAC19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D4266CE-C25A-4DCF-AA99-DF319EA4324F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16BCCA4-669F-4B7B-8947-4588E0ED968A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D081EF1-7E4B-4D3F-8536-6F288228067F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ADBF2FE-B4E7-4EAA-AF48-96307B914B1D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E4DC3B73-B867-46C9-B011-29C3B8830B96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70056A3-9A45-4DC6-BAE8-B5E0F8D1423A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70320D0-775D-4BB6-A21C-072B722A52D3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0E3022B4-CF69-47F3-819D-62C2DC6DF410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FFB9343-44FC-41D3-8A7F-B0FFF19953F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F986EBFA-7D38-4FEE-8035-EC94AD4ACBB6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7CFAB849-4FEC-489B-80B4-189ABEF1A8F9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20E13723-2E27-4394-9366-581B258C4CE9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21" name="TextBox 7220">
            <a:extLst>
              <a:ext uri="{FF2B5EF4-FFF2-40B4-BE49-F238E27FC236}">
                <a16:creationId xmlns:a16="http://schemas.microsoft.com/office/drawing/2014/main" id="{4C7305AD-C9E9-410F-A23B-9D6FAF6C122D}"/>
              </a:ext>
            </a:extLst>
          </p:cNvPr>
          <p:cNvSpPr txBox="1"/>
          <p:nvPr/>
        </p:nvSpPr>
        <p:spPr>
          <a:xfrm>
            <a:off x="516609" y="51175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E3CAB6F-3ABA-4223-8EBB-179E625E3814}"/>
              </a:ext>
            </a:extLst>
          </p:cNvPr>
          <p:cNvSpPr txBox="1"/>
          <p:nvPr/>
        </p:nvSpPr>
        <p:spPr>
          <a:xfrm>
            <a:off x="1810697" y="51175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09D6049-15A0-4BB3-992F-5A3AF3381B3C}"/>
              </a:ext>
            </a:extLst>
          </p:cNvPr>
          <p:cNvSpPr txBox="1"/>
          <p:nvPr/>
        </p:nvSpPr>
        <p:spPr>
          <a:xfrm>
            <a:off x="3231127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2" name="그룹 7221">
            <a:extLst>
              <a:ext uri="{FF2B5EF4-FFF2-40B4-BE49-F238E27FC236}">
                <a16:creationId xmlns:a16="http://schemas.microsoft.com/office/drawing/2014/main" id="{C2C2DD6F-59A6-4AB7-86E4-60E69DAA9828}"/>
              </a:ext>
            </a:extLst>
          </p:cNvPr>
          <p:cNvGrpSpPr/>
          <p:nvPr/>
        </p:nvGrpSpPr>
        <p:grpSpPr>
          <a:xfrm>
            <a:off x="3344079" y="3980688"/>
            <a:ext cx="897045" cy="1076454"/>
            <a:chOff x="3344079" y="3980688"/>
            <a:chExt cx="897045" cy="1076454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0729F880-45E7-4C25-B4CD-A3099A50616D}"/>
                </a:ext>
              </a:extLst>
            </p:cNvPr>
            <p:cNvGrpSpPr/>
            <p:nvPr/>
          </p:nvGrpSpPr>
          <p:grpSpPr>
            <a:xfrm>
              <a:off x="3344079" y="3980688"/>
              <a:ext cx="897045" cy="897045"/>
              <a:chOff x="585216" y="3980688"/>
              <a:chExt cx="897045" cy="897045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9CE639CA-6B1E-46EA-B322-AD79D4409899}"/>
                  </a:ext>
                </a:extLst>
              </p:cNvPr>
              <p:cNvSpPr/>
              <p:nvPr/>
            </p:nvSpPr>
            <p:spPr>
              <a:xfrm>
                <a:off x="585216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47816C4-207B-480B-BA39-243B61FC88EE}"/>
                  </a:ext>
                </a:extLst>
              </p:cNvPr>
              <p:cNvSpPr/>
              <p:nvPr/>
            </p:nvSpPr>
            <p:spPr>
              <a:xfrm>
                <a:off x="764625" y="3980688"/>
                <a:ext cx="179409" cy="179409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86A7BF62-B378-414E-B9A2-E77EB5BD1F04}"/>
                  </a:ext>
                </a:extLst>
              </p:cNvPr>
              <p:cNvSpPr/>
              <p:nvPr/>
            </p:nvSpPr>
            <p:spPr>
              <a:xfrm>
                <a:off x="944034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DEA5C166-94ED-4B6C-B3D9-9E762FF6504D}"/>
                  </a:ext>
                </a:extLst>
              </p:cNvPr>
              <p:cNvSpPr/>
              <p:nvPr/>
            </p:nvSpPr>
            <p:spPr>
              <a:xfrm>
                <a:off x="1123443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57F0756-073E-4AF7-8F3F-42C87D1AC6AB}"/>
                  </a:ext>
                </a:extLst>
              </p:cNvPr>
              <p:cNvSpPr/>
              <p:nvPr/>
            </p:nvSpPr>
            <p:spPr>
              <a:xfrm>
                <a:off x="1302852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4AE924A3-E276-4E69-8B98-C46BAADE3577}"/>
                  </a:ext>
                </a:extLst>
              </p:cNvPr>
              <p:cNvSpPr/>
              <p:nvPr/>
            </p:nvSpPr>
            <p:spPr>
              <a:xfrm>
                <a:off x="585216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C6B81491-AA41-457C-B0B1-AB9CA9FEBDE1}"/>
                  </a:ext>
                </a:extLst>
              </p:cNvPr>
              <p:cNvSpPr/>
              <p:nvPr/>
            </p:nvSpPr>
            <p:spPr>
              <a:xfrm>
                <a:off x="764625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057C68FA-9138-4531-99C8-8F321AB40BA9}"/>
                  </a:ext>
                </a:extLst>
              </p:cNvPr>
              <p:cNvSpPr/>
              <p:nvPr/>
            </p:nvSpPr>
            <p:spPr>
              <a:xfrm>
                <a:off x="944034" y="4160097"/>
                <a:ext cx="179409" cy="179409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0953045-2F4C-4EFA-A25C-DEDE1596CAE4}"/>
                  </a:ext>
                </a:extLst>
              </p:cNvPr>
              <p:cNvSpPr/>
              <p:nvPr/>
            </p:nvSpPr>
            <p:spPr>
              <a:xfrm>
                <a:off x="1123443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FDF817F6-8EEE-43B3-9B16-20256370D68D}"/>
                  </a:ext>
                </a:extLst>
              </p:cNvPr>
              <p:cNvSpPr/>
              <p:nvPr/>
            </p:nvSpPr>
            <p:spPr>
              <a:xfrm>
                <a:off x="1302852" y="4160097"/>
                <a:ext cx="179409" cy="179409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E8BF7E7D-2E24-4D7B-A8F7-4409FCEA3915}"/>
                  </a:ext>
                </a:extLst>
              </p:cNvPr>
              <p:cNvSpPr/>
              <p:nvPr/>
            </p:nvSpPr>
            <p:spPr>
              <a:xfrm>
                <a:off x="585216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A3F2C6DF-C8B5-415C-8450-742E0482DDBC}"/>
                  </a:ext>
                </a:extLst>
              </p:cNvPr>
              <p:cNvSpPr/>
              <p:nvPr/>
            </p:nvSpPr>
            <p:spPr>
              <a:xfrm>
                <a:off x="764625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54C496A-4C9A-4FA9-A56C-74EF30813DD0}"/>
                  </a:ext>
                </a:extLst>
              </p:cNvPr>
              <p:cNvSpPr/>
              <p:nvPr/>
            </p:nvSpPr>
            <p:spPr>
              <a:xfrm>
                <a:off x="944034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EE391A5C-64BA-49BB-B0FB-6B5B0FD78993}"/>
                  </a:ext>
                </a:extLst>
              </p:cNvPr>
              <p:cNvSpPr/>
              <p:nvPr/>
            </p:nvSpPr>
            <p:spPr>
              <a:xfrm>
                <a:off x="1123443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744ED412-E89C-42BB-B6AA-E3B30BCF3E04}"/>
                  </a:ext>
                </a:extLst>
              </p:cNvPr>
              <p:cNvSpPr/>
              <p:nvPr/>
            </p:nvSpPr>
            <p:spPr>
              <a:xfrm>
                <a:off x="1302852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A37CBAE-1DFF-4586-8622-30648290D6E2}"/>
                  </a:ext>
                </a:extLst>
              </p:cNvPr>
              <p:cNvSpPr/>
              <p:nvPr/>
            </p:nvSpPr>
            <p:spPr>
              <a:xfrm>
                <a:off x="585216" y="4518915"/>
                <a:ext cx="179409" cy="179409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F152C16D-8C90-46F2-9288-77BA2B5B5430}"/>
                  </a:ext>
                </a:extLst>
              </p:cNvPr>
              <p:cNvSpPr/>
              <p:nvPr/>
            </p:nvSpPr>
            <p:spPr>
              <a:xfrm>
                <a:off x="764625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3D191801-9979-4C94-AE4A-216ED6BCD2E9}"/>
                  </a:ext>
                </a:extLst>
              </p:cNvPr>
              <p:cNvSpPr/>
              <p:nvPr/>
            </p:nvSpPr>
            <p:spPr>
              <a:xfrm>
                <a:off x="944034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4E4A423F-B289-4F21-9524-C77FEED6499A}"/>
                  </a:ext>
                </a:extLst>
              </p:cNvPr>
              <p:cNvSpPr/>
              <p:nvPr/>
            </p:nvSpPr>
            <p:spPr>
              <a:xfrm>
                <a:off x="1123443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3D1E8A5C-E75A-4116-9CED-7261BD793DB4}"/>
                  </a:ext>
                </a:extLst>
              </p:cNvPr>
              <p:cNvSpPr/>
              <p:nvPr/>
            </p:nvSpPr>
            <p:spPr>
              <a:xfrm>
                <a:off x="1302852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BBB241D4-A08E-4A07-9535-6725369FB854}"/>
                  </a:ext>
                </a:extLst>
              </p:cNvPr>
              <p:cNvSpPr/>
              <p:nvPr/>
            </p:nvSpPr>
            <p:spPr>
              <a:xfrm>
                <a:off x="585216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987FCD3F-C63E-475A-8323-364FC606C475}"/>
                  </a:ext>
                </a:extLst>
              </p:cNvPr>
              <p:cNvSpPr/>
              <p:nvPr/>
            </p:nvSpPr>
            <p:spPr>
              <a:xfrm>
                <a:off x="764625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91D38EF-8801-40D9-9D1B-4A9B1AA071BC}"/>
                  </a:ext>
                </a:extLst>
              </p:cNvPr>
              <p:cNvSpPr/>
              <p:nvPr/>
            </p:nvSpPr>
            <p:spPr>
              <a:xfrm>
                <a:off x="944034" y="4698324"/>
                <a:ext cx="179409" cy="179409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102C5669-5AA0-41B7-A47E-94614B033644}"/>
                  </a:ext>
                </a:extLst>
              </p:cNvPr>
              <p:cNvSpPr/>
              <p:nvPr/>
            </p:nvSpPr>
            <p:spPr>
              <a:xfrm>
                <a:off x="1123443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61791111-2070-4E44-98FE-AC7DE4EF6731}"/>
                  </a:ext>
                </a:extLst>
              </p:cNvPr>
              <p:cNvSpPr/>
              <p:nvPr/>
            </p:nvSpPr>
            <p:spPr>
              <a:xfrm>
                <a:off x="1302852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F22211EB-E28E-455C-B250-1C99BC63E154}"/>
                </a:ext>
              </a:extLst>
            </p:cNvPr>
            <p:cNvSpPr/>
            <p:nvPr/>
          </p:nvSpPr>
          <p:spPr>
            <a:xfrm>
              <a:off x="3344079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3ADBD8EA-7BBF-46C4-A092-975201DCF1A9}"/>
                </a:ext>
              </a:extLst>
            </p:cNvPr>
            <p:cNvSpPr/>
            <p:nvPr/>
          </p:nvSpPr>
          <p:spPr>
            <a:xfrm>
              <a:off x="3523488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D2F8D86D-F7D9-4656-BFD6-4D094A55CF64}"/>
                </a:ext>
              </a:extLst>
            </p:cNvPr>
            <p:cNvSpPr/>
            <p:nvPr/>
          </p:nvSpPr>
          <p:spPr>
            <a:xfrm>
              <a:off x="3702897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DF30FF51-31E1-414A-B61E-BB30396E4904}"/>
                </a:ext>
              </a:extLst>
            </p:cNvPr>
            <p:cNvSpPr/>
            <p:nvPr/>
          </p:nvSpPr>
          <p:spPr>
            <a:xfrm>
              <a:off x="3882306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776C3431-5EC3-461F-8894-379B8CD49E3A}"/>
                </a:ext>
              </a:extLst>
            </p:cNvPr>
            <p:cNvSpPr/>
            <p:nvPr/>
          </p:nvSpPr>
          <p:spPr>
            <a:xfrm>
              <a:off x="4061715" y="4877733"/>
              <a:ext cx="179409" cy="179409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04873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FC59B-C002-44F4-9AB8-D4C547D64E6E}"/>
              </a:ext>
            </a:extLst>
          </p:cNvPr>
          <p:cNvSpPr txBox="1"/>
          <p:nvPr/>
        </p:nvSpPr>
        <p:spPr>
          <a:xfrm>
            <a:off x="6669024" y="286293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dropout_ration = 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F819D8-110D-4BAA-96FC-4495C071C774}"/>
              </a:ext>
            </a:extLst>
          </p:cNvPr>
          <p:cNvSpPr/>
          <p:nvPr/>
        </p:nvSpPr>
        <p:spPr>
          <a:xfrm>
            <a:off x="8399071" y="337065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9E26D5-3F09-42AE-8042-039B77146F23}"/>
              </a:ext>
            </a:extLst>
          </p:cNvPr>
          <p:cNvSpPr/>
          <p:nvPr/>
        </p:nvSpPr>
        <p:spPr>
          <a:xfrm>
            <a:off x="7094527" y="435915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1F42FEE-C7EF-4C9E-878A-CC1FD5DBBA30}"/>
              </a:ext>
            </a:extLst>
          </p:cNvPr>
          <p:cNvSpPr/>
          <p:nvPr/>
        </p:nvSpPr>
        <p:spPr>
          <a:xfrm>
            <a:off x="7746799" y="435915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F6FB43E-C2B0-433F-834A-7B7EF52F981C}"/>
              </a:ext>
            </a:extLst>
          </p:cNvPr>
          <p:cNvSpPr/>
          <p:nvPr/>
        </p:nvSpPr>
        <p:spPr>
          <a:xfrm>
            <a:off x="8399071" y="435915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D75AB8-1E7F-4392-B790-562DE00509C9}"/>
              </a:ext>
            </a:extLst>
          </p:cNvPr>
          <p:cNvSpPr/>
          <p:nvPr/>
        </p:nvSpPr>
        <p:spPr>
          <a:xfrm>
            <a:off x="9051343" y="435915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CDA2F-39D9-419A-8656-49BE71A6BD60}"/>
              </a:ext>
            </a:extLst>
          </p:cNvPr>
          <p:cNvSpPr/>
          <p:nvPr/>
        </p:nvSpPr>
        <p:spPr>
          <a:xfrm>
            <a:off x="9703615" y="435915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FDF048-3883-485D-89F8-BEF423742E88}"/>
              </a:ext>
            </a:extLst>
          </p:cNvPr>
          <p:cNvSpPr/>
          <p:nvPr/>
        </p:nvSpPr>
        <p:spPr>
          <a:xfrm>
            <a:off x="7094527" y="501752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7C7EBC-CEC3-4884-ABB7-3F7EC01215E7}"/>
              </a:ext>
            </a:extLst>
          </p:cNvPr>
          <p:cNvSpPr/>
          <p:nvPr/>
        </p:nvSpPr>
        <p:spPr>
          <a:xfrm>
            <a:off x="7746799" y="501752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0F0C94-3330-4EB1-AD41-71A1C0D8D2F5}"/>
              </a:ext>
            </a:extLst>
          </p:cNvPr>
          <p:cNvSpPr/>
          <p:nvPr/>
        </p:nvSpPr>
        <p:spPr>
          <a:xfrm>
            <a:off x="8399071" y="501752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D4A6C21-4862-4677-A9D7-791A46280BBF}"/>
              </a:ext>
            </a:extLst>
          </p:cNvPr>
          <p:cNvSpPr/>
          <p:nvPr/>
        </p:nvSpPr>
        <p:spPr>
          <a:xfrm>
            <a:off x="9051343" y="501752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C90F9E-0C5F-4BE5-830B-F00C76650E34}"/>
              </a:ext>
            </a:extLst>
          </p:cNvPr>
          <p:cNvSpPr/>
          <p:nvPr/>
        </p:nvSpPr>
        <p:spPr>
          <a:xfrm>
            <a:off x="9703615" y="501752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52B0F6-59CD-4C6C-8BB7-C00EB8721D46}"/>
              </a:ext>
            </a:extLst>
          </p:cNvPr>
          <p:cNvSpPr/>
          <p:nvPr/>
        </p:nvSpPr>
        <p:spPr>
          <a:xfrm>
            <a:off x="7094527" y="567589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412476-FB6F-43C3-9FCB-19C65C2F1518}"/>
              </a:ext>
            </a:extLst>
          </p:cNvPr>
          <p:cNvSpPr/>
          <p:nvPr/>
        </p:nvSpPr>
        <p:spPr>
          <a:xfrm>
            <a:off x="7746799" y="567589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2BF08D-09BD-4AE1-9A2A-A1F27FB349B5}"/>
              </a:ext>
            </a:extLst>
          </p:cNvPr>
          <p:cNvSpPr/>
          <p:nvPr/>
        </p:nvSpPr>
        <p:spPr>
          <a:xfrm>
            <a:off x="8399071" y="567589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CCC91-3159-49CF-BB73-08480B521057}"/>
              </a:ext>
            </a:extLst>
          </p:cNvPr>
          <p:cNvSpPr/>
          <p:nvPr/>
        </p:nvSpPr>
        <p:spPr>
          <a:xfrm>
            <a:off x="9051343" y="567589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55658DB-B7CF-42CA-8D17-9FA39888F602}"/>
              </a:ext>
            </a:extLst>
          </p:cNvPr>
          <p:cNvSpPr/>
          <p:nvPr/>
        </p:nvSpPr>
        <p:spPr>
          <a:xfrm>
            <a:off x="9703615" y="567589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16AED21-A577-408A-9CE8-74AD0E6895D0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7262167" y="535280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2B7661-8769-414B-BC4C-8AB0750F798E}"/>
              </a:ext>
            </a:extLst>
          </p:cNvPr>
          <p:cNvCxnSpPr>
            <a:cxnSpLocks/>
            <a:stCxn id="22" idx="0"/>
            <a:endCxn id="18" idx="4"/>
          </p:cNvCxnSpPr>
          <p:nvPr/>
        </p:nvCxnSpPr>
        <p:spPr>
          <a:xfrm flipV="1">
            <a:off x="9218983" y="535280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630254D-4701-49A9-AD85-29748EEDCB6A}"/>
              </a:ext>
            </a:extLst>
          </p:cNvPr>
          <p:cNvCxnSpPr>
            <a:cxnSpLocks/>
            <a:stCxn id="23" idx="0"/>
            <a:endCxn id="18" idx="4"/>
          </p:cNvCxnSpPr>
          <p:nvPr/>
        </p:nvCxnSpPr>
        <p:spPr>
          <a:xfrm flipV="1">
            <a:off x="9871255" y="535280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4B8B23A-18A1-43E6-AE7C-132BB312C2B7}"/>
              </a:ext>
            </a:extLst>
          </p:cNvPr>
          <p:cNvCxnSpPr>
            <a:cxnSpLocks/>
            <a:stCxn id="22" idx="0"/>
            <a:endCxn id="15" idx="4"/>
          </p:cNvCxnSpPr>
          <p:nvPr/>
        </p:nvCxnSpPr>
        <p:spPr>
          <a:xfrm flipH="1" flipV="1">
            <a:off x="7914439" y="535280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337A61-BB83-49AA-9879-383D1FCA2650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V="1">
            <a:off x="7262167" y="5352803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52CDA4-F103-4562-B427-4A351B59C7A6}"/>
              </a:ext>
            </a:extLst>
          </p:cNvPr>
          <p:cNvCxnSpPr>
            <a:cxnSpLocks/>
            <a:stCxn id="23" idx="0"/>
            <a:endCxn id="15" idx="4"/>
          </p:cNvCxnSpPr>
          <p:nvPr/>
        </p:nvCxnSpPr>
        <p:spPr>
          <a:xfrm flipH="1" flipV="1">
            <a:off x="7914439" y="535280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58D915-421F-4885-9D7F-D7185D68A525}"/>
              </a:ext>
            </a:extLst>
          </p:cNvPr>
          <p:cNvCxnSpPr>
            <a:cxnSpLocks/>
          </p:cNvCxnSpPr>
          <p:nvPr/>
        </p:nvCxnSpPr>
        <p:spPr>
          <a:xfrm flipV="1">
            <a:off x="7905295" y="469443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D04D8C-7203-4A11-8CA2-6455739C7E59}"/>
              </a:ext>
            </a:extLst>
          </p:cNvPr>
          <p:cNvCxnSpPr>
            <a:cxnSpLocks/>
          </p:cNvCxnSpPr>
          <p:nvPr/>
        </p:nvCxnSpPr>
        <p:spPr>
          <a:xfrm flipV="1">
            <a:off x="9862111" y="469443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B8C535-EB21-4E90-AAA0-E9B9B39FA6FE}"/>
              </a:ext>
            </a:extLst>
          </p:cNvPr>
          <p:cNvCxnSpPr>
            <a:cxnSpLocks/>
          </p:cNvCxnSpPr>
          <p:nvPr/>
        </p:nvCxnSpPr>
        <p:spPr>
          <a:xfrm flipH="1" flipV="1">
            <a:off x="7243879" y="4670051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F8BA53-90D4-42C9-83CF-CCA419B2CD4B}"/>
              </a:ext>
            </a:extLst>
          </p:cNvPr>
          <p:cNvCxnSpPr>
            <a:cxnSpLocks/>
          </p:cNvCxnSpPr>
          <p:nvPr/>
        </p:nvCxnSpPr>
        <p:spPr>
          <a:xfrm flipH="1" flipV="1">
            <a:off x="8557567" y="469443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3EFA73-6EE9-463D-A685-15F5DE83417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7262167" y="370593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70AFEA0-D2B7-4B2B-B70D-1F97511DE6AE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>
          <a:xfrm flipV="1">
            <a:off x="8566711" y="3705930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36C071-4EEB-4EBE-9920-3045F8A2EFBC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H="1" flipV="1">
            <a:off x="8566711" y="370593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9BD295A-8B37-42F8-AE5B-620D55C52011}"/>
              </a:ext>
            </a:extLst>
          </p:cNvPr>
          <p:cNvCxnSpPr/>
          <p:nvPr/>
        </p:nvCxnSpPr>
        <p:spPr>
          <a:xfrm flipH="1">
            <a:off x="9100444" y="441130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97E094F-C85E-4E98-8432-FE93CAA9E87E}"/>
              </a:ext>
            </a:extLst>
          </p:cNvPr>
          <p:cNvCxnSpPr>
            <a:cxnSpLocks/>
          </p:cNvCxnSpPr>
          <p:nvPr/>
        </p:nvCxnSpPr>
        <p:spPr>
          <a:xfrm flipH="1" flipV="1">
            <a:off x="9100444" y="441130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94ED84-C398-4856-8977-992AB3C22600}"/>
              </a:ext>
            </a:extLst>
          </p:cNvPr>
          <p:cNvCxnSpPr/>
          <p:nvPr/>
        </p:nvCxnSpPr>
        <p:spPr>
          <a:xfrm flipH="1">
            <a:off x="7143628" y="506405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514FAC-3304-4BE3-BF94-86BC17AEE975}"/>
              </a:ext>
            </a:extLst>
          </p:cNvPr>
          <p:cNvCxnSpPr>
            <a:cxnSpLocks/>
          </p:cNvCxnSpPr>
          <p:nvPr/>
        </p:nvCxnSpPr>
        <p:spPr>
          <a:xfrm flipH="1" flipV="1">
            <a:off x="7143628" y="506405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F8858EE-A495-4E9C-A3F3-8E6CDA9EE070}"/>
              </a:ext>
            </a:extLst>
          </p:cNvPr>
          <p:cNvCxnSpPr/>
          <p:nvPr/>
        </p:nvCxnSpPr>
        <p:spPr>
          <a:xfrm flipH="1">
            <a:off x="7797490" y="572851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FA733A8-C5B0-4205-AD67-5EE5FF33A12A}"/>
              </a:ext>
            </a:extLst>
          </p:cNvPr>
          <p:cNvCxnSpPr>
            <a:cxnSpLocks/>
          </p:cNvCxnSpPr>
          <p:nvPr/>
        </p:nvCxnSpPr>
        <p:spPr>
          <a:xfrm flipH="1" flipV="1">
            <a:off x="7797490" y="572851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2A7AC6E-74CA-4E6E-8190-0467E979B0A3}"/>
              </a:ext>
            </a:extLst>
          </p:cNvPr>
          <p:cNvCxnSpPr>
            <a:cxnSpLocks/>
            <a:stCxn id="15" idx="0"/>
            <a:endCxn id="13" idx="4"/>
          </p:cNvCxnSpPr>
          <p:nvPr/>
        </p:nvCxnSpPr>
        <p:spPr>
          <a:xfrm flipV="1">
            <a:off x="7914439" y="469443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D962A5F-DD4D-4A1E-9BDA-AC9C454A2BA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7262167" y="4694435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3402B5A4-5017-43FD-95ED-0EB6CF0E7C81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7914439" y="535280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F65A8C-A4EA-440A-8CC7-A10F80499955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8566711" y="535280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B550B68-200A-466F-A9E7-C9DEB4B4AE8C}"/>
              </a:ext>
            </a:extLst>
          </p:cNvPr>
          <p:cNvCxnSpPr>
            <a:cxnSpLocks/>
            <a:stCxn id="21" idx="0"/>
            <a:endCxn id="17" idx="4"/>
          </p:cNvCxnSpPr>
          <p:nvPr/>
        </p:nvCxnSpPr>
        <p:spPr>
          <a:xfrm flipV="1">
            <a:off x="8566711" y="535280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2750235-FD98-4B95-BD03-CA2AEC8B883C}"/>
              </a:ext>
            </a:extLst>
          </p:cNvPr>
          <p:cNvCxnSpPr>
            <a:cxnSpLocks/>
            <a:stCxn id="22" idx="0"/>
            <a:endCxn id="17" idx="4"/>
          </p:cNvCxnSpPr>
          <p:nvPr/>
        </p:nvCxnSpPr>
        <p:spPr>
          <a:xfrm flipV="1">
            <a:off x="9218983" y="535280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2AD4580-751F-4A27-AEA5-A26551D0A0AA}"/>
              </a:ext>
            </a:extLst>
          </p:cNvPr>
          <p:cNvCxnSpPr>
            <a:cxnSpLocks/>
            <a:stCxn id="23" idx="0"/>
            <a:endCxn id="17" idx="4"/>
          </p:cNvCxnSpPr>
          <p:nvPr/>
        </p:nvCxnSpPr>
        <p:spPr>
          <a:xfrm flipH="1" flipV="1">
            <a:off x="9218983" y="535280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523D93A-B072-4476-9E35-829540B5EB17}"/>
              </a:ext>
            </a:extLst>
          </p:cNvPr>
          <p:cNvCxnSpPr>
            <a:cxnSpLocks/>
            <a:stCxn id="19" idx="0"/>
            <a:endCxn id="16" idx="4"/>
          </p:cNvCxnSpPr>
          <p:nvPr/>
        </p:nvCxnSpPr>
        <p:spPr>
          <a:xfrm flipV="1">
            <a:off x="7262167" y="535280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94FCA85-FC09-4DB2-A0CE-D47F320FB752}"/>
              </a:ext>
            </a:extLst>
          </p:cNvPr>
          <p:cNvCxnSpPr>
            <a:cxnSpLocks/>
            <a:stCxn id="22" idx="0"/>
            <a:endCxn id="16" idx="4"/>
          </p:cNvCxnSpPr>
          <p:nvPr/>
        </p:nvCxnSpPr>
        <p:spPr>
          <a:xfrm flipH="1" flipV="1">
            <a:off x="8566711" y="535280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B9B69B9-EE64-4C53-AC17-0BCC80168A81}"/>
              </a:ext>
            </a:extLst>
          </p:cNvPr>
          <p:cNvCxnSpPr>
            <a:cxnSpLocks/>
            <a:stCxn id="23" idx="0"/>
            <a:endCxn id="16" idx="4"/>
          </p:cNvCxnSpPr>
          <p:nvPr/>
        </p:nvCxnSpPr>
        <p:spPr>
          <a:xfrm flipH="1" flipV="1">
            <a:off x="8566711" y="535280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911F80-6AD7-4D1A-8F4A-96636CFF8A53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7914439" y="3705930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8D74E8A-5301-4EFC-81BD-34C2AAC957B3}"/>
              </a:ext>
            </a:extLst>
          </p:cNvPr>
          <p:cNvCxnSpPr>
            <a:cxnSpLocks/>
            <a:stCxn id="15" idx="0"/>
            <a:endCxn id="10" idx="4"/>
          </p:cNvCxnSpPr>
          <p:nvPr/>
        </p:nvCxnSpPr>
        <p:spPr>
          <a:xfrm flipV="1">
            <a:off x="7914439" y="469443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33BA973-F475-4307-8E37-8D2E3CDF1741}"/>
              </a:ext>
            </a:extLst>
          </p:cNvPr>
          <p:cNvCxnSpPr>
            <a:cxnSpLocks/>
            <a:stCxn id="16" idx="0"/>
            <a:endCxn id="10" idx="4"/>
          </p:cNvCxnSpPr>
          <p:nvPr/>
        </p:nvCxnSpPr>
        <p:spPr>
          <a:xfrm flipH="1" flipV="1">
            <a:off x="7914439" y="469443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910447B1-10D1-426E-8867-24D630B762DC}"/>
              </a:ext>
            </a:extLst>
          </p:cNvPr>
          <p:cNvCxnSpPr>
            <a:cxnSpLocks/>
            <a:stCxn id="17" idx="0"/>
            <a:endCxn id="10" idx="4"/>
          </p:cNvCxnSpPr>
          <p:nvPr/>
        </p:nvCxnSpPr>
        <p:spPr>
          <a:xfrm flipH="1" flipV="1">
            <a:off x="7914439" y="469443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02A42600-1B55-400C-A456-0F0A7B35769E}"/>
              </a:ext>
            </a:extLst>
          </p:cNvPr>
          <p:cNvCxnSpPr>
            <a:cxnSpLocks/>
            <a:stCxn id="17" idx="0"/>
            <a:endCxn id="11" idx="4"/>
          </p:cNvCxnSpPr>
          <p:nvPr/>
        </p:nvCxnSpPr>
        <p:spPr>
          <a:xfrm flipH="1" flipV="1">
            <a:off x="8566711" y="469443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0407301A-FA04-4AA4-BF12-2C0BEC66E9BF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9218983" y="469443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67B58F3-AD2D-49E3-8572-7E014FB8F49A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8566711" y="469443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1F8BAE0-461A-4B2F-AE29-5ADB81BAC1F2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V="1">
            <a:off x="8566711" y="469443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787930F-BBBD-486E-B72C-436C24709B14}"/>
              </a:ext>
            </a:extLst>
          </p:cNvPr>
          <p:cNvCxnSpPr>
            <a:cxnSpLocks/>
            <a:stCxn id="16" idx="0"/>
            <a:endCxn id="9" idx="4"/>
          </p:cNvCxnSpPr>
          <p:nvPr/>
        </p:nvCxnSpPr>
        <p:spPr>
          <a:xfrm flipH="1" flipV="1">
            <a:off x="7262167" y="469443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20AA35E-2167-4004-A96A-EA49731A8EBF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7262167" y="535280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C2E2FAC-2466-4A93-B183-B3C7BEE1E68B}"/>
              </a:ext>
            </a:extLst>
          </p:cNvPr>
          <p:cNvCxnSpPr>
            <a:cxnSpLocks/>
            <a:stCxn id="21" idx="0"/>
            <a:endCxn id="18" idx="4"/>
          </p:cNvCxnSpPr>
          <p:nvPr/>
        </p:nvCxnSpPr>
        <p:spPr>
          <a:xfrm flipV="1">
            <a:off x="8566711" y="535280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B79BA6CF-DA11-4BD7-8285-1FE813A412DF}"/>
              </a:ext>
            </a:extLst>
          </p:cNvPr>
          <p:cNvCxnSpPr>
            <a:cxnSpLocks/>
            <a:stCxn id="17" idx="0"/>
            <a:endCxn id="9" idx="4"/>
          </p:cNvCxnSpPr>
          <p:nvPr/>
        </p:nvCxnSpPr>
        <p:spPr>
          <a:xfrm flipH="1" flipV="1">
            <a:off x="7262167" y="469443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0" name="TextBox 7209">
            <a:extLst>
              <a:ext uri="{FF2B5EF4-FFF2-40B4-BE49-F238E27FC236}">
                <a16:creationId xmlns:a16="http://schemas.microsoft.com/office/drawing/2014/main" id="{F1AE621E-836E-4E9A-892F-66CD899E74DF}"/>
              </a:ext>
            </a:extLst>
          </p:cNvPr>
          <p:cNvSpPr txBox="1"/>
          <p:nvPr/>
        </p:nvSpPr>
        <p:spPr>
          <a:xfrm>
            <a:off x="86530" y="759172"/>
            <a:ext cx="79271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B99E20-38A9-455A-AD57-39F37471CC0D}"/>
              </a:ext>
            </a:extLst>
          </p:cNvPr>
          <p:cNvSpPr/>
          <p:nvPr/>
        </p:nvSpPr>
        <p:spPr>
          <a:xfrm>
            <a:off x="1977568" y="473025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9C4E5E-DB1F-45F9-B0B5-B6F67685D9E1}"/>
              </a:ext>
            </a:extLst>
          </p:cNvPr>
          <p:cNvSpPr/>
          <p:nvPr/>
        </p:nvSpPr>
        <p:spPr>
          <a:xfrm>
            <a:off x="2156977" y="473025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B46143-185E-4075-B15A-EA380AAA0B34}"/>
              </a:ext>
            </a:extLst>
          </p:cNvPr>
          <p:cNvSpPr/>
          <p:nvPr/>
        </p:nvSpPr>
        <p:spPr>
          <a:xfrm>
            <a:off x="2336386" y="473025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5ED22F0-1D65-426F-A62E-7BB3155C95E9}"/>
              </a:ext>
            </a:extLst>
          </p:cNvPr>
          <p:cNvSpPr/>
          <p:nvPr/>
        </p:nvSpPr>
        <p:spPr>
          <a:xfrm>
            <a:off x="2515795" y="473025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1906602-F1D9-45C0-BBBA-1F1F790FBF3B}"/>
              </a:ext>
            </a:extLst>
          </p:cNvPr>
          <p:cNvSpPr/>
          <p:nvPr/>
        </p:nvSpPr>
        <p:spPr>
          <a:xfrm>
            <a:off x="2695204" y="473025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421725A-5C50-457C-A9CA-EDDF799215D0}"/>
              </a:ext>
            </a:extLst>
          </p:cNvPr>
          <p:cNvSpPr/>
          <p:nvPr/>
        </p:nvSpPr>
        <p:spPr>
          <a:xfrm>
            <a:off x="1977568" y="4909664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06F2AF-0DB7-4258-8E1C-21EC46B94A39}"/>
              </a:ext>
            </a:extLst>
          </p:cNvPr>
          <p:cNvSpPr/>
          <p:nvPr/>
        </p:nvSpPr>
        <p:spPr>
          <a:xfrm>
            <a:off x="2156977" y="4909664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F579070-E61E-455E-B9E7-9D523462015D}"/>
              </a:ext>
            </a:extLst>
          </p:cNvPr>
          <p:cNvSpPr/>
          <p:nvPr/>
        </p:nvSpPr>
        <p:spPr>
          <a:xfrm>
            <a:off x="2336386" y="4909664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A0CB139-4BEE-492C-972A-BA5720B14E28}"/>
              </a:ext>
            </a:extLst>
          </p:cNvPr>
          <p:cNvSpPr/>
          <p:nvPr/>
        </p:nvSpPr>
        <p:spPr>
          <a:xfrm>
            <a:off x="2515795" y="4909664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A99B017-E1A8-49A4-895F-B7FCEE3B7C15}"/>
              </a:ext>
            </a:extLst>
          </p:cNvPr>
          <p:cNvSpPr/>
          <p:nvPr/>
        </p:nvSpPr>
        <p:spPr>
          <a:xfrm>
            <a:off x="2695204" y="4909664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A11D46E-A5B2-44DE-9012-AF908B0A5E7B}"/>
              </a:ext>
            </a:extLst>
          </p:cNvPr>
          <p:cNvSpPr/>
          <p:nvPr/>
        </p:nvSpPr>
        <p:spPr>
          <a:xfrm>
            <a:off x="1977568" y="508907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1E09AF0-1F17-4C1D-9A85-410FC935107F}"/>
              </a:ext>
            </a:extLst>
          </p:cNvPr>
          <p:cNvSpPr/>
          <p:nvPr/>
        </p:nvSpPr>
        <p:spPr>
          <a:xfrm>
            <a:off x="2156977" y="508907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94FEB5-1AE6-4B0C-8296-6DD482B42F30}"/>
              </a:ext>
            </a:extLst>
          </p:cNvPr>
          <p:cNvSpPr/>
          <p:nvPr/>
        </p:nvSpPr>
        <p:spPr>
          <a:xfrm>
            <a:off x="2336386" y="508907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F95B30-20C8-46F7-BA3E-ED02371D721E}"/>
              </a:ext>
            </a:extLst>
          </p:cNvPr>
          <p:cNvSpPr/>
          <p:nvPr/>
        </p:nvSpPr>
        <p:spPr>
          <a:xfrm>
            <a:off x="2515795" y="508907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0FD533-8B71-44A4-8D06-43CDF8544EB3}"/>
              </a:ext>
            </a:extLst>
          </p:cNvPr>
          <p:cNvSpPr/>
          <p:nvPr/>
        </p:nvSpPr>
        <p:spPr>
          <a:xfrm>
            <a:off x="2695204" y="508907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7855008-A1D2-4BD9-8D0C-3BEB536111D7}"/>
              </a:ext>
            </a:extLst>
          </p:cNvPr>
          <p:cNvSpPr/>
          <p:nvPr/>
        </p:nvSpPr>
        <p:spPr>
          <a:xfrm>
            <a:off x="1977568" y="5268482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407FDB8-8DAD-476D-B650-C570CD424AC1}"/>
              </a:ext>
            </a:extLst>
          </p:cNvPr>
          <p:cNvSpPr/>
          <p:nvPr/>
        </p:nvSpPr>
        <p:spPr>
          <a:xfrm>
            <a:off x="2156977" y="5268482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A87FA68-F10D-4643-8C03-052D8672C5D2}"/>
              </a:ext>
            </a:extLst>
          </p:cNvPr>
          <p:cNvSpPr/>
          <p:nvPr/>
        </p:nvSpPr>
        <p:spPr>
          <a:xfrm>
            <a:off x="2336386" y="5268482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9BE89F-3E31-4FFB-88F7-40852D63AC48}"/>
              </a:ext>
            </a:extLst>
          </p:cNvPr>
          <p:cNvSpPr/>
          <p:nvPr/>
        </p:nvSpPr>
        <p:spPr>
          <a:xfrm>
            <a:off x="2515795" y="5268482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7D1F30F-AE2A-4B3E-AB56-1FD0C3994F8A}"/>
              </a:ext>
            </a:extLst>
          </p:cNvPr>
          <p:cNvSpPr/>
          <p:nvPr/>
        </p:nvSpPr>
        <p:spPr>
          <a:xfrm>
            <a:off x="2695204" y="5268482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9E4083-29D9-495E-AD08-E735DBB5BA9B}"/>
              </a:ext>
            </a:extLst>
          </p:cNvPr>
          <p:cNvSpPr/>
          <p:nvPr/>
        </p:nvSpPr>
        <p:spPr>
          <a:xfrm>
            <a:off x="1977568" y="5447891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4D076B-F505-4DE8-95B3-BE0873BAD4DB}"/>
              </a:ext>
            </a:extLst>
          </p:cNvPr>
          <p:cNvSpPr/>
          <p:nvPr/>
        </p:nvSpPr>
        <p:spPr>
          <a:xfrm>
            <a:off x="2156977" y="5447891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5129-9C19-4439-9328-E48B7983DE23}"/>
              </a:ext>
            </a:extLst>
          </p:cNvPr>
          <p:cNvSpPr/>
          <p:nvPr/>
        </p:nvSpPr>
        <p:spPr>
          <a:xfrm>
            <a:off x="2336386" y="5447891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66DDD-C581-4F98-B6DE-4DF32F8936FB}"/>
              </a:ext>
            </a:extLst>
          </p:cNvPr>
          <p:cNvSpPr/>
          <p:nvPr/>
        </p:nvSpPr>
        <p:spPr>
          <a:xfrm>
            <a:off x="2515795" y="5447891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BC148B2-E299-473D-8BDD-0294D0511845}"/>
              </a:ext>
            </a:extLst>
          </p:cNvPr>
          <p:cNvSpPr/>
          <p:nvPr/>
        </p:nvSpPr>
        <p:spPr>
          <a:xfrm>
            <a:off x="2695204" y="5447891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A564E2-8074-4640-BA86-AADD8F950CEB}"/>
              </a:ext>
            </a:extLst>
          </p:cNvPr>
          <p:cNvSpPr/>
          <p:nvPr/>
        </p:nvSpPr>
        <p:spPr>
          <a:xfrm>
            <a:off x="1977568" y="56273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A72A4C9-D6F1-4C65-B5DC-5E495C308524}"/>
              </a:ext>
            </a:extLst>
          </p:cNvPr>
          <p:cNvSpPr/>
          <p:nvPr/>
        </p:nvSpPr>
        <p:spPr>
          <a:xfrm>
            <a:off x="2156977" y="56273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634859A-AEEF-4A02-883B-BCB28318B387}"/>
              </a:ext>
            </a:extLst>
          </p:cNvPr>
          <p:cNvSpPr/>
          <p:nvPr/>
        </p:nvSpPr>
        <p:spPr>
          <a:xfrm>
            <a:off x="2336386" y="56273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A7F96C-B9F4-4DC3-A30A-A81DEF2EA1FA}"/>
              </a:ext>
            </a:extLst>
          </p:cNvPr>
          <p:cNvSpPr/>
          <p:nvPr/>
        </p:nvSpPr>
        <p:spPr>
          <a:xfrm>
            <a:off x="2515795" y="56273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15168DB-2950-473D-9C12-A231A53BC667}"/>
              </a:ext>
            </a:extLst>
          </p:cNvPr>
          <p:cNvSpPr/>
          <p:nvPr/>
        </p:nvSpPr>
        <p:spPr>
          <a:xfrm>
            <a:off x="2695204" y="56273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9A8AF-7806-42E7-932A-EB5C4B5DD82C}"/>
              </a:ext>
            </a:extLst>
          </p:cNvPr>
          <p:cNvSpPr txBox="1"/>
          <p:nvPr/>
        </p:nvSpPr>
        <p:spPr>
          <a:xfrm>
            <a:off x="2161211" y="57552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039847D-8C66-42DC-813B-138B6D850F60}"/>
              </a:ext>
            </a:extLst>
          </p:cNvPr>
          <p:cNvSpPr/>
          <p:nvPr/>
        </p:nvSpPr>
        <p:spPr>
          <a:xfrm>
            <a:off x="4352527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C1C7F18-2816-47B6-BD88-A37BC161F8B4}"/>
              </a:ext>
            </a:extLst>
          </p:cNvPr>
          <p:cNvSpPr/>
          <p:nvPr/>
        </p:nvSpPr>
        <p:spPr>
          <a:xfrm>
            <a:off x="4531936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FAA2E48-4F9D-4BD8-9C40-B7F75CC0C27A}"/>
              </a:ext>
            </a:extLst>
          </p:cNvPr>
          <p:cNvSpPr/>
          <p:nvPr/>
        </p:nvSpPr>
        <p:spPr>
          <a:xfrm>
            <a:off x="4711345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CAB6774-F608-4F94-9EE0-C2A19F047E32}"/>
              </a:ext>
            </a:extLst>
          </p:cNvPr>
          <p:cNvSpPr/>
          <p:nvPr/>
        </p:nvSpPr>
        <p:spPr>
          <a:xfrm>
            <a:off x="4890754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DD0ECC2-2B56-4A6B-BF6B-9D7469EFD304}"/>
              </a:ext>
            </a:extLst>
          </p:cNvPr>
          <p:cNvSpPr/>
          <p:nvPr/>
        </p:nvSpPr>
        <p:spPr>
          <a:xfrm>
            <a:off x="507016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3FD1FDC-66C0-47EC-9B56-7A08BC2D567B}"/>
              </a:ext>
            </a:extLst>
          </p:cNvPr>
          <p:cNvSpPr/>
          <p:nvPr/>
        </p:nvSpPr>
        <p:spPr>
          <a:xfrm>
            <a:off x="4352527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192340A-CCFD-4696-BB56-2391EABB6DAC}"/>
              </a:ext>
            </a:extLst>
          </p:cNvPr>
          <p:cNvSpPr/>
          <p:nvPr/>
        </p:nvSpPr>
        <p:spPr>
          <a:xfrm>
            <a:off x="4531936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BA24C1F-FC7C-48C7-9A8D-D9EF69071D07}"/>
              </a:ext>
            </a:extLst>
          </p:cNvPr>
          <p:cNvSpPr/>
          <p:nvPr/>
        </p:nvSpPr>
        <p:spPr>
          <a:xfrm>
            <a:off x="4711345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9B123CE-5726-4C0D-A60F-4CD1DCAAC942}"/>
              </a:ext>
            </a:extLst>
          </p:cNvPr>
          <p:cNvSpPr/>
          <p:nvPr/>
        </p:nvSpPr>
        <p:spPr>
          <a:xfrm>
            <a:off x="4890754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88C1BD2-66E1-4C8A-B99F-A6093461A522}"/>
              </a:ext>
            </a:extLst>
          </p:cNvPr>
          <p:cNvSpPr/>
          <p:nvPr/>
        </p:nvSpPr>
        <p:spPr>
          <a:xfrm>
            <a:off x="507016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AF55BEA-401B-4301-82D9-2A5D73639799}"/>
              </a:ext>
            </a:extLst>
          </p:cNvPr>
          <p:cNvSpPr/>
          <p:nvPr/>
        </p:nvSpPr>
        <p:spPr>
          <a:xfrm>
            <a:off x="4352527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8017B66-522E-46E6-B0A1-0FE33A2C45FD}"/>
              </a:ext>
            </a:extLst>
          </p:cNvPr>
          <p:cNvSpPr/>
          <p:nvPr/>
        </p:nvSpPr>
        <p:spPr>
          <a:xfrm>
            <a:off x="4531936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F88F70F-B68C-4523-B0C8-94408775DAE0}"/>
              </a:ext>
            </a:extLst>
          </p:cNvPr>
          <p:cNvSpPr/>
          <p:nvPr/>
        </p:nvSpPr>
        <p:spPr>
          <a:xfrm>
            <a:off x="4711345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D9A31AD-A7DB-4394-B050-8F314FD3A1DB}"/>
              </a:ext>
            </a:extLst>
          </p:cNvPr>
          <p:cNvSpPr/>
          <p:nvPr/>
        </p:nvSpPr>
        <p:spPr>
          <a:xfrm>
            <a:off x="4890754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0DB7BFC-05CE-4FA7-B972-47AD050468A6}"/>
              </a:ext>
            </a:extLst>
          </p:cNvPr>
          <p:cNvSpPr/>
          <p:nvPr/>
        </p:nvSpPr>
        <p:spPr>
          <a:xfrm>
            <a:off x="507016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1AC3C8C-1995-4479-8822-C303019089BE}"/>
              </a:ext>
            </a:extLst>
          </p:cNvPr>
          <p:cNvSpPr/>
          <p:nvPr/>
        </p:nvSpPr>
        <p:spPr>
          <a:xfrm>
            <a:off x="4352527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17BCC62-7A44-4780-8F3B-8466B9A84D32}"/>
              </a:ext>
            </a:extLst>
          </p:cNvPr>
          <p:cNvSpPr/>
          <p:nvPr/>
        </p:nvSpPr>
        <p:spPr>
          <a:xfrm>
            <a:off x="4531936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C9AB46C-1616-42E2-A6FF-E8A6EEB41598}"/>
              </a:ext>
            </a:extLst>
          </p:cNvPr>
          <p:cNvSpPr/>
          <p:nvPr/>
        </p:nvSpPr>
        <p:spPr>
          <a:xfrm>
            <a:off x="4711345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24D2926-5609-4018-AC9F-014DEB9E0DB7}"/>
              </a:ext>
            </a:extLst>
          </p:cNvPr>
          <p:cNvSpPr/>
          <p:nvPr/>
        </p:nvSpPr>
        <p:spPr>
          <a:xfrm>
            <a:off x="4890754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DF6CCE4-BE21-4CDB-B6BD-EB03DEE2AF21}"/>
              </a:ext>
            </a:extLst>
          </p:cNvPr>
          <p:cNvSpPr/>
          <p:nvPr/>
        </p:nvSpPr>
        <p:spPr>
          <a:xfrm>
            <a:off x="507016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9643608-DAB3-4D3C-8E0B-7FD653A48EDA}"/>
              </a:ext>
            </a:extLst>
          </p:cNvPr>
          <p:cNvSpPr/>
          <p:nvPr/>
        </p:nvSpPr>
        <p:spPr>
          <a:xfrm>
            <a:off x="4352527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1CE2734-52FF-4EDC-A03F-E62321665199}"/>
              </a:ext>
            </a:extLst>
          </p:cNvPr>
          <p:cNvSpPr/>
          <p:nvPr/>
        </p:nvSpPr>
        <p:spPr>
          <a:xfrm>
            <a:off x="4531936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91CE9AF-826E-415C-ADBC-AD6E395CBCE4}"/>
              </a:ext>
            </a:extLst>
          </p:cNvPr>
          <p:cNvSpPr/>
          <p:nvPr/>
        </p:nvSpPr>
        <p:spPr>
          <a:xfrm>
            <a:off x="4711345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57802AE-3369-451D-A9DC-B8A2DA9D721E}"/>
              </a:ext>
            </a:extLst>
          </p:cNvPr>
          <p:cNvSpPr/>
          <p:nvPr/>
        </p:nvSpPr>
        <p:spPr>
          <a:xfrm>
            <a:off x="4890754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AD37C8C-BBB9-4A63-A6EE-9B892A8B2465}"/>
              </a:ext>
            </a:extLst>
          </p:cNvPr>
          <p:cNvSpPr/>
          <p:nvPr/>
        </p:nvSpPr>
        <p:spPr>
          <a:xfrm>
            <a:off x="507016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E8EEEA5-A5F9-4258-A9D4-62C1EDA87B9B}"/>
              </a:ext>
            </a:extLst>
          </p:cNvPr>
          <p:cNvSpPr/>
          <p:nvPr/>
        </p:nvSpPr>
        <p:spPr>
          <a:xfrm>
            <a:off x="4352527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4408340-DEF4-4D8F-B13A-A4364C3BDC8E}"/>
              </a:ext>
            </a:extLst>
          </p:cNvPr>
          <p:cNvSpPr/>
          <p:nvPr/>
        </p:nvSpPr>
        <p:spPr>
          <a:xfrm>
            <a:off x="4531936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D64356E-1937-4BFE-9BBC-29A77BE9501F}"/>
              </a:ext>
            </a:extLst>
          </p:cNvPr>
          <p:cNvSpPr/>
          <p:nvPr/>
        </p:nvSpPr>
        <p:spPr>
          <a:xfrm>
            <a:off x="4711345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CC2930F-2D35-447A-86CF-68188D940C8C}"/>
              </a:ext>
            </a:extLst>
          </p:cNvPr>
          <p:cNvSpPr/>
          <p:nvPr/>
        </p:nvSpPr>
        <p:spPr>
          <a:xfrm>
            <a:off x="4890754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9F675C-0EC5-4D8B-97DF-80D37B94BBE0}"/>
              </a:ext>
            </a:extLst>
          </p:cNvPr>
          <p:cNvSpPr/>
          <p:nvPr/>
        </p:nvSpPr>
        <p:spPr>
          <a:xfrm>
            <a:off x="507016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687ED9D-D50A-4C5C-A5C2-108B9D94C706}"/>
              </a:ext>
            </a:extLst>
          </p:cNvPr>
          <p:cNvSpPr txBox="1"/>
          <p:nvPr/>
        </p:nvSpPr>
        <p:spPr>
          <a:xfrm>
            <a:off x="4536170" y="574943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DBB64C1-C99C-463E-B5B8-E3C2E6C4838C}"/>
              </a:ext>
            </a:extLst>
          </p:cNvPr>
          <p:cNvSpPr/>
          <p:nvPr/>
        </p:nvSpPr>
        <p:spPr>
          <a:xfrm>
            <a:off x="3311446" y="474176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715F720-7023-4DC0-A4F6-437CB3EF5BF2}"/>
              </a:ext>
            </a:extLst>
          </p:cNvPr>
          <p:cNvSpPr/>
          <p:nvPr/>
        </p:nvSpPr>
        <p:spPr>
          <a:xfrm>
            <a:off x="3490855" y="474176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3E2AC6F-0EEA-4F01-AD31-C52E7CA2C913}"/>
              </a:ext>
            </a:extLst>
          </p:cNvPr>
          <p:cNvSpPr/>
          <p:nvPr/>
        </p:nvSpPr>
        <p:spPr>
          <a:xfrm>
            <a:off x="3670264" y="474176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EB24892-E2BE-4035-AE83-F9E99D125A1B}"/>
              </a:ext>
            </a:extLst>
          </p:cNvPr>
          <p:cNvSpPr/>
          <p:nvPr/>
        </p:nvSpPr>
        <p:spPr>
          <a:xfrm>
            <a:off x="3849673" y="474176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C1F09A6-90CB-4850-910D-A4724B21056E}"/>
              </a:ext>
            </a:extLst>
          </p:cNvPr>
          <p:cNvSpPr/>
          <p:nvPr/>
        </p:nvSpPr>
        <p:spPr>
          <a:xfrm>
            <a:off x="4029082" y="474176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0239B58-86DD-4CC0-9C7D-474165935533}"/>
              </a:ext>
            </a:extLst>
          </p:cNvPr>
          <p:cNvSpPr/>
          <p:nvPr/>
        </p:nvSpPr>
        <p:spPr>
          <a:xfrm>
            <a:off x="3311446" y="492117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120419A-2762-41C1-87A5-9B1804846E31}"/>
              </a:ext>
            </a:extLst>
          </p:cNvPr>
          <p:cNvSpPr/>
          <p:nvPr/>
        </p:nvSpPr>
        <p:spPr>
          <a:xfrm>
            <a:off x="3490855" y="492117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B4D127C0-2490-4CD6-8F74-BE215196726C}"/>
              </a:ext>
            </a:extLst>
          </p:cNvPr>
          <p:cNvSpPr/>
          <p:nvPr/>
        </p:nvSpPr>
        <p:spPr>
          <a:xfrm>
            <a:off x="3670264" y="492117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4D508E1-62C6-421D-A4BA-9556D5B0C2E1}"/>
              </a:ext>
            </a:extLst>
          </p:cNvPr>
          <p:cNvSpPr/>
          <p:nvPr/>
        </p:nvSpPr>
        <p:spPr>
          <a:xfrm>
            <a:off x="3849673" y="492117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104C0606-5AFC-462C-B241-1257637E4FAD}"/>
              </a:ext>
            </a:extLst>
          </p:cNvPr>
          <p:cNvSpPr/>
          <p:nvPr/>
        </p:nvSpPr>
        <p:spPr>
          <a:xfrm>
            <a:off x="4029082" y="492117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042B536-8BFC-49E3-BE64-3D6AAB3F670F}"/>
              </a:ext>
            </a:extLst>
          </p:cNvPr>
          <p:cNvSpPr/>
          <p:nvPr/>
        </p:nvSpPr>
        <p:spPr>
          <a:xfrm>
            <a:off x="3311446" y="5100584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927E8DA-7A0E-4059-867C-0E5FA21536E2}"/>
              </a:ext>
            </a:extLst>
          </p:cNvPr>
          <p:cNvSpPr/>
          <p:nvPr/>
        </p:nvSpPr>
        <p:spPr>
          <a:xfrm>
            <a:off x="3490855" y="5100584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630F490-9173-41EB-AFE8-6034E7251387}"/>
              </a:ext>
            </a:extLst>
          </p:cNvPr>
          <p:cNvSpPr/>
          <p:nvPr/>
        </p:nvSpPr>
        <p:spPr>
          <a:xfrm>
            <a:off x="3670264" y="5100584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C01EE9E2-B2F3-4407-B874-DE14B3B83FAF}"/>
              </a:ext>
            </a:extLst>
          </p:cNvPr>
          <p:cNvSpPr/>
          <p:nvPr/>
        </p:nvSpPr>
        <p:spPr>
          <a:xfrm>
            <a:off x="3849673" y="5100584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F6D812A-87FC-496B-BE13-628FBAA63C0C}"/>
              </a:ext>
            </a:extLst>
          </p:cNvPr>
          <p:cNvSpPr/>
          <p:nvPr/>
        </p:nvSpPr>
        <p:spPr>
          <a:xfrm>
            <a:off x="4029082" y="5100584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AA8E356-8123-4108-9C55-D8B26C8F40F0}"/>
              </a:ext>
            </a:extLst>
          </p:cNvPr>
          <p:cNvSpPr/>
          <p:nvPr/>
        </p:nvSpPr>
        <p:spPr>
          <a:xfrm>
            <a:off x="3311446" y="527999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6B89F49-FFEF-481F-915C-9265E5933967}"/>
              </a:ext>
            </a:extLst>
          </p:cNvPr>
          <p:cNvSpPr/>
          <p:nvPr/>
        </p:nvSpPr>
        <p:spPr>
          <a:xfrm>
            <a:off x="3490855" y="527999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FEB5FB61-A30A-489B-969C-BE111AEAC9EB}"/>
              </a:ext>
            </a:extLst>
          </p:cNvPr>
          <p:cNvSpPr/>
          <p:nvPr/>
        </p:nvSpPr>
        <p:spPr>
          <a:xfrm>
            <a:off x="3670264" y="527999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EA1903B-539D-4741-A5B4-344A4B9B55A5}"/>
              </a:ext>
            </a:extLst>
          </p:cNvPr>
          <p:cNvSpPr/>
          <p:nvPr/>
        </p:nvSpPr>
        <p:spPr>
          <a:xfrm>
            <a:off x="3849673" y="527999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9A7DD85-0A29-4BA7-92A2-BAB8D099291D}"/>
              </a:ext>
            </a:extLst>
          </p:cNvPr>
          <p:cNvSpPr/>
          <p:nvPr/>
        </p:nvSpPr>
        <p:spPr>
          <a:xfrm>
            <a:off x="4029082" y="527999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EEC27E4-39B9-4F79-AC18-10A2356C2103}"/>
              </a:ext>
            </a:extLst>
          </p:cNvPr>
          <p:cNvSpPr/>
          <p:nvPr/>
        </p:nvSpPr>
        <p:spPr>
          <a:xfrm>
            <a:off x="3311446" y="5459402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4467342-9A74-4F7F-A8E7-47D06AA07CA1}"/>
              </a:ext>
            </a:extLst>
          </p:cNvPr>
          <p:cNvSpPr/>
          <p:nvPr/>
        </p:nvSpPr>
        <p:spPr>
          <a:xfrm>
            <a:off x="3490855" y="5459402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00A33D0D-8126-4820-BAB4-CD01A1E942C2}"/>
              </a:ext>
            </a:extLst>
          </p:cNvPr>
          <p:cNvSpPr/>
          <p:nvPr/>
        </p:nvSpPr>
        <p:spPr>
          <a:xfrm>
            <a:off x="3670264" y="5459402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E7D29EA-237E-45C4-9792-9E605D8E6AD2}"/>
              </a:ext>
            </a:extLst>
          </p:cNvPr>
          <p:cNvSpPr/>
          <p:nvPr/>
        </p:nvSpPr>
        <p:spPr>
          <a:xfrm>
            <a:off x="3849673" y="5459402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396F260-12C7-4D80-953A-EA687E3CD023}"/>
              </a:ext>
            </a:extLst>
          </p:cNvPr>
          <p:cNvSpPr/>
          <p:nvPr/>
        </p:nvSpPr>
        <p:spPr>
          <a:xfrm>
            <a:off x="4029082" y="5459402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250815E-D115-4E99-A2F6-BFE977998F0E}"/>
              </a:ext>
            </a:extLst>
          </p:cNvPr>
          <p:cNvSpPr/>
          <p:nvPr/>
        </p:nvSpPr>
        <p:spPr>
          <a:xfrm>
            <a:off x="3311446" y="5638811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978416C-9FDB-463F-9DBC-2853C9769910}"/>
              </a:ext>
            </a:extLst>
          </p:cNvPr>
          <p:cNvSpPr/>
          <p:nvPr/>
        </p:nvSpPr>
        <p:spPr>
          <a:xfrm>
            <a:off x="3490855" y="5638811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B0825F74-7E2C-4D67-A81D-D70C3A0D0B89}"/>
              </a:ext>
            </a:extLst>
          </p:cNvPr>
          <p:cNvSpPr/>
          <p:nvPr/>
        </p:nvSpPr>
        <p:spPr>
          <a:xfrm>
            <a:off x="3670264" y="5638811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C4E8834-0304-450D-9D62-2DF855C1324A}"/>
              </a:ext>
            </a:extLst>
          </p:cNvPr>
          <p:cNvSpPr/>
          <p:nvPr/>
        </p:nvSpPr>
        <p:spPr>
          <a:xfrm>
            <a:off x="3849673" y="5638811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A88C646-D712-4B60-9117-D85F08233A12}"/>
              </a:ext>
            </a:extLst>
          </p:cNvPr>
          <p:cNvSpPr/>
          <p:nvPr/>
        </p:nvSpPr>
        <p:spPr>
          <a:xfrm>
            <a:off x="4029082" y="5638811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9F4F568-C885-4E25-9FA9-F240B291A53B}"/>
              </a:ext>
            </a:extLst>
          </p:cNvPr>
          <p:cNvSpPr txBox="1"/>
          <p:nvPr/>
        </p:nvSpPr>
        <p:spPr>
          <a:xfrm>
            <a:off x="3388238" y="574139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2984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38671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4165557-9E32-4E5E-A52C-A084F2C9F27A}"/>
              </a:ext>
            </a:extLst>
          </p:cNvPr>
          <p:cNvSpPr/>
          <p:nvPr/>
        </p:nvSpPr>
        <p:spPr>
          <a:xfrm>
            <a:off x="3245486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24D5E2-EDFD-4D32-8EF5-263D5D5CE57E}"/>
              </a:ext>
            </a:extLst>
          </p:cNvPr>
          <p:cNvSpPr/>
          <p:nvPr/>
        </p:nvSpPr>
        <p:spPr>
          <a:xfrm>
            <a:off x="3617342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17410C9-8421-4FA1-B3CD-3DA2CEFD6C6F}"/>
              </a:ext>
            </a:extLst>
          </p:cNvPr>
          <p:cNvSpPr/>
          <p:nvPr/>
        </p:nvSpPr>
        <p:spPr>
          <a:xfrm>
            <a:off x="3989198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CCA069D-F51C-4E33-BFEB-8B8DA8D220AC}"/>
              </a:ext>
            </a:extLst>
          </p:cNvPr>
          <p:cNvSpPr/>
          <p:nvPr/>
        </p:nvSpPr>
        <p:spPr>
          <a:xfrm>
            <a:off x="3245486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A1C6DDA-8FAF-4516-A055-48499B371F15}"/>
              </a:ext>
            </a:extLst>
          </p:cNvPr>
          <p:cNvSpPr/>
          <p:nvPr/>
        </p:nvSpPr>
        <p:spPr>
          <a:xfrm>
            <a:off x="3617342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0803837-9F3A-4F54-A46B-6372A78936AA}"/>
              </a:ext>
            </a:extLst>
          </p:cNvPr>
          <p:cNvSpPr/>
          <p:nvPr/>
        </p:nvSpPr>
        <p:spPr>
          <a:xfrm>
            <a:off x="3989198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543E330-3EE8-4F35-A5B8-54178FFFA0A0}"/>
              </a:ext>
            </a:extLst>
          </p:cNvPr>
          <p:cNvSpPr/>
          <p:nvPr/>
        </p:nvSpPr>
        <p:spPr>
          <a:xfrm>
            <a:off x="3245486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BBB2192-A8F6-401E-8117-DAE67FCA5B6C}"/>
              </a:ext>
            </a:extLst>
          </p:cNvPr>
          <p:cNvSpPr/>
          <p:nvPr/>
        </p:nvSpPr>
        <p:spPr>
          <a:xfrm>
            <a:off x="3617342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E6F34FC-B775-4694-AB47-B9D796E09E90}"/>
              </a:ext>
            </a:extLst>
          </p:cNvPr>
          <p:cNvSpPr/>
          <p:nvPr/>
        </p:nvSpPr>
        <p:spPr>
          <a:xfrm>
            <a:off x="3989198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6265863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6637719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6265863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6637719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5220494" y="1978152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644358" y="2045760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/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1∗2+2∗0+3∗1+0∗0+1∗1+2∗2+3∗1+0∗0+1∗2=15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200721FE-CC02-49DD-B176-70BB12F8781C}"/>
              </a:ext>
            </a:extLst>
          </p:cNvPr>
          <p:cNvGrpSpPr/>
          <p:nvPr/>
        </p:nvGrpSpPr>
        <p:grpSpPr>
          <a:xfrm>
            <a:off x="739549" y="1410392"/>
            <a:ext cx="1115568" cy="1115568"/>
            <a:chOff x="3626295" y="1606296"/>
            <a:chExt cx="1115568" cy="1115568"/>
          </a:xfrm>
          <a:noFill/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78BC86B-1C0B-464C-84C5-8EA22E998997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9A53B3D-D16E-476B-AD5F-3BB226A37BD0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96677B1-D660-42EB-9957-F622A175A618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9035D91-5556-4E83-A71A-6222262E13F9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40046F8-671E-4D6F-A09D-C0398FF3E376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73F9379-CE7B-4816-8A58-867C52DE5F5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4B7E99A-5E8A-4354-B3E6-6479C9187FD3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AE482C3-CF99-4838-9904-EF8728076A85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052B651-8C35-43A0-A23B-17BF9F06E1DA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6B1E1D7-7AF2-4219-B502-0060248A1C00}"/>
              </a:ext>
            </a:extLst>
          </p:cNvPr>
          <p:cNvSpPr txBox="1"/>
          <p:nvPr/>
        </p:nvSpPr>
        <p:spPr>
          <a:xfrm>
            <a:off x="1115568" y="289036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1E9218-848A-483B-A512-32B34E0C270F}"/>
              </a:ext>
            </a:extLst>
          </p:cNvPr>
          <p:cNvSpPr txBox="1"/>
          <p:nvPr/>
        </p:nvSpPr>
        <p:spPr>
          <a:xfrm>
            <a:off x="3081301" y="2772812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filter(weight)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8E9786-2E64-461B-81F1-4276CFB3A095}"/>
              </a:ext>
            </a:extLst>
          </p:cNvPr>
          <p:cNvSpPr txBox="1"/>
          <p:nvPr/>
        </p:nvSpPr>
        <p:spPr>
          <a:xfrm>
            <a:off x="1579462" y="376339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4B1973-616B-4BA8-9849-12B1C7D038FD}"/>
              </a:ext>
            </a:extLst>
          </p:cNvPr>
          <p:cNvSpPr txBox="1"/>
          <p:nvPr/>
        </p:nvSpPr>
        <p:spPr>
          <a:xfrm>
            <a:off x="6180902" y="256506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output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51799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658905" y="1685678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8496999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8868855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8496999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8868855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7451630" y="20073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55E9B1C-C5A7-45C4-8AFE-6408C698ECE8}"/>
              </a:ext>
            </a:extLst>
          </p:cNvPr>
          <p:cNvSpPr/>
          <p:nvPr/>
        </p:nvSpPr>
        <p:spPr>
          <a:xfrm>
            <a:off x="5897214" y="19781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1BE8-999B-415F-B2BC-42764E37AEBB}"/>
              </a:ext>
            </a:extLst>
          </p:cNvPr>
          <p:cNvSpPr txBox="1"/>
          <p:nvPr/>
        </p:nvSpPr>
        <p:spPr>
          <a:xfrm>
            <a:off x="5254370" y="18792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783545" y="307959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3851960" y="307959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E63F9-5D95-4813-A2EC-5B0DDE29F97D}"/>
              </a:ext>
            </a:extLst>
          </p:cNvPr>
          <p:cNvSpPr txBox="1"/>
          <p:nvPr/>
        </p:nvSpPr>
        <p:spPr>
          <a:xfrm>
            <a:off x="5715063" y="3075316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161770" y="30860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7BC0BA-B1B2-4BC0-ABF3-D922DCDAD064}"/>
              </a:ext>
            </a:extLst>
          </p:cNvPr>
          <p:cNvSpPr txBox="1"/>
          <p:nvPr/>
        </p:nvSpPr>
        <p:spPr>
          <a:xfrm>
            <a:off x="3595421" y="352958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5C2E64-9309-4548-B04B-E0947CCAB56E}"/>
              </a:ext>
            </a:extLst>
          </p:cNvPr>
          <p:cNvSpPr txBox="1"/>
          <p:nvPr/>
        </p:nvSpPr>
        <p:spPr>
          <a:xfrm>
            <a:off x="5641393" y="352958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bias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70333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(padding)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269556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641412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013268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385124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269556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641412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013268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385124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269556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641412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013268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385124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269556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641412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013268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385124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73067" y="280179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877999" y="277558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163294" y="470642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29375" y="47380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810840" y="4700804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44F80D-D5E5-447A-A792-FA8B34728222}"/>
              </a:ext>
            </a:extLst>
          </p:cNvPr>
          <p:cNvSpPr/>
          <p:nvPr/>
        </p:nvSpPr>
        <p:spPr>
          <a:xfrm>
            <a:off x="2754710" y="231343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3D6453-5451-430E-AE24-9E1B6C8F6B56}"/>
              </a:ext>
            </a:extLst>
          </p:cNvPr>
          <p:cNvSpPr/>
          <p:nvPr/>
        </p:nvSpPr>
        <p:spPr>
          <a:xfrm>
            <a:off x="2754710" y="268528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59B9BD-8B31-403A-8493-78B2E879D4D1}"/>
              </a:ext>
            </a:extLst>
          </p:cNvPr>
          <p:cNvSpPr/>
          <p:nvPr/>
        </p:nvSpPr>
        <p:spPr>
          <a:xfrm>
            <a:off x="2754710" y="305714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441DDBF-7228-4405-8F5A-A524BAD940F0}"/>
              </a:ext>
            </a:extLst>
          </p:cNvPr>
          <p:cNvSpPr/>
          <p:nvPr/>
        </p:nvSpPr>
        <p:spPr>
          <a:xfrm>
            <a:off x="2754710" y="342900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22184F-5960-4AFA-89A7-577F7C9FE7F6}"/>
              </a:ext>
            </a:extLst>
          </p:cNvPr>
          <p:cNvSpPr/>
          <p:nvPr/>
        </p:nvSpPr>
        <p:spPr>
          <a:xfrm>
            <a:off x="1269556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141708-887B-4438-942B-0E4DEF92FE58}"/>
              </a:ext>
            </a:extLst>
          </p:cNvPr>
          <p:cNvSpPr/>
          <p:nvPr/>
        </p:nvSpPr>
        <p:spPr>
          <a:xfrm>
            <a:off x="1641412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7F74DE-EB90-4815-AFF5-8C2B5B0F4234}"/>
              </a:ext>
            </a:extLst>
          </p:cNvPr>
          <p:cNvSpPr/>
          <p:nvPr/>
        </p:nvSpPr>
        <p:spPr>
          <a:xfrm>
            <a:off x="2013268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B974DD-7350-4691-8C19-D5A12C84AA03}"/>
              </a:ext>
            </a:extLst>
          </p:cNvPr>
          <p:cNvSpPr/>
          <p:nvPr/>
        </p:nvSpPr>
        <p:spPr>
          <a:xfrm>
            <a:off x="2385124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E43583-9199-4E89-A438-B455FF578D65}"/>
              </a:ext>
            </a:extLst>
          </p:cNvPr>
          <p:cNvSpPr/>
          <p:nvPr/>
        </p:nvSpPr>
        <p:spPr>
          <a:xfrm>
            <a:off x="2754710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171774" y="120006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4-3+1=2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9F8406-4024-4E14-84F8-481C44F2142A}"/>
              </a:ext>
            </a:extLst>
          </p:cNvPr>
          <p:cNvSpPr/>
          <p:nvPr/>
        </p:nvSpPr>
        <p:spPr>
          <a:xfrm>
            <a:off x="1269556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DAF423-CEAF-4C92-A14E-0551C53E0601}"/>
              </a:ext>
            </a:extLst>
          </p:cNvPr>
          <p:cNvSpPr/>
          <p:nvPr/>
        </p:nvSpPr>
        <p:spPr>
          <a:xfrm>
            <a:off x="1641412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337EA8-CD8A-4E57-9E0C-71957C9E9C95}"/>
              </a:ext>
            </a:extLst>
          </p:cNvPr>
          <p:cNvSpPr/>
          <p:nvPr/>
        </p:nvSpPr>
        <p:spPr>
          <a:xfrm>
            <a:off x="2013268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403C48-B16E-4367-B78E-A9C8CDC46396}"/>
              </a:ext>
            </a:extLst>
          </p:cNvPr>
          <p:cNvSpPr/>
          <p:nvPr/>
        </p:nvSpPr>
        <p:spPr>
          <a:xfrm>
            <a:off x="2385124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38100-DF2E-4435-BC38-2D6BF17F81D8}"/>
              </a:ext>
            </a:extLst>
          </p:cNvPr>
          <p:cNvSpPr/>
          <p:nvPr/>
        </p:nvSpPr>
        <p:spPr>
          <a:xfrm>
            <a:off x="2754710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F0E2AC-E8C4-467D-AF96-3927477AB219}"/>
              </a:ext>
            </a:extLst>
          </p:cNvPr>
          <p:cNvSpPr/>
          <p:nvPr/>
        </p:nvSpPr>
        <p:spPr>
          <a:xfrm>
            <a:off x="897699" y="2313753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F38320C-AAA8-4A49-9F28-5A589B2CFA53}"/>
              </a:ext>
            </a:extLst>
          </p:cNvPr>
          <p:cNvSpPr/>
          <p:nvPr/>
        </p:nvSpPr>
        <p:spPr>
          <a:xfrm>
            <a:off x="897699" y="268560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F09D1F-38BD-40FC-970D-75DEEFA0F5C8}"/>
              </a:ext>
            </a:extLst>
          </p:cNvPr>
          <p:cNvSpPr/>
          <p:nvPr/>
        </p:nvSpPr>
        <p:spPr>
          <a:xfrm>
            <a:off x="897699" y="305746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7D90FF-A9BB-405D-A5B9-613CC02D6D73}"/>
              </a:ext>
            </a:extLst>
          </p:cNvPr>
          <p:cNvSpPr/>
          <p:nvPr/>
        </p:nvSpPr>
        <p:spPr>
          <a:xfrm>
            <a:off x="897699" y="342932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01F306-3435-40EC-8A44-9B9C8F202E37}"/>
              </a:ext>
            </a:extLst>
          </p:cNvPr>
          <p:cNvSpPr/>
          <p:nvPr/>
        </p:nvSpPr>
        <p:spPr>
          <a:xfrm>
            <a:off x="897699" y="380117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444C081-6697-40B6-AC8A-E2ABBCD375B8}"/>
              </a:ext>
            </a:extLst>
          </p:cNvPr>
          <p:cNvSpPr/>
          <p:nvPr/>
        </p:nvSpPr>
        <p:spPr>
          <a:xfrm>
            <a:off x="897699" y="19515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38A3DE-563A-4DEB-9C31-5E1EE491E077}"/>
              </a:ext>
            </a:extLst>
          </p:cNvPr>
          <p:cNvSpPr/>
          <p:nvPr/>
        </p:nvSpPr>
        <p:spPr>
          <a:xfrm>
            <a:off x="7684008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90940-9E38-43CF-90E1-E91375FFFFE5}"/>
              </a:ext>
            </a:extLst>
          </p:cNvPr>
          <p:cNvSpPr/>
          <p:nvPr/>
        </p:nvSpPr>
        <p:spPr>
          <a:xfrm>
            <a:off x="8055864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643FB-180E-4BC4-89F0-654A36C35508}"/>
              </a:ext>
            </a:extLst>
          </p:cNvPr>
          <p:cNvSpPr/>
          <p:nvPr/>
        </p:nvSpPr>
        <p:spPr>
          <a:xfrm>
            <a:off x="8427720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00BA9B-09F1-40D3-B2D2-632AE57BA4F2}"/>
              </a:ext>
            </a:extLst>
          </p:cNvPr>
          <p:cNvSpPr/>
          <p:nvPr/>
        </p:nvSpPr>
        <p:spPr>
          <a:xfrm>
            <a:off x="8799576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E2DDD-F38A-4C21-90E3-E54B85CCE06E}"/>
              </a:ext>
            </a:extLst>
          </p:cNvPr>
          <p:cNvSpPr/>
          <p:nvPr/>
        </p:nvSpPr>
        <p:spPr>
          <a:xfrm>
            <a:off x="7684008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6BCEB-E99C-4AFF-91BE-95112163D51E}"/>
              </a:ext>
            </a:extLst>
          </p:cNvPr>
          <p:cNvSpPr/>
          <p:nvPr/>
        </p:nvSpPr>
        <p:spPr>
          <a:xfrm>
            <a:off x="8055864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BBF91-A278-4348-A86A-0F2426E69C3A}"/>
              </a:ext>
            </a:extLst>
          </p:cNvPr>
          <p:cNvSpPr/>
          <p:nvPr/>
        </p:nvSpPr>
        <p:spPr>
          <a:xfrm>
            <a:off x="8427720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12A20C-D569-42A5-ABD5-65F3572CB846}"/>
              </a:ext>
            </a:extLst>
          </p:cNvPr>
          <p:cNvSpPr/>
          <p:nvPr/>
        </p:nvSpPr>
        <p:spPr>
          <a:xfrm>
            <a:off x="8799576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50C079-47D9-435A-A2D6-9A7822104E3C}"/>
              </a:ext>
            </a:extLst>
          </p:cNvPr>
          <p:cNvSpPr/>
          <p:nvPr/>
        </p:nvSpPr>
        <p:spPr>
          <a:xfrm>
            <a:off x="7684008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1A596-031D-49D1-967A-AE4587EC9627}"/>
              </a:ext>
            </a:extLst>
          </p:cNvPr>
          <p:cNvSpPr/>
          <p:nvPr/>
        </p:nvSpPr>
        <p:spPr>
          <a:xfrm>
            <a:off x="8055864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B14BB9-B2BF-4C74-8F07-DEABB3238C6A}"/>
              </a:ext>
            </a:extLst>
          </p:cNvPr>
          <p:cNvSpPr/>
          <p:nvPr/>
        </p:nvSpPr>
        <p:spPr>
          <a:xfrm>
            <a:off x="8427720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4FACC8-4F2A-4327-8AA0-ED94C4423700}"/>
              </a:ext>
            </a:extLst>
          </p:cNvPr>
          <p:cNvSpPr/>
          <p:nvPr/>
        </p:nvSpPr>
        <p:spPr>
          <a:xfrm>
            <a:off x="8799576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22B6F4-1119-4029-8C5F-952398245CFB}"/>
              </a:ext>
            </a:extLst>
          </p:cNvPr>
          <p:cNvSpPr/>
          <p:nvPr/>
        </p:nvSpPr>
        <p:spPr>
          <a:xfrm>
            <a:off x="7684008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33CAA-EEB3-457F-B5AC-A34F0756CB7E}"/>
              </a:ext>
            </a:extLst>
          </p:cNvPr>
          <p:cNvSpPr/>
          <p:nvPr/>
        </p:nvSpPr>
        <p:spPr>
          <a:xfrm>
            <a:off x="8055864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98C6C2-AFB6-44CD-B475-33376D516B21}"/>
              </a:ext>
            </a:extLst>
          </p:cNvPr>
          <p:cNvSpPr/>
          <p:nvPr/>
        </p:nvSpPr>
        <p:spPr>
          <a:xfrm>
            <a:off x="8427720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EBF477-0AAB-4376-8A33-38CF9ECF0540}"/>
              </a:ext>
            </a:extLst>
          </p:cNvPr>
          <p:cNvSpPr/>
          <p:nvPr/>
        </p:nvSpPr>
        <p:spPr>
          <a:xfrm>
            <a:off x="8799576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4661575" y="249936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9332A942-0FAD-41DF-9C61-F62321D71745}"/>
              </a:ext>
            </a:extLst>
          </p:cNvPr>
          <p:cNvGrpSpPr/>
          <p:nvPr/>
        </p:nvGrpSpPr>
        <p:grpSpPr>
          <a:xfrm>
            <a:off x="911631" y="1946228"/>
            <a:ext cx="1115568" cy="1115568"/>
            <a:chOff x="3626295" y="1606296"/>
            <a:chExt cx="1115568" cy="1115568"/>
          </a:xfrm>
          <a:noFill/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1105B46-3B48-45BF-9B5F-C7451A6FC5C2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07CC4B3-9A85-49A0-AF2A-E91F20141E73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073CD0D-2627-46A0-9646-68F99B24B79B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0B21F44-2C8A-4039-86E2-9A07E37D2C08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3A61382-4EA4-4B21-B013-EDBFED166399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1554018-B945-4078-BAA2-8256A17D496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AD20C19-BAC9-44A1-A676-82600F8D071C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FD879CA-22DB-44C2-8877-3504C2C60F14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93C20FD9-7A59-44E1-9CD7-8B14BF53890B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7C59CCDA-0544-4E87-A1D9-E1F147F6343A}"/>
              </a:ext>
            </a:extLst>
          </p:cNvPr>
          <p:cNvSpPr txBox="1"/>
          <p:nvPr/>
        </p:nvSpPr>
        <p:spPr>
          <a:xfrm>
            <a:off x="4171774" y="1706959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N+2P-F+1=4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649F52C-6674-42F3-836E-6DB8F7181F70}"/>
              </a:ext>
            </a:extLst>
          </p:cNvPr>
          <p:cNvSpPr txBox="1"/>
          <p:nvPr/>
        </p:nvSpPr>
        <p:spPr>
          <a:xfrm>
            <a:off x="4171774" y="75863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N-F+1=2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03294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449547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821403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193259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565115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449547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821403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193259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565115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449547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821403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193259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565115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449547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821403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193259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565115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07894" y="17547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995973" y="1698925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387530" y="5117201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78065" y="511720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528770" y="5117201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287570" y="8758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68126D-5EAB-4732-8AD0-CFB0D4067E3D}"/>
              </a:ext>
            </a:extLst>
          </p:cNvPr>
          <p:cNvGrpSpPr/>
          <p:nvPr/>
        </p:nvGrpSpPr>
        <p:grpSpPr>
          <a:xfrm>
            <a:off x="4718728" y="1540258"/>
            <a:ext cx="743712" cy="743712"/>
            <a:chOff x="4662403" y="1575270"/>
            <a:chExt cx="743712" cy="743712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4662403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5034259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4662403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5034259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BB97A2-499C-4AAD-AC99-93276A8CFB42}"/>
              </a:ext>
            </a:extLst>
          </p:cNvPr>
          <p:cNvSpPr/>
          <p:nvPr/>
        </p:nvSpPr>
        <p:spPr>
          <a:xfrm>
            <a:off x="7616054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EEA3E6-B7E1-4506-939B-191AB5F53712}"/>
              </a:ext>
            </a:extLst>
          </p:cNvPr>
          <p:cNvSpPr/>
          <p:nvPr/>
        </p:nvSpPr>
        <p:spPr>
          <a:xfrm>
            <a:off x="7987910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30CDC6-AC2A-4AB2-B5FD-385B961F1C3D}"/>
              </a:ext>
            </a:extLst>
          </p:cNvPr>
          <p:cNvSpPr/>
          <p:nvPr/>
        </p:nvSpPr>
        <p:spPr>
          <a:xfrm>
            <a:off x="8359766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220D681-3808-458F-B3F6-ABDDD888EA8D}"/>
              </a:ext>
            </a:extLst>
          </p:cNvPr>
          <p:cNvSpPr/>
          <p:nvPr/>
        </p:nvSpPr>
        <p:spPr>
          <a:xfrm>
            <a:off x="7616054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95C742-9574-47BB-BA20-B92AE4DBFA88}"/>
              </a:ext>
            </a:extLst>
          </p:cNvPr>
          <p:cNvSpPr/>
          <p:nvPr/>
        </p:nvSpPr>
        <p:spPr>
          <a:xfrm>
            <a:off x="7987910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6A3F454-62E1-40F9-BD3D-AEB9A32F0452}"/>
              </a:ext>
            </a:extLst>
          </p:cNvPr>
          <p:cNvSpPr/>
          <p:nvPr/>
        </p:nvSpPr>
        <p:spPr>
          <a:xfrm>
            <a:off x="8359766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76682C-6626-41DD-B6AD-74E041792325}"/>
              </a:ext>
            </a:extLst>
          </p:cNvPr>
          <p:cNvSpPr/>
          <p:nvPr/>
        </p:nvSpPr>
        <p:spPr>
          <a:xfrm>
            <a:off x="7616054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2216475-8B3A-4AF7-A9E7-B8C220CCB4A7}"/>
              </a:ext>
            </a:extLst>
          </p:cNvPr>
          <p:cNvSpPr/>
          <p:nvPr/>
        </p:nvSpPr>
        <p:spPr>
          <a:xfrm>
            <a:off x="7987910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6B91F4-A8E8-4D6A-A8A3-16913B4BE01E}"/>
              </a:ext>
            </a:extLst>
          </p:cNvPr>
          <p:cNvSpPr/>
          <p:nvPr/>
        </p:nvSpPr>
        <p:spPr>
          <a:xfrm>
            <a:off x="8359766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2B2C31-B4A4-482B-A3BB-3FF26E84EB71}"/>
              </a:ext>
            </a:extLst>
          </p:cNvPr>
          <p:cNvSpPr/>
          <p:nvPr/>
        </p:nvSpPr>
        <p:spPr>
          <a:xfrm>
            <a:off x="1449547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268EAE-CD34-48F8-A3A7-3445F0D0FD33}"/>
              </a:ext>
            </a:extLst>
          </p:cNvPr>
          <p:cNvSpPr/>
          <p:nvPr/>
        </p:nvSpPr>
        <p:spPr>
          <a:xfrm>
            <a:off x="1821403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F30DA85-6E45-44CF-8199-BB8EBF9AED56}"/>
              </a:ext>
            </a:extLst>
          </p:cNvPr>
          <p:cNvSpPr/>
          <p:nvPr/>
        </p:nvSpPr>
        <p:spPr>
          <a:xfrm>
            <a:off x="2193259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CC5B89-4B0B-4340-B61A-5280B948D74F}"/>
              </a:ext>
            </a:extLst>
          </p:cNvPr>
          <p:cNvSpPr/>
          <p:nvPr/>
        </p:nvSpPr>
        <p:spPr>
          <a:xfrm>
            <a:off x="2565115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2F431C-2E09-482C-8822-F5FB281143AC}"/>
              </a:ext>
            </a:extLst>
          </p:cNvPr>
          <p:cNvSpPr/>
          <p:nvPr/>
        </p:nvSpPr>
        <p:spPr>
          <a:xfrm>
            <a:off x="1449547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722717-1E92-4F02-B741-936F6A179AE1}"/>
              </a:ext>
            </a:extLst>
          </p:cNvPr>
          <p:cNvSpPr/>
          <p:nvPr/>
        </p:nvSpPr>
        <p:spPr>
          <a:xfrm>
            <a:off x="1821403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B595BA-4784-477B-8C6E-2B6D92D9155D}"/>
              </a:ext>
            </a:extLst>
          </p:cNvPr>
          <p:cNvSpPr/>
          <p:nvPr/>
        </p:nvSpPr>
        <p:spPr>
          <a:xfrm>
            <a:off x="2193259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3B0088-7AD7-4159-8703-0F7D3BBB96EA}"/>
              </a:ext>
            </a:extLst>
          </p:cNvPr>
          <p:cNvSpPr/>
          <p:nvPr/>
        </p:nvSpPr>
        <p:spPr>
          <a:xfrm>
            <a:off x="2565115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F48BE9-91C0-4A4F-B726-7EA808D06942}"/>
              </a:ext>
            </a:extLst>
          </p:cNvPr>
          <p:cNvSpPr/>
          <p:nvPr/>
        </p:nvSpPr>
        <p:spPr>
          <a:xfrm>
            <a:off x="1449547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468849B-3E03-4C1E-8903-7A4564CD96DD}"/>
              </a:ext>
            </a:extLst>
          </p:cNvPr>
          <p:cNvSpPr/>
          <p:nvPr/>
        </p:nvSpPr>
        <p:spPr>
          <a:xfrm>
            <a:off x="1821403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6A9162B-25D9-4F7D-8442-66D0EE91183E}"/>
              </a:ext>
            </a:extLst>
          </p:cNvPr>
          <p:cNvSpPr/>
          <p:nvPr/>
        </p:nvSpPr>
        <p:spPr>
          <a:xfrm>
            <a:off x="2193259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CF41E1-11DC-4514-94C4-AAB660B69F59}"/>
              </a:ext>
            </a:extLst>
          </p:cNvPr>
          <p:cNvSpPr/>
          <p:nvPr/>
        </p:nvSpPr>
        <p:spPr>
          <a:xfrm>
            <a:off x="2565115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F42EE8-13EA-4885-A999-E12354E45338}"/>
              </a:ext>
            </a:extLst>
          </p:cNvPr>
          <p:cNvSpPr/>
          <p:nvPr/>
        </p:nvSpPr>
        <p:spPr>
          <a:xfrm>
            <a:off x="1449547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38A6CE-1618-4B8E-BBA7-30A6E3A67E0B}"/>
              </a:ext>
            </a:extLst>
          </p:cNvPr>
          <p:cNvSpPr/>
          <p:nvPr/>
        </p:nvSpPr>
        <p:spPr>
          <a:xfrm>
            <a:off x="1821403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6851E38-6E0E-418A-A2B2-888CA744BE8B}"/>
              </a:ext>
            </a:extLst>
          </p:cNvPr>
          <p:cNvSpPr/>
          <p:nvPr/>
        </p:nvSpPr>
        <p:spPr>
          <a:xfrm>
            <a:off x="2193259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7A89F43-2923-46D6-86EE-800D2B4A9087}"/>
              </a:ext>
            </a:extLst>
          </p:cNvPr>
          <p:cNvSpPr/>
          <p:nvPr/>
        </p:nvSpPr>
        <p:spPr>
          <a:xfrm>
            <a:off x="2565115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9A56C601-F87D-4F6A-9F09-AAEC326EB05D}"/>
              </a:ext>
            </a:extLst>
          </p:cNvPr>
          <p:cNvSpPr/>
          <p:nvPr/>
        </p:nvSpPr>
        <p:spPr>
          <a:xfrm>
            <a:off x="6553058" y="3782181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CD44DC1-13AB-4139-87B9-FA03CEBE62EE}"/>
              </a:ext>
            </a:extLst>
          </p:cNvPr>
          <p:cNvSpPr/>
          <p:nvPr/>
        </p:nvSpPr>
        <p:spPr>
          <a:xfrm>
            <a:off x="4057990" y="3755966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4886427-44A9-467E-BD7B-21B44FA3AE35}"/>
              </a:ext>
            </a:extLst>
          </p:cNvPr>
          <p:cNvSpPr txBox="1"/>
          <p:nvPr/>
        </p:nvSpPr>
        <p:spPr>
          <a:xfrm>
            <a:off x="4287570" y="301917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3D3B2-C9CA-4650-84CD-26E3704DAD13}"/>
              </a:ext>
            </a:extLst>
          </p:cNvPr>
          <p:cNvGrpSpPr/>
          <p:nvPr/>
        </p:nvGrpSpPr>
        <p:grpSpPr>
          <a:xfrm>
            <a:off x="4749737" y="3638284"/>
            <a:ext cx="743712" cy="743712"/>
            <a:chOff x="4662403" y="3636698"/>
            <a:chExt cx="743712" cy="743712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E306007-00E4-4B91-A734-B7F7B4A9A65C}"/>
                </a:ext>
              </a:extLst>
            </p:cNvPr>
            <p:cNvSpPr/>
            <p:nvPr/>
          </p:nvSpPr>
          <p:spPr>
            <a:xfrm>
              <a:off x="4662403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98A8CFE-1105-44C6-9FA7-46030249532D}"/>
                </a:ext>
              </a:extLst>
            </p:cNvPr>
            <p:cNvSpPr/>
            <p:nvPr/>
          </p:nvSpPr>
          <p:spPr>
            <a:xfrm>
              <a:off x="5034259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6AEB188-77F9-4B60-B3CE-DE0C1C6A3062}"/>
                </a:ext>
              </a:extLst>
            </p:cNvPr>
            <p:cNvSpPr/>
            <p:nvPr/>
          </p:nvSpPr>
          <p:spPr>
            <a:xfrm>
              <a:off x="4662403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860E6F3-2C8A-4678-ABAE-B2F5EC6D98ED}"/>
                </a:ext>
              </a:extLst>
            </p:cNvPr>
            <p:cNvSpPr/>
            <p:nvPr/>
          </p:nvSpPr>
          <p:spPr>
            <a:xfrm>
              <a:off x="5034259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1259F41-FE92-4082-8D73-C264CA35B300}"/>
              </a:ext>
            </a:extLst>
          </p:cNvPr>
          <p:cNvSpPr/>
          <p:nvPr/>
        </p:nvSpPr>
        <p:spPr>
          <a:xfrm>
            <a:off x="7678071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E06890-98AB-48EF-A4DC-3819053A191E}"/>
              </a:ext>
            </a:extLst>
          </p:cNvPr>
          <p:cNvSpPr/>
          <p:nvPr/>
        </p:nvSpPr>
        <p:spPr>
          <a:xfrm>
            <a:off x="8049927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C653E31-A445-4F2C-AEA9-F85C63FE6ABF}"/>
              </a:ext>
            </a:extLst>
          </p:cNvPr>
          <p:cNvSpPr/>
          <p:nvPr/>
        </p:nvSpPr>
        <p:spPr>
          <a:xfrm>
            <a:off x="7678071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A1615B-8BA0-48D0-8953-7A63E11522F2}"/>
              </a:ext>
            </a:extLst>
          </p:cNvPr>
          <p:cNvSpPr/>
          <p:nvPr/>
        </p:nvSpPr>
        <p:spPr>
          <a:xfrm>
            <a:off x="8049927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F35E628-4F9D-4FFB-82C9-0ACF9641C4D5}"/>
              </a:ext>
            </a:extLst>
          </p:cNvPr>
          <p:cNvGrpSpPr/>
          <p:nvPr/>
        </p:nvGrpSpPr>
        <p:grpSpPr>
          <a:xfrm>
            <a:off x="1449547" y="3291388"/>
            <a:ext cx="743712" cy="743712"/>
            <a:chOff x="4662403" y="3636698"/>
            <a:chExt cx="743712" cy="743712"/>
          </a:xfrm>
          <a:noFill/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5CD13FE-1E5C-46B3-8B3F-EC9C803F1948}"/>
                </a:ext>
              </a:extLst>
            </p:cNvPr>
            <p:cNvSpPr/>
            <p:nvPr/>
          </p:nvSpPr>
          <p:spPr>
            <a:xfrm>
              <a:off x="4662403" y="3636698"/>
              <a:ext cx="371856" cy="371856"/>
            </a:xfrm>
            <a:prstGeom prst="rect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D123D4D-B732-4257-AD79-A78B7B4842B1}"/>
                </a:ext>
              </a:extLst>
            </p:cNvPr>
            <p:cNvSpPr/>
            <p:nvPr/>
          </p:nvSpPr>
          <p:spPr>
            <a:xfrm>
              <a:off x="5034259" y="3636698"/>
              <a:ext cx="371856" cy="371856"/>
            </a:xfrm>
            <a:prstGeom prst="rect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CE6B2DD-219A-41EE-BA1B-D8BD00365DDF}"/>
                </a:ext>
              </a:extLst>
            </p:cNvPr>
            <p:cNvSpPr/>
            <p:nvPr/>
          </p:nvSpPr>
          <p:spPr>
            <a:xfrm>
              <a:off x="4662403" y="4008554"/>
              <a:ext cx="371856" cy="371856"/>
            </a:xfrm>
            <a:prstGeom prst="rect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542F24D-BF29-491D-ACA4-F30609DD2A4E}"/>
                </a:ext>
              </a:extLst>
            </p:cNvPr>
            <p:cNvSpPr/>
            <p:nvPr/>
          </p:nvSpPr>
          <p:spPr>
            <a:xfrm>
              <a:off x="5034259" y="4008554"/>
              <a:ext cx="371856" cy="371856"/>
            </a:xfrm>
            <a:prstGeom prst="rect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5016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655111" y="3412567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453157" y="5763080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3192153" y="5578414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153" y="5578414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453157" y="307401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57" y="3074013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311894" y="575140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4" y="5751403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578490" y="5674782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559442" y="4448577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1833171" y="442290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1833171" y="5666431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34814" y="3184627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AB41CB9-F753-4C46-9148-E852AE51B37F}"/>
              </a:ext>
            </a:extLst>
          </p:cNvPr>
          <p:cNvCxnSpPr/>
          <p:nvPr/>
        </p:nvCxnSpPr>
        <p:spPr>
          <a:xfrm flipV="1">
            <a:off x="4729909" y="3213399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8DA52E5-8A8D-4825-BB59-AC31E877799D}"/>
              </a:ext>
            </a:extLst>
          </p:cNvPr>
          <p:cNvCxnSpPr>
            <a:cxnSpLocks/>
          </p:cNvCxnSpPr>
          <p:nvPr/>
        </p:nvCxnSpPr>
        <p:spPr>
          <a:xfrm>
            <a:off x="4527955" y="5563912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B27869-7DC4-4517-9F4F-1FDAD76C1F94}"/>
                  </a:ext>
                </a:extLst>
              </p:cNvPr>
              <p:cNvSpPr txBox="1"/>
              <p:nvPr/>
            </p:nvSpPr>
            <p:spPr>
              <a:xfrm>
                <a:off x="7266951" y="5379246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B27869-7DC4-4517-9F4F-1FDAD76C1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951" y="5379246"/>
                <a:ext cx="44597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8DBA3D4-24E4-4B11-B967-BC35D5F2A684}"/>
                  </a:ext>
                </a:extLst>
              </p:cNvPr>
              <p:cNvSpPr txBox="1"/>
              <p:nvPr/>
            </p:nvSpPr>
            <p:spPr>
              <a:xfrm>
                <a:off x="4527955" y="2874845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8DBA3D4-24E4-4B11-B967-BC35D5F2A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955" y="2874845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46D086C-4DC0-47E1-8EB2-08CE1E4B972F}"/>
                  </a:ext>
                </a:extLst>
              </p:cNvPr>
              <p:cNvSpPr txBox="1"/>
              <p:nvPr/>
            </p:nvSpPr>
            <p:spPr>
              <a:xfrm>
                <a:off x="4386692" y="5552235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46D086C-4DC0-47E1-8EB2-08CE1E4B9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692" y="5552235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10D88331-954C-40A7-A5CF-A95FA8996C9C}"/>
              </a:ext>
            </a:extLst>
          </p:cNvPr>
          <p:cNvSpPr/>
          <p:nvPr/>
        </p:nvSpPr>
        <p:spPr>
          <a:xfrm>
            <a:off x="4473912" y="5197498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6A433496-9B5B-451E-B55D-560BF16B78F7}"/>
              </a:ext>
            </a:extLst>
          </p:cNvPr>
          <p:cNvSpPr/>
          <p:nvPr/>
        </p:nvSpPr>
        <p:spPr>
          <a:xfrm>
            <a:off x="6041197" y="4776967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6DF8FF9-9580-4E30-9BAA-C82A3B79CCF0}"/>
              </a:ext>
            </a:extLst>
          </p:cNvPr>
          <p:cNvSpPr/>
          <p:nvPr/>
        </p:nvSpPr>
        <p:spPr>
          <a:xfrm>
            <a:off x="5754727" y="539119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4E1D970E-0475-4177-9855-0E1BC7060243}"/>
              </a:ext>
            </a:extLst>
          </p:cNvPr>
          <p:cNvSpPr/>
          <p:nvPr/>
        </p:nvSpPr>
        <p:spPr>
          <a:xfrm>
            <a:off x="4939322" y="4438840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F916561-7204-45AF-BDE4-AD809F1EF78A}"/>
              </a:ext>
            </a:extLst>
          </p:cNvPr>
          <p:cNvCxnSpPr>
            <a:cxnSpLocks/>
          </p:cNvCxnSpPr>
          <p:nvPr/>
        </p:nvCxnSpPr>
        <p:spPr>
          <a:xfrm>
            <a:off x="4209803" y="4603212"/>
            <a:ext cx="2420809" cy="9069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0817E14B-1720-405F-BA1B-3FF5197D3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501" y="3673395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99147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:1, Stride:1,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9164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2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:0, Stride:2,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68082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68082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97777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6825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데이터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BC1A8B-4D4D-4217-94E3-E325E4286DA0}"/>
              </a:ext>
            </a:extLst>
          </p:cNvPr>
          <p:cNvSpPr/>
          <p:nvPr/>
        </p:nvSpPr>
        <p:spPr>
          <a:xfrm>
            <a:off x="2344602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58006C-0E4A-43E6-B133-D26269CE03D4}"/>
              </a:ext>
            </a:extLst>
          </p:cNvPr>
          <p:cNvSpPr/>
          <p:nvPr/>
        </p:nvSpPr>
        <p:spPr>
          <a:xfrm>
            <a:off x="2716458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D19C14-EFA5-4ADF-9697-FE12812A3291}"/>
              </a:ext>
            </a:extLst>
          </p:cNvPr>
          <p:cNvSpPr/>
          <p:nvPr/>
        </p:nvSpPr>
        <p:spPr>
          <a:xfrm>
            <a:off x="3088314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26142-6E49-4027-BB9A-7F438025E393}"/>
              </a:ext>
            </a:extLst>
          </p:cNvPr>
          <p:cNvSpPr/>
          <p:nvPr/>
        </p:nvSpPr>
        <p:spPr>
          <a:xfrm>
            <a:off x="3460170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188C73-8400-421A-A23F-7912B19D0E36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A66453-7652-4A32-A896-532949426450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715530-773A-4F13-B6D3-2DB4A6B2450E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4FFCAB-559A-4EC9-AC62-0FE066EA235C}"/>
              </a:ext>
            </a:extLst>
          </p:cNvPr>
          <p:cNvSpPr/>
          <p:nvPr/>
        </p:nvSpPr>
        <p:spPr>
          <a:xfrm>
            <a:off x="3460170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242D2-FF84-43D7-8A9A-5F1CB3EC396C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F7C9F0-E190-4D46-96C1-D9D7CE24B550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450A8-0B10-4446-86DA-FD127B5FAEE4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3F8FD5-2769-4A95-8CD6-C4708D9EE566}"/>
              </a:ext>
            </a:extLst>
          </p:cNvPr>
          <p:cNvSpPr/>
          <p:nvPr/>
        </p:nvSpPr>
        <p:spPr>
          <a:xfrm>
            <a:off x="3460170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E9634C-6BBF-4DC9-A6A9-67E31E513698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38676-B978-4E1A-BE80-7E3D962A4F84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FBC222-9525-49FC-80FB-963EDF179C74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05A3DA-13B6-4865-AF9D-0E6C978F5D3F}"/>
              </a:ext>
            </a:extLst>
          </p:cNvPr>
          <p:cNvSpPr/>
          <p:nvPr/>
        </p:nvSpPr>
        <p:spPr>
          <a:xfrm>
            <a:off x="3460170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110135-7A5B-4EC3-AAE2-B25F484F273F}"/>
              </a:ext>
            </a:extLst>
          </p:cNvPr>
          <p:cNvSpPr/>
          <p:nvPr/>
        </p:nvSpPr>
        <p:spPr>
          <a:xfrm>
            <a:off x="2158674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1E114F-9101-4811-B0AF-4B8091581FBC}"/>
              </a:ext>
            </a:extLst>
          </p:cNvPr>
          <p:cNvSpPr/>
          <p:nvPr/>
        </p:nvSpPr>
        <p:spPr>
          <a:xfrm>
            <a:off x="2530530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84F232-F7E7-4D2E-AE3E-B0D99FB598F0}"/>
              </a:ext>
            </a:extLst>
          </p:cNvPr>
          <p:cNvSpPr/>
          <p:nvPr/>
        </p:nvSpPr>
        <p:spPr>
          <a:xfrm>
            <a:off x="2902386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CA75EC-89AF-4041-AD29-1FB819DE5D54}"/>
              </a:ext>
            </a:extLst>
          </p:cNvPr>
          <p:cNvSpPr/>
          <p:nvPr/>
        </p:nvSpPr>
        <p:spPr>
          <a:xfrm>
            <a:off x="3274242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683A72-3B95-4D56-BEB6-240571BF34D0}"/>
              </a:ext>
            </a:extLst>
          </p:cNvPr>
          <p:cNvSpPr/>
          <p:nvPr/>
        </p:nvSpPr>
        <p:spPr>
          <a:xfrm>
            <a:off x="2158674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0CBD79-562D-46A6-BFDF-FA7372ADF5D0}"/>
              </a:ext>
            </a:extLst>
          </p:cNvPr>
          <p:cNvSpPr/>
          <p:nvPr/>
        </p:nvSpPr>
        <p:spPr>
          <a:xfrm>
            <a:off x="2530530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E8933-2E90-4E3F-90ED-E71E138F3421}"/>
              </a:ext>
            </a:extLst>
          </p:cNvPr>
          <p:cNvSpPr/>
          <p:nvPr/>
        </p:nvSpPr>
        <p:spPr>
          <a:xfrm>
            <a:off x="2902386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F507F8-A159-4FFE-9D84-D49CF93A7128}"/>
              </a:ext>
            </a:extLst>
          </p:cNvPr>
          <p:cNvSpPr/>
          <p:nvPr/>
        </p:nvSpPr>
        <p:spPr>
          <a:xfrm>
            <a:off x="3274242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FCB907-1BD0-41D4-800F-4D256F52D23D}"/>
              </a:ext>
            </a:extLst>
          </p:cNvPr>
          <p:cNvSpPr/>
          <p:nvPr/>
        </p:nvSpPr>
        <p:spPr>
          <a:xfrm>
            <a:off x="2158674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229BB2A-B6CB-4190-A137-534322E0D480}"/>
              </a:ext>
            </a:extLst>
          </p:cNvPr>
          <p:cNvSpPr/>
          <p:nvPr/>
        </p:nvSpPr>
        <p:spPr>
          <a:xfrm>
            <a:off x="2530530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7A8A28-5BB0-44F2-96B4-DB4C3E40E115}"/>
              </a:ext>
            </a:extLst>
          </p:cNvPr>
          <p:cNvSpPr/>
          <p:nvPr/>
        </p:nvSpPr>
        <p:spPr>
          <a:xfrm>
            <a:off x="2902386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6FEFFE-6B81-4912-A199-65446C270760}"/>
              </a:ext>
            </a:extLst>
          </p:cNvPr>
          <p:cNvSpPr/>
          <p:nvPr/>
        </p:nvSpPr>
        <p:spPr>
          <a:xfrm>
            <a:off x="3274242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8AA297-408E-4239-AB64-E49B7866F5FD}"/>
              </a:ext>
            </a:extLst>
          </p:cNvPr>
          <p:cNvSpPr/>
          <p:nvPr/>
        </p:nvSpPr>
        <p:spPr>
          <a:xfrm>
            <a:off x="2158674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8D5D7D-17D9-450D-9019-AEB6E5D740CF}"/>
              </a:ext>
            </a:extLst>
          </p:cNvPr>
          <p:cNvSpPr/>
          <p:nvPr/>
        </p:nvSpPr>
        <p:spPr>
          <a:xfrm>
            <a:off x="2530530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2E5EA2-A221-4EE3-BA5E-8DDA18CC6B6E}"/>
              </a:ext>
            </a:extLst>
          </p:cNvPr>
          <p:cNvSpPr/>
          <p:nvPr/>
        </p:nvSpPr>
        <p:spPr>
          <a:xfrm>
            <a:off x="2902386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E71D18-C42C-403E-93DC-4CDE61110192}"/>
              </a:ext>
            </a:extLst>
          </p:cNvPr>
          <p:cNvSpPr/>
          <p:nvPr/>
        </p:nvSpPr>
        <p:spPr>
          <a:xfrm>
            <a:off x="3274242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A7690BB-FEC0-471D-8F83-1B827CFA31A0}"/>
              </a:ext>
            </a:extLst>
          </p:cNvPr>
          <p:cNvSpPr/>
          <p:nvPr/>
        </p:nvSpPr>
        <p:spPr>
          <a:xfrm>
            <a:off x="1972746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D060C8-D5F3-4291-84D7-AE0C8C88D38E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FFB6CB-A930-437D-8F1B-E7A3EBBEA3E1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C8FFA4-1C07-4AE1-8C56-15CE4471A10F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A3453D-2F68-4CDC-A498-C077C3EC2C19}"/>
              </a:ext>
            </a:extLst>
          </p:cNvPr>
          <p:cNvSpPr/>
          <p:nvPr/>
        </p:nvSpPr>
        <p:spPr>
          <a:xfrm>
            <a:off x="1972746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0F397C-2198-4E65-8134-34E49BF79873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E4FAD03-0597-438C-B787-D114537619DD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92B28D-C3EE-4063-8B07-1FBC57AF8291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6739A1-56B2-4E56-9958-3A9CCF2A2093}"/>
              </a:ext>
            </a:extLst>
          </p:cNvPr>
          <p:cNvSpPr/>
          <p:nvPr/>
        </p:nvSpPr>
        <p:spPr>
          <a:xfrm>
            <a:off x="1972746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AE914C3-27A4-453E-8216-94FDFC345780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72E6D1E-A53A-4253-B684-F611DC2709EF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056893-7545-46D6-9DE3-FFB1C3363797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8BE8FD-4B35-4698-AA9B-807B72253930}"/>
              </a:ext>
            </a:extLst>
          </p:cNvPr>
          <p:cNvSpPr/>
          <p:nvPr/>
        </p:nvSpPr>
        <p:spPr>
          <a:xfrm>
            <a:off x="1972746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E60163-8240-4E52-8376-4E7C2789A287}"/>
              </a:ext>
            </a:extLst>
          </p:cNvPr>
          <p:cNvSpPr/>
          <p:nvPr/>
        </p:nvSpPr>
        <p:spPr>
          <a:xfrm>
            <a:off x="2344602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62DA894-C272-4066-BB38-8051D128DF4B}"/>
              </a:ext>
            </a:extLst>
          </p:cNvPr>
          <p:cNvSpPr/>
          <p:nvPr/>
        </p:nvSpPr>
        <p:spPr>
          <a:xfrm>
            <a:off x="2716458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E856313-C689-47CE-A28F-CA3B04FEC77C}"/>
              </a:ext>
            </a:extLst>
          </p:cNvPr>
          <p:cNvSpPr/>
          <p:nvPr/>
        </p:nvSpPr>
        <p:spPr>
          <a:xfrm>
            <a:off x="3088314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992F55-02D7-4878-AB4C-803263F81B81}"/>
              </a:ext>
            </a:extLst>
          </p:cNvPr>
          <p:cNvGrpSpPr/>
          <p:nvPr/>
        </p:nvGrpSpPr>
        <p:grpSpPr>
          <a:xfrm>
            <a:off x="5320606" y="1771279"/>
            <a:ext cx="1115568" cy="1115568"/>
            <a:chOff x="3626295" y="1606296"/>
            <a:chExt cx="1115568" cy="111556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ECE9CDF-D0C6-4C1D-9C23-5FFEC2ED0E51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B5D31D6-B9DA-4A3C-99DF-80042A41378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96699C7-1636-48E9-95D2-1AF3A46D74BC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3063181-8821-4C6C-8659-BFEE282917E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C06916-CAEB-4249-98DD-556BC74C997D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0750CFC-EAC3-4FB4-B375-CEB6AC017110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378A205-CBCE-4895-B29C-52C786E9EF2A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0DE2A21-0063-419D-A961-5596BFCE8977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AC5799B-2210-433C-8F6D-7655A849F79C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22D2594-AAD6-4809-A0F1-82941498281F}"/>
              </a:ext>
            </a:extLst>
          </p:cNvPr>
          <p:cNvGrpSpPr/>
          <p:nvPr/>
        </p:nvGrpSpPr>
        <p:grpSpPr>
          <a:xfrm>
            <a:off x="5216845" y="1957207"/>
            <a:ext cx="1115568" cy="1115568"/>
            <a:chOff x="3626295" y="1606296"/>
            <a:chExt cx="1115568" cy="111556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D527506-1F72-4BC6-B3BC-55761FEE2835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54A8A5F-576B-4598-9158-1C887238D56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E84FC83-A293-4FD5-93B1-7E295F033BEA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DF8064-5770-4E70-AA23-0F1D50C8327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C8ADF3-208D-44B6-B399-7B52F5D91C03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D7455AE-7B5B-490B-9000-9F8B2274139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4C50949-0ABB-4B6F-8B77-CBF0E7661F74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CBBD9AE-A044-4536-9025-D2B6D7F968C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1CE3FA8-A037-4030-85F6-288B4E771ECD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CCBF0CD-0163-442F-B34F-840F7527D294}"/>
              </a:ext>
            </a:extLst>
          </p:cNvPr>
          <p:cNvSpPr/>
          <p:nvPr/>
        </p:nvSpPr>
        <p:spPr>
          <a:xfrm>
            <a:off x="5113084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83EA515-A25E-4614-890F-B1BFB62CF9AC}"/>
              </a:ext>
            </a:extLst>
          </p:cNvPr>
          <p:cNvSpPr/>
          <p:nvPr/>
        </p:nvSpPr>
        <p:spPr>
          <a:xfrm>
            <a:off x="5484940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6B3313-922E-4133-B531-7784C2E13AA4}"/>
              </a:ext>
            </a:extLst>
          </p:cNvPr>
          <p:cNvSpPr/>
          <p:nvPr/>
        </p:nvSpPr>
        <p:spPr>
          <a:xfrm>
            <a:off x="5856796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01AB466-34BD-491C-BD30-AA42E494CD8E}"/>
              </a:ext>
            </a:extLst>
          </p:cNvPr>
          <p:cNvSpPr/>
          <p:nvPr/>
        </p:nvSpPr>
        <p:spPr>
          <a:xfrm>
            <a:off x="5113084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B2A5A33-A1AF-4C84-BECB-7E0E49E3B6DA}"/>
              </a:ext>
            </a:extLst>
          </p:cNvPr>
          <p:cNvSpPr/>
          <p:nvPr/>
        </p:nvSpPr>
        <p:spPr>
          <a:xfrm>
            <a:off x="5484940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D5079DE-BBEA-4EC2-9ADF-4085376DECC0}"/>
              </a:ext>
            </a:extLst>
          </p:cNvPr>
          <p:cNvSpPr/>
          <p:nvPr/>
        </p:nvSpPr>
        <p:spPr>
          <a:xfrm>
            <a:off x="5856796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0E89BB1-D088-40A1-80A8-0EFCF638FEF2}"/>
              </a:ext>
            </a:extLst>
          </p:cNvPr>
          <p:cNvSpPr/>
          <p:nvPr/>
        </p:nvSpPr>
        <p:spPr>
          <a:xfrm>
            <a:off x="5113084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050F182-D0E0-4351-9A4F-6A6E573AFEE2}"/>
              </a:ext>
            </a:extLst>
          </p:cNvPr>
          <p:cNvSpPr/>
          <p:nvPr/>
        </p:nvSpPr>
        <p:spPr>
          <a:xfrm>
            <a:off x="5484940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C63D472-E0E6-491B-AC99-DB8A37CABE2E}"/>
              </a:ext>
            </a:extLst>
          </p:cNvPr>
          <p:cNvSpPr/>
          <p:nvPr/>
        </p:nvSpPr>
        <p:spPr>
          <a:xfrm>
            <a:off x="5856796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1CCD9FD-13D6-4DFC-BCAA-A92713ECAAB7}"/>
              </a:ext>
            </a:extLst>
          </p:cNvPr>
          <p:cNvSpPr/>
          <p:nvPr/>
        </p:nvSpPr>
        <p:spPr>
          <a:xfrm>
            <a:off x="8110767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BBCAF3-FFDE-4943-8037-5EFC2902A21B}"/>
              </a:ext>
            </a:extLst>
          </p:cNvPr>
          <p:cNvSpPr/>
          <p:nvPr/>
        </p:nvSpPr>
        <p:spPr>
          <a:xfrm>
            <a:off x="8482623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B0C2A83-22A7-4310-B6F2-658E618D6B4C}"/>
              </a:ext>
            </a:extLst>
          </p:cNvPr>
          <p:cNvSpPr/>
          <p:nvPr/>
        </p:nvSpPr>
        <p:spPr>
          <a:xfrm>
            <a:off x="8110767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8AB809E-17E0-4325-8285-56C527CA4912}"/>
              </a:ext>
            </a:extLst>
          </p:cNvPr>
          <p:cNvSpPr/>
          <p:nvPr/>
        </p:nvSpPr>
        <p:spPr>
          <a:xfrm>
            <a:off x="8482623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158674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7845762" y="39711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0FB9D7-97C4-4365-A19E-1A0FC922C82B}"/>
              </a:ext>
            </a:extLst>
          </p:cNvPr>
          <p:cNvSpPr txBox="1"/>
          <p:nvPr/>
        </p:nvSpPr>
        <p:spPr>
          <a:xfrm>
            <a:off x="1294545" y="863502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 =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89662-6AF8-45AB-ABBE-AE4D0ED705D4}"/>
              </a:ext>
            </a:extLst>
          </p:cNvPr>
          <p:cNvSpPr txBox="1"/>
          <p:nvPr/>
        </p:nvSpPr>
        <p:spPr>
          <a:xfrm>
            <a:off x="1594372" y="17893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2CC44E2-7D5D-4E4D-9A0B-CC4C1393A832}"/>
              </a:ext>
            </a:extLst>
          </p:cNvPr>
          <p:cNvSpPr txBox="1"/>
          <p:nvPr/>
        </p:nvSpPr>
        <p:spPr>
          <a:xfrm>
            <a:off x="1823106" y="146934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F57D130-13B2-43EC-BB92-F1D14AD2A360}"/>
              </a:ext>
            </a:extLst>
          </p:cNvPr>
          <p:cNvSpPr txBox="1"/>
          <p:nvPr/>
        </p:nvSpPr>
        <p:spPr>
          <a:xfrm>
            <a:off x="2080227" y="12249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2E6A43-8963-4C3A-AC58-F55EDBF799FA}"/>
              </a:ext>
            </a:extLst>
          </p:cNvPr>
          <p:cNvSpPr txBox="1"/>
          <p:nvPr/>
        </p:nvSpPr>
        <p:spPr>
          <a:xfrm>
            <a:off x="2902386" y="574476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(3, 448, 640)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14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38DD6CCA-9546-4360-84FC-3C632BE36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819" y="4933617"/>
            <a:ext cx="2579225" cy="169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F9E4CED0-27F0-42C7-B039-35E7EA1A2B8E}"/>
              </a:ext>
            </a:extLst>
          </p:cNvPr>
          <p:cNvSpPr txBox="1"/>
          <p:nvPr/>
        </p:nvSpPr>
        <p:spPr>
          <a:xfrm>
            <a:off x="4229475" y="524968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08CB43A-DF35-49D2-9B5C-849443C354F4}"/>
              </a:ext>
            </a:extLst>
          </p:cNvPr>
          <p:cNvSpPr txBox="1"/>
          <p:nvPr/>
        </p:nvSpPr>
        <p:spPr>
          <a:xfrm>
            <a:off x="6172464" y="447195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6F7DCB5-EEBD-450C-81F9-71F8EEA84178}"/>
              </a:ext>
            </a:extLst>
          </p:cNvPr>
          <p:cNvSpPr txBox="1"/>
          <p:nvPr/>
        </p:nvSpPr>
        <p:spPr>
          <a:xfrm>
            <a:off x="3088314" y="61762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(C,  H,  W)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FAD8EDF-6101-4626-9289-C41C1F44F1EB}"/>
              </a:ext>
            </a:extLst>
          </p:cNvPr>
          <p:cNvSpPr txBox="1"/>
          <p:nvPr/>
        </p:nvSpPr>
        <p:spPr>
          <a:xfrm>
            <a:off x="1948956" y="347245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4,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CB7ABB4-E5C7-47A0-9D3A-2CA576D9283B}"/>
              </a:ext>
            </a:extLst>
          </p:cNvPr>
          <p:cNvSpPr txBox="1"/>
          <p:nvPr/>
        </p:nvSpPr>
        <p:spPr>
          <a:xfrm>
            <a:off x="4951139" y="343171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3,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7EFF681-56F4-4474-98A3-BB77298787FF}"/>
              </a:ext>
            </a:extLst>
          </p:cNvPr>
          <p:cNvSpPr txBox="1"/>
          <p:nvPr/>
        </p:nvSpPr>
        <p:spPr>
          <a:xfrm>
            <a:off x="7635066" y="341575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A665218-90D6-4BD3-88F8-B7E48CA61B39}"/>
              </a:ext>
            </a:extLst>
          </p:cNvPr>
          <p:cNvSpPr/>
          <p:nvPr/>
        </p:nvSpPr>
        <p:spPr>
          <a:xfrm>
            <a:off x="7056120" y="92965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0679736-007A-4CD6-A855-63DF0B16195C}"/>
              </a:ext>
            </a:extLst>
          </p:cNvPr>
          <p:cNvSpPr/>
          <p:nvPr/>
        </p:nvSpPr>
        <p:spPr>
          <a:xfrm>
            <a:off x="7427976" y="92965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140A306-B854-41BF-8732-644AD1FB009C}"/>
              </a:ext>
            </a:extLst>
          </p:cNvPr>
          <p:cNvSpPr/>
          <p:nvPr/>
        </p:nvSpPr>
        <p:spPr>
          <a:xfrm>
            <a:off x="7056120" y="130150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30ACB94-B8A6-4262-87CE-1081CE53BEC8}"/>
              </a:ext>
            </a:extLst>
          </p:cNvPr>
          <p:cNvSpPr/>
          <p:nvPr/>
        </p:nvSpPr>
        <p:spPr>
          <a:xfrm>
            <a:off x="7427976" y="130150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9516E2E-7350-4327-94A4-0983337D8C16}"/>
              </a:ext>
            </a:extLst>
          </p:cNvPr>
          <p:cNvSpPr/>
          <p:nvPr/>
        </p:nvSpPr>
        <p:spPr>
          <a:xfrm>
            <a:off x="6901614" y="1033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367890B-9B15-4BB8-8432-0397063B89F4}"/>
              </a:ext>
            </a:extLst>
          </p:cNvPr>
          <p:cNvSpPr/>
          <p:nvPr/>
        </p:nvSpPr>
        <p:spPr>
          <a:xfrm>
            <a:off x="7273470" y="1033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5892907-E52E-4A61-8F51-FE71387B028D}"/>
              </a:ext>
            </a:extLst>
          </p:cNvPr>
          <p:cNvSpPr/>
          <p:nvPr/>
        </p:nvSpPr>
        <p:spPr>
          <a:xfrm>
            <a:off x="6901614" y="1405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80AF45D-22A8-4671-861D-08E84642125D}"/>
              </a:ext>
            </a:extLst>
          </p:cNvPr>
          <p:cNvSpPr/>
          <p:nvPr/>
        </p:nvSpPr>
        <p:spPr>
          <a:xfrm>
            <a:off x="7273470" y="1405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BA493F0F-0C05-440B-B9EF-9D6BE2EB0AEA}"/>
              </a:ext>
            </a:extLst>
          </p:cNvPr>
          <p:cNvSpPr/>
          <p:nvPr/>
        </p:nvSpPr>
        <p:spPr>
          <a:xfrm>
            <a:off x="6730013" y="118729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815C911-8EB5-4244-B5CE-8652D8BF9F75}"/>
              </a:ext>
            </a:extLst>
          </p:cNvPr>
          <p:cNvSpPr/>
          <p:nvPr/>
        </p:nvSpPr>
        <p:spPr>
          <a:xfrm>
            <a:off x="7101869" y="118729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2FA5E15-E159-4705-A00F-587DD20D4D59}"/>
              </a:ext>
            </a:extLst>
          </p:cNvPr>
          <p:cNvSpPr/>
          <p:nvPr/>
        </p:nvSpPr>
        <p:spPr>
          <a:xfrm>
            <a:off x="6730013" y="155915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7330F2C-E328-4778-A4A6-F507045347A0}"/>
              </a:ext>
            </a:extLst>
          </p:cNvPr>
          <p:cNvSpPr/>
          <p:nvPr/>
        </p:nvSpPr>
        <p:spPr>
          <a:xfrm>
            <a:off x="7101869" y="155915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01702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4EE55544-76BA-475E-9604-FF074B5B10FE}"/>
              </a:ext>
            </a:extLst>
          </p:cNvPr>
          <p:cNvSpPr/>
          <p:nvPr/>
        </p:nvSpPr>
        <p:spPr>
          <a:xfrm>
            <a:off x="5173337" y="2080792"/>
            <a:ext cx="1289733" cy="1029160"/>
          </a:xfrm>
          <a:prstGeom prst="cube">
            <a:avLst>
              <a:gd name="adj" fmla="val 28716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A5000A-C81E-44D5-8687-003DA07C9CCC}"/>
              </a:ext>
            </a:extLst>
          </p:cNvPr>
          <p:cNvSpPr txBox="1"/>
          <p:nvPr/>
        </p:nvSpPr>
        <p:spPr>
          <a:xfrm>
            <a:off x="5043202" y="192644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D3E754-DDD8-4287-B40A-5138D1875E25}"/>
              </a:ext>
            </a:extLst>
          </p:cNvPr>
          <p:cNvSpPr txBox="1"/>
          <p:nvPr/>
        </p:nvSpPr>
        <p:spPr>
          <a:xfrm>
            <a:off x="5484940" y="302889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282D163-4D9D-4EDA-8208-36010E3BC1A9}"/>
              </a:ext>
            </a:extLst>
          </p:cNvPr>
          <p:cNvSpPr txBox="1"/>
          <p:nvPr/>
        </p:nvSpPr>
        <p:spPr>
          <a:xfrm>
            <a:off x="4741863" y="24723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1234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5213945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84D99C-01BB-40F9-A94A-87B650932483}"/>
              </a:ext>
            </a:extLst>
          </p:cNvPr>
          <p:cNvSpPr txBox="1"/>
          <p:nvPr/>
        </p:nvSpPr>
        <p:spPr>
          <a:xfrm>
            <a:off x="5368932" y="1243195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 = 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62901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4971771" y="776573"/>
            <a:ext cx="1343074" cy="1137247"/>
            <a:chOff x="4741863" y="1926443"/>
            <a:chExt cx="1721207" cy="1457432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4945831" y="5355581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5031961" y="1907723"/>
            <a:ext cx="1343074" cy="1137247"/>
            <a:chOff x="4741863" y="1926443"/>
            <a:chExt cx="1721207" cy="145743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5044672" y="3813030"/>
            <a:ext cx="1343074" cy="1137247"/>
            <a:chOff x="4741863" y="1926443"/>
            <a:chExt cx="1721207" cy="1457432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5367664" y="32191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6481336" y="1098489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2601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(FN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526218" y="3549145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353098" y="1994644"/>
            <a:ext cx="1535475" cy="1173052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889713" y="307548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51999" y="25307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276739" y="187119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609114" y="3817464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749486" y="48221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(FN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604490" y="20823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48802" y="4090146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FN,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588306" y="371842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78043" y="448203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605FF6-9454-4CE3-845B-A6A70F3C1679}"/>
              </a:ext>
            </a:extLst>
          </p:cNvPr>
          <p:cNvSpPr/>
          <p:nvPr/>
        </p:nvSpPr>
        <p:spPr>
          <a:xfrm>
            <a:off x="5515661" y="2561220"/>
            <a:ext cx="219240" cy="219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4026374-3D19-449A-9E00-2CE162725D34}"/>
              </a:ext>
            </a:extLst>
          </p:cNvPr>
          <p:cNvSpPr/>
          <p:nvPr/>
        </p:nvSpPr>
        <p:spPr>
          <a:xfrm>
            <a:off x="5735802" y="2561220"/>
            <a:ext cx="219240" cy="219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4693A5-7879-4085-B85E-A5E4233911FA}"/>
              </a:ext>
            </a:extLst>
          </p:cNvPr>
          <p:cNvSpPr/>
          <p:nvPr/>
        </p:nvSpPr>
        <p:spPr>
          <a:xfrm>
            <a:off x="5955943" y="2561220"/>
            <a:ext cx="219240" cy="219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40131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331425" y="5204757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099791" y="5535566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99095" y="5293343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616371" y="1605506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952326" y="22821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408321" y="1941158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488772" y="148239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568400" y="56586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787908" y="5556505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02693" y="3407148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76588" y="55764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(FN,)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616092" y="520475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214576" y="5133234"/>
            <a:ext cx="672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7AED6180-2ED1-4992-8332-048A2A3DCDD4}"/>
              </a:ext>
            </a:extLst>
          </p:cNvPr>
          <p:cNvSpPr/>
          <p:nvPr/>
        </p:nvSpPr>
        <p:spPr>
          <a:xfrm>
            <a:off x="612074" y="2558243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991572E2-5C72-4078-8C5A-394052DBF3C4}"/>
              </a:ext>
            </a:extLst>
          </p:cNvPr>
          <p:cNvSpPr/>
          <p:nvPr/>
        </p:nvSpPr>
        <p:spPr>
          <a:xfrm>
            <a:off x="607777" y="351098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8A468983-3D53-4826-BFD4-6D3E37152E64}"/>
              </a:ext>
            </a:extLst>
          </p:cNvPr>
          <p:cNvSpPr/>
          <p:nvPr/>
        </p:nvSpPr>
        <p:spPr>
          <a:xfrm>
            <a:off x="352387" y="1311395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DB5AD306-F562-4558-8616-E4B789F7A23E}"/>
              </a:ext>
            </a:extLst>
          </p:cNvPr>
          <p:cNvSpPr/>
          <p:nvPr/>
        </p:nvSpPr>
        <p:spPr>
          <a:xfrm>
            <a:off x="8539475" y="148514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BAB0A8-F439-40D9-BB20-143DFBAA7123}"/>
              </a:ext>
            </a:extLst>
          </p:cNvPr>
          <p:cNvSpPr txBox="1"/>
          <p:nvPr/>
        </p:nvSpPr>
        <p:spPr>
          <a:xfrm>
            <a:off x="8875430" y="216181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F7EE27-4C11-487D-B0C1-4AE7EF99DF21}"/>
              </a:ext>
            </a:extLst>
          </p:cNvPr>
          <p:cNvSpPr txBox="1"/>
          <p:nvPr/>
        </p:nvSpPr>
        <p:spPr>
          <a:xfrm>
            <a:off x="8331425" y="1820792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5408F4-420F-447D-BDBB-86BEB0CBEBCD}"/>
              </a:ext>
            </a:extLst>
          </p:cNvPr>
          <p:cNvSpPr txBox="1"/>
          <p:nvPr/>
        </p:nvSpPr>
        <p:spPr>
          <a:xfrm>
            <a:off x="8411876" y="136202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288FCB5F-AE06-47F8-9A31-9EAE62068D47}"/>
              </a:ext>
            </a:extLst>
          </p:cNvPr>
          <p:cNvSpPr/>
          <p:nvPr/>
        </p:nvSpPr>
        <p:spPr>
          <a:xfrm>
            <a:off x="8535178" y="2437877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4BEA055F-28FA-41E1-A006-D8C5C3B30F3E}"/>
              </a:ext>
            </a:extLst>
          </p:cNvPr>
          <p:cNvSpPr/>
          <p:nvPr/>
        </p:nvSpPr>
        <p:spPr>
          <a:xfrm>
            <a:off x="8530881" y="3390614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8DE657DC-F12B-4DAE-A7F3-B784053A9115}"/>
              </a:ext>
            </a:extLst>
          </p:cNvPr>
          <p:cNvSpPr/>
          <p:nvPr/>
        </p:nvSpPr>
        <p:spPr>
          <a:xfrm>
            <a:off x="8275491" y="1191029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718B39-02FD-439F-9E3E-039DC98D0B7E}"/>
              </a:ext>
            </a:extLst>
          </p:cNvPr>
          <p:cNvSpPr/>
          <p:nvPr/>
        </p:nvSpPr>
        <p:spPr>
          <a:xfrm>
            <a:off x="5718933" y="2534620"/>
            <a:ext cx="219240" cy="219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F27E962-A879-4570-87EF-934F925CA574}"/>
              </a:ext>
            </a:extLst>
          </p:cNvPr>
          <p:cNvSpPr/>
          <p:nvPr/>
        </p:nvSpPr>
        <p:spPr>
          <a:xfrm>
            <a:off x="5939074" y="2534620"/>
            <a:ext cx="219240" cy="219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A5E8978-7FF0-4245-A0AF-A1C66C234646}"/>
              </a:ext>
            </a:extLst>
          </p:cNvPr>
          <p:cNvSpPr/>
          <p:nvPr/>
        </p:nvSpPr>
        <p:spPr>
          <a:xfrm>
            <a:off x="6159215" y="2534620"/>
            <a:ext cx="219240" cy="219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2689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206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90BD3-EAE0-492D-8CF8-79F7C176B1C6}"/>
              </a:ext>
            </a:extLst>
          </p:cNvPr>
          <p:cNvSpPr/>
          <p:nvPr/>
        </p:nvSpPr>
        <p:spPr>
          <a:xfrm>
            <a:off x="1083787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B1AB0F-D1E9-4485-83A8-4298781935FE}"/>
              </a:ext>
            </a:extLst>
          </p:cNvPr>
          <p:cNvSpPr/>
          <p:nvPr/>
        </p:nvSpPr>
        <p:spPr>
          <a:xfrm>
            <a:off x="145564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BED4B9-B211-43A0-86EC-4F8E7CB7B34F}"/>
              </a:ext>
            </a:extLst>
          </p:cNvPr>
          <p:cNvSpPr/>
          <p:nvPr/>
        </p:nvSpPr>
        <p:spPr>
          <a:xfrm>
            <a:off x="182749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7DD662-9451-4D47-BF4E-3FB8FC5A1C9A}"/>
              </a:ext>
            </a:extLst>
          </p:cNvPr>
          <p:cNvSpPr/>
          <p:nvPr/>
        </p:nvSpPr>
        <p:spPr>
          <a:xfrm>
            <a:off x="219935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1361B-8283-458E-9507-67BDD4FE1557}"/>
              </a:ext>
            </a:extLst>
          </p:cNvPr>
          <p:cNvSpPr/>
          <p:nvPr/>
        </p:nvSpPr>
        <p:spPr>
          <a:xfrm>
            <a:off x="108378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891624-063C-4B89-AA63-E36EF5AF80C2}"/>
              </a:ext>
            </a:extLst>
          </p:cNvPr>
          <p:cNvSpPr/>
          <p:nvPr/>
        </p:nvSpPr>
        <p:spPr>
          <a:xfrm>
            <a:off x="145564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1D4B5-14B2-45E6-A595-7FDE7350DC94}"/>
              </a:ext>
            </a:extLst>
          </p:cNvPr>
          <p:cNvSpPr/>
          <p:nvPr/>
        </p:nvSpPr>
        <p:spPr>
          <a:xfrm>
            <a:off x="182749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A3E9D6-84EC-4DDB-BFC1-09A5B011117A}"/>
              </a:ext>
            </a:extLst>
          </p:cNvPr>
          <p:cNvSpPr/>
          <p:nvPr/>
        </p:nvSpPr>
        <p:spPr>
          <a:xfrm>
            <a:off x="219935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DD9DBC-E6E6-4AE4-8422-B38EF1B354B6}"/>
              </a:ext>
            </a:extLst>
          </p:cNvPr>
          <p:cNvSpPr/>
          <p:nvPr/>
        </p:nvSpPr>
        <p:spPr>
          <a:xfrm>
            <a:off x="108378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B6787-F0E9-40C5-8AAC-EC73C816818C}"/>
              </a:ext>
            </a:extLst>
          </p:cNvPr>
          <p:cNvSpPr/>
          <p:nvPr/>
        </p:nvSpPr>
        <p:spPr>
          <a:xfrm>
            <a:off x="145564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EFEE0-1C4A-46C7-A58B-07C28AB31857}"/>
              </a:ext>
            </a:extLst>
          </p:cNvPr>
          <p:cNvSpPr/>
          <p:nvPr/>
        </p:nvSpPr>
        <p:spPr>
          <a:xfrm>
            <a:off x="182749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11B789-42FB-469F-AAB8-774AB7392E76}"/>
              </a:ext>
            </a:extLst>
          </p:cNvPr>
          <p:cNvSpPr/>
          <p:nvPr/>
        </p:nvSpPr>
        <p:spPr>
          <a:xfrm>
            <a:off x="219935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3A504-C6CB-4E97-AF08-91A8DBF6DE92}"/>
              </a:ext>
            </a:extLst>
          </p:cNvPr>
          <p:cNvSpPr/>
          <p:nvPr/>
        </p:nvSpPr>
        <p:spPr>
          <a:xfrm>
            <a:off x="1083787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17F2F-2A48-42E6-B86C-168EC676E7B0}"/>
              </a:ext>
            </a:extLst>
          </p:cNvPr>
          <p:cNvSpPr/>
          <p:nvPr/>
        </p:nvSpPr>
        <p:spPr>
          <a:xfrm>
            <a:off x="145564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8D4233-DD37-4168-AC19-2051900EF9D8}"/>
              </a:ext>
            </a:extLst>
          </p:cNvPr>
          <p:cNvSpPr/>
          <p:nvPr/>
        </p:nvSpPr>
        <p:spPr>
          <a:xfrm>
            <a:off x="182749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D423D6-DC08-4FA8-87DE-BA0370EA30FF}"/>
              </a:ext>
            </a:extLst>
          </p:cNvPr>
          <p:cNvSpPr/>
          <p:nvPr/>
        </p:nvSpPr>
        <p:spPr>
          <a:xfrm>
            <a:off x="219935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60EA49A-6F95-49EE-8C17-3D0C14B986E9}"/>
              </a:ext>
            </a:extLst>
          </p:cNvPr>
          <p:cNvSpPr/>
          <p:nvPr/>
        </p:nvSpPr>
        <p:spPr>
          <a:xfrm>
            <a:off x="3943303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9519444-0D75-424B-B6C1-BAFDE742A354}"/>
              </a:ext>
            </a:extLst>
          </p:cNvPr>
          <p:cNvSpPr/>
          <p:nvPr/>
        </p:nvSpPr>
        <p:spPr>
          <a:xfrm>
            <a:off x="4315159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618D6C4-8EAF-4DD4-B89D-DEBFDAA340B2}"/>
              </a:ext>
            </a:extLst>
          </p:cNvPr>
          <p:cNvSpPr/>
          <p:nvPr/>
        </p:nvSpPr>
        <p:spPr>
          <a:xfrm>
            <a:off x="3943303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30009BF-F1B2-4A72-9196-57F961AFBC23}"/>
              </a:ext>
            </a:extLst>
          </p:cNvPr>
          <p:cNvSpPr/>
          <p:nvPr/>
        </p:nvSpPr>
        <p:spPr>
          <a:xfrm>
            <a:off x="4315159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308255-D373-45A3-9319-290303CAA39C}"/>
              </a:ext>
            </a:extLst>
          </p:cNvPr>
          <p:cNvGrpSpPr/>
          <p:nvPr/>
        </p:nvGrpSpPr>
        <p:grpSpPr>
          <a:xfrm>
            <a:off x="1081310" y="1338976"/>
            <a:ext cx="743712" cy="743712"/>
            <a:chOff x="2833815" y="838235"/>
            <a:chExt cx="743712" cy="743712"/>
          </a:xfrm>
          <a:noFill/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BF0E6E-EB96-4395-8B6C-BC77177C55A0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EEEA6AD-2FE5-47B8-A432-1AE13E7C2FF8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0922CCA-ED7F-4B46-85D5-27BA4EB12AE5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C1B563-DB4F-459C-99AC-DDCBC4EFFA37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2B12B92-87F0-4032-A073-FAF5841255FA}"/>
              </a:ext>
            </a:extLst>
          </p:cNvPr>
          <p:cNvSpPr/>
          <p:nvPr/>
        </p:nvSpPr>
        <p:spPr>
          <a:xfrm>
            <a:off x="3090672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295701-13DE-4F6A-91CB-4189FE60AA77}"/>
              </a:ext>
            </a:extLst>
          </p:cNvPr>
          <p:cNvSpPr/>
          <p:nvPr/>
        </p:nvSpPr>
        <p:spPr>
          <a:xfrm>
            <a:off x="558641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5C66157-EB50-4411-9704-D5B7E2A4C7DF}"/>
              </a:ext>
            </a:extLst>
          </p:cNvPr>
          <p:cNvSpPr/>
          <p:nvPr/>
        </p:nvSpPr>
        <p:spPr>
          <a:xfrm>
            <a:off x="595826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CC304F-2BE2-4D3F-8DFE-DC2B8D4F681A}"/>
              </a:ext>
            </a:extLst>
          </p:cNvPr>
          <p:cNvSpPr/>
          <p:nvPr/>
        </p:nvSpPr>
        <p:spPr>
          <a:xfrm>
            <a:off x="633012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13C4BF3-EEA2-49CD-BB45-3390E5649EC3}"/>
              </a:ext>
            </a:extLst>
          </p:cNvPr>
          <p:cNvSpPr/>
          <p:nvPr/>
        </p:nvSpPr>
        <p:spPr>
          <a:xfrm>
            <a:off x="6701981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565860-7058-4C1D-91CA-FE00A8C410F0}"/>
              </a:ext>
            </a:extLst>
          </p:cNvPr>
          <p:cNvSpPr/>
          <p:nvPr/>
        </p:nvSpPr>
        <p:spPr>
          <a:xfrm>
            <a:off x="558641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B4ABA-6AC1-4783-AABE-79A3E6CE364E}"/>
              </a:ext>
            </a:extLst>
          </p:cNvPr>
          <p:cNvSpPr/>
          <p:nvPr/>
        </p:nvSpPr>
        <p:spPr>
          <a:xfrm>
            <a:off x="595826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164F45-A51A-4BC9-9071-A1FDFA1D2859}"/>
              </a:ext>
            </a:extLst>
          </p:cNvPr>
          <p:cNvSpPr/>
          <p:nvPr/>
        </p:nvSpPr>
        <p:spPr>
          <a:xfrm>
            <a:off x="633012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109B2-D619-4F47-831D-41AE4820784E}"/>
              </a:ext>
            </a:extLst>
          </p:cNvPr>
          <p:cNvSpPr/>
          <p:nvPr/>
        </p:nvSpPr>
        <p:spPr>
          <a:xfrm>
            <a:off x="6701981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7786E1-BD76-4855-9230-6A1F44D64CAA}"/>
              </a:ext>
            </a:extLst>
          </p:cNvPr>
          <p:cNvSpPr/>
          <p:nvPr/>
        </p:nvSpPr>
        <p:spPr>
          <a:xfrm>
            <a:off x="558641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1D5C4D-5BB5-4E7F-9A2F-A14A3DFC94C5}"/>
              </a:ext>
            </a:extLst>
          </p:cNvPr>
          <p:cNvSpPr/>
          <p:nvPr/>
        </p:nvSpPr>
        <p:spPr>
          <a:xfrm>
            <a:off x="595826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C24181-99A1-4162-8EC4-91419EA68B5E}"/>
              </a:ext>
            </a:extLst>
          </p:cNvPr>
          <p:cNvSpPr/>
          <p:nvPr/>
        </p:nvSpPr>
        <p:spPr>
          <a:xfrm>
            <a:off x="633012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47D8FF-B071-47F5-9BC7-2081E042062F}"/>
              </a:ext>
            </a:extLst>
          </p:cNvPr>
          <p:cNvSpPr/>
          <p:nvPr/>
        </p:nvSpPr>
        <p:spPr>
          <a:xfrm>
            <a:off x="6701981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FBE5C6A-3B72-416E-9539-76C9CB1B162F}"/>
              </a:ext>
            </a:extLst>
          </p:cNvPr>
          <p:cNvSpPr/>
          <p:nvPr/>
        </p:nvSpPr>
        <p:spPr>
          <a:xfrm>
            <a:off x="558641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760948-F8AE-4E7E-A39C-2DC64E8FB7A1}"/>
              </a:ext>
            </a:extLst>
          </p:cNvPr>
          <p:cNvSpPr/>
          <p:nvPr/>
        </p:nvSpPr>
        <p:spPr>
          <a:xfrm>
            <a:off x="595826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18C1B07-73B0-4E53-9D46-00BB0703FBA8}"/>
              </a:ext>
            </a:extLst>
          </p:cNvPr>
          <p:cNvSpPr/>
          <p:nvPr/>
        </p:nvSpPr>
        <p:spPr>
          <a:xfrm>
            <a:off x="633012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9941B0-E830-4926-AD03-A05518296439}"/>
              </a:ext>
            </a:extLst>
          </p:cNvPr>
          <p:cNvSpPr/>
          <p:nvPr/>
        </p:nvSpPr>
        <p:spPr>
          <a:xfrm>
            <a:off x="6701981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31B0C04-A704-4F7F-81F6-789D5226055F}"/>
              </a:ext>
            </a:extLst>
          </p:cNvPr>
          <p:cNvSpPr/>
          <p:nvPr/>
        </p:nvSpPr>
        <p:spPr>
          <a:xfrm>
            <a:off x="850077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7A87F3-5253-4451-80CB-709B18B5B646}"/>
              </a:ext>
            </a:extLst>
          </p:cNvPr>
          <p:cNvSpPr/>
          <p:nvPr/>
        </p:nvSpPr>
        <p:spPr>
          <a:xfrm>
            <a:off x="887263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2D711-F0B1-4DCF-9347-8EACF87EC4B0}"/>
              </a:ext>
            </a:extLst>
          </p:cNvPr>
          <p:cNvSpPr/>
          <p:nvPr/>
        </p:nvSpPr>
        <p:spPr>
          <a:xfrm>
            <a:off x="850077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EB9FCF-B4A9-499C-884C-53381566ABFD}"/>
              </a:ext>
            </a:extLst>
          </p:cNvPr>
          <p:cNvSpPr/>
          <p:nvPr/>
        </p:nvSpPr>
        <p:spPr>
          <a:xfrm>
            <a:off x="887263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CA6AF7B-BFBC-4D2F-AAE8-36C070F7E34A}"/>
              </a:ext>
            </a:extLst>
          </p:cNvPr>
          <p:cNvGrpSpPr/>
          <p:nvPr/>
        </p:nvGrpSpPr>
        <p:grpSpPr>
          <a:xfrm>
            <a:off x="6332602" y="1343096"/>
            <a:ext cx="743712" cy="743712"/>
            <a:chOff x="2833815" y="838235"/>
            <a:chExt cx="743712" cy="743712"/>
          </a:xfrm>
          <a:noFill/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3685A31-0A4B-4E1E-959D-D492F0E751BC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C785FE9-9339-482C-9715-C7001B7B4C12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CDE9DBB-2068-4193-B7FF-55122BAB21D2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0FD7D5-ED4C-46DC-A711-9CBE7DCB61F2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4C5F8113-63F3-4545-B9D1-6CD27CB4CC68}"/>
              </a:ext>
            </a:extLst>
          </p:cNvPr>
          <p:cNvSpPr/>
          <p:nvPr/>
        </p:nvSpPr>
        <p:spPr>
          <a:xfrm>
            <a:off x="7593298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8307116-8825-44E1-8FCA-D6CA9193E2B2}"/>
              </a:ext>
            </a:extLst>
          </p:cNvPr>
          <p:cNvSpPr/>
          <p:nvPr/>
        </p:nvSpPr>
        <p:spPr>
          <a:xfrm>
            <a:off x="1083787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388C48D-A5F9-4D67-9DCD-8FBC7ACC337A}"/>
              </a:ext>
            </a:extLst>
          </p:cNvPr>
          <p:cNvSpPr/>
          <p:nvPr/>
        </p:nvSpPr>
        <p:spPr>
          <a:xfrm>
            <a:off x="145564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EC86D2E-DF84-4738-B7B8-5FE0CC61D1EF}"/>
              </a:ext>
            </a:extLst>
          </p:cNvPr>
          <p:cNvSpPr/>
          <p:nvPr/>
        </p:nvSpPr>
        <p:spPr>
          <a:xfrm>
            <a:off x="182749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9F085B6-129E-4EF7-AC64-CC8CE0D8BC3C}"/>
              </a:ext>
            </a:extLst>
          </p:cNvPr>
          <p:cNvSpPr/>
          <p:nvPr/>
        </p:nvSpPr>
        <p:spPr>
          <a:xfrm>
            <a:off x="219935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342D01F-7B9B-45E7-9283-2C6BD255C1C3}"/>
              </a:ext>
            </a:extLst>
          </p:cNvPr>
          <p:cNvSpPr/>
          <p:nvPr/>
        </p:nvSpPr>
        <p:spPr>
          <a:xfrm>
            <a:off x="108378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4DF967-DB79-49EF-A46C-1EB78BFF7450}"/>
              </a:ext>
            </a:extLst>
          </p:cNvPr>
          <p:cNvSpPr/>
          <p:nvPr/>
        </p:nvSpPr>
        <p:spPr>
          <a:xfrm>
            <a:off x="145564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0BF7E2A-3D93-43B7-8583-F983159D1CDA}"/>
              </a:ext>
            </a:extLst>
          </p:cNvPr>
          <p:cNvSpPr/>
          <p:nvPr/>
        </p:nvSpPr>
        <p:spPr>
          <a:xfrm>
            <a:off x="182749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84BA1F-68DC-4CEE-8EEB-9F5EF420D7A1}"/>
              </a:ext>
            </a:extLst>
          </p:cNvPr>
          <p:cNvSpPr/>
          <p:nvPr/>
        </p:nvSpPr>
        <p:spPr>
          <a:xfrm>
            <a:off x="219935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8132A0C-6651-4375-AA33-6453DB197D25}"/>
              </a:ext>
            </a:extLst>
          </p:cNvPr>
          <p:cNvSpPr/>
          <p:nvPr/>
        </p:nvSpPr>
        <p:spPr>
          <a:xfrm>
            <a:off x="108378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B6E5260-D382-454A-8303-9136EAD07154}"/>
              </a:ext>
            </a:extLst>
          </p:cNvPr>
          <p:cNvSpPr/>
          <p:nvPr/>
        </p:nvSpPr>
        <p:spPr>
          <a:xfrm>
            <a:off x="145564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A70848A-17A0-4E19-853D-E1F2FAD95044}"/>
              </a:ext>
            </a:extLst>
          </p:cNvPr>
          <p:cNvSpPr/>
          <p:nvPr/>
        </p:nvSpPr>
        <p:spPr>
          <a:xfrm>
            <a:off x="182749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AFAF2C5-39AF-45DC-93E0-E1486D245BCD}"/>
              </a:ext>
            </a:extLst>
          </p:cNvPr>
          <p:cNvSpPr/>
          <p:nvPr/>
        </p:nvSpPr>
        <p:spPr>
          <a:xfrm>
            <a:off x="219935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284437-3115-406A-BBD9-CDAEED69821B}"/>
              </a:ext>
            </a:extLst>
          </p:cNvPr>
          <p:cNvSpPr/>
          <p:nvPr/>
        </p:nvSpPr>
        <p:spPr>
          <a:xfrm>
            <a:off x="1083787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2D79A66-E4F2-44C5-B996-709EE6B08971}"/>
              </a:ext>
            </a:extLst>
          </p:cNvPr>
          <p:cNvSpPr/>
          <p:nvPr/>
        </p:nvSpPr>
        <p:spPr>
          <a:xfrm>
            <a:off x="145564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C430E8-E8E2-4157-AABE-8BDD1B531A7E}"/>
              </a:ext>
            </a:extLst>
          </p:cNvPr>
          <p:cNvSpPr/>
          <p:nvPr/>
        </p:nvSpPr>
        <p:spPr>
          <a:xfrm>
            <a:off x="182749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A2A636F-11A6-4252-A686-619CA662212C}"/>
              </a:ext>
            </a:extLst>
          </p:cNvPr>
          <p:cNvSpPr/>
          <p:nvPr/>
        </p:nvSpPr>
        <p:spPr>
          <a:xfrm>
            <a:off x="219935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ED1FF83-B2E2-4A55-B883-3D4A41720699}"/>
              </a:ext>
            </a:extLst>
          </p:cNvPr>
          <p:cNvSpPr/>
          <p:nvPr/>
        </p:nvSpPr>
        <p:spPr>
          <a:xfrm>
            <a:off x="399815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08B0798-EA3D-4FAA-A3BB-B7F39F12B6E9}"/>
              </a:ext>
            </a:extLst>
          </p:cNvPr>
          <p:cNvSpPr/>
          <p:nvPr/>
        </p:nvSpPr>
        <p:spPr>
          <a:xfrm>
            <a:off x="437000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4FE8938-AF84-4B88-B6AA-C2EA1A3632F8}"/>
              </a:ext>
            </a:extLst>
          </p:cNvPr>
          <p:cNvSpPr/>
          <p:nvPr/>
        </p:nvSpPr>
        <p:spPr>
          <a:xfrm>
            <a:off x="399815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B4C67A0-20FA-4B31-93E9-D810ECF62630}"/>
              </a:ext>
            </a:extLst>
          </p:cNvPr>
          <p:cNvSpPr/>
          <p:nvPr/>
        </p:nvSpPr>
        <p:spPr>
          <a:xfrm>
            <a:off x="437000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812FF61-B35D-4969-9916-AEC119D6D920}"/>
              </a:ext>
            </a:extLst>
          </p:cNvPr>
          <p:cNvGrpSpPr/>
          <p:nvPr/>
        </p:nvGrpSpPr>
        <p:grpSpPr>
          <a:xfrm>
            <a:off x="1083787" y="4502800"/>
            <a:ext cx="743712" cy="743712"/>
            <a:chOff x="2833815" y="838235"/>
            <a:chExt cx="743712" cy="743712"/>
          </a:xfrm>
          <a:noFill/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3B31991-9D82-4D13-9942-6F7D542D2517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9BAD0EC-8C4C-47E5-9DCD-454266A8D317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73CA66E-9D8F-4272-B376-4C1AFE01227B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539EB96-1A5B-450F-A0EA-1B0A58EAD25D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A7683380-5B7B-4FBD-9FF1-35E6222DC3F2}"/>
              </a:ext>
            </a:extLst>
          </p:cNvPr>
          <p:cNvSpPr/>
          <p:nvPr/>
        </p:nvSpPr>
        <p:spPr>
          <a:xfrm>
            <a:off x="3090672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D472B2F-E5E4-4E9B-BD66-45A26D9F9CFC}"/>
              </a:ext>
            </a:extLst>
          </p:cNvPr>
          <p:cNvSpPr/>
          <p:nvPr/>
        </p:nvSpPr>
        <p:spPr>
          <a:xfrm>
            <a:off x="558641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957D6A-A74D-49B9-A2B2-B809BFD31380}"/>
              </a:ext>
            </a:extLst>
          </p:cNvPr>
          <p:cNvSpPr/>
          <p:nvPr/>
        </p:nvSpPr>
        <p:spPr>
          <a:xfrm>
            <a:off x="595826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4697AC-8181-45E6-BE37-4D860A646914}"/>
              </a:ext>
            </a:extLst>
          </p:cNvPr>
          <p:cNvSpPr/>
          <p:nvPr/>
        </p:nvSpPr>
        <p:spPr>
          <a:xfrm>
            <a:off x="633012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2AA037E-16F1-41BE-A9D7-DF86A3FB348F}"/>
              </a:ext>
            </a:extLst>
          </p:cNvPr>
          <p:cNvSpPr/>
          <p:nvPr/>
        </p:nvSpPr>
        <p:spPr>
          <a:xfrm>
            <a:off x="6701981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86E677-B77E-4336-94A5-C64B7393C5E2}"/>
              </a:ext>
            </a:extLst>
          </p:cNvPr>
          <p:cNvSpPr/>
          <p:nvPr/>
        </p:nvSpPr>
        <p:spPr>
          <a:xfrm>
            <a:off x="558641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5B76D3-85A5-4B5C-95F1-FC65CBCDC5E5}"/>
              </a:ext>
            </a:extLst>
          </p:cNvPr>
          <p:cNvSpPr/>
          <p:nvPr/>
        </p:nvSpPr>
        <p:spPr>
          <a:xfrm>
            <a:off x="595826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601D43-E164-4F8F-8F15-9FBB52289268}"/>
              </a:ext>
            </a:extLst>
          </p:cNvPr>
          <p:cNvSpPr/>
          <p:nvPr/>
        </p:nvSpPr>
        <p:spPr>
          <a:xfrm>
            <a:off x="633012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FE914D9-349E-41F5-A49E-9A709E55B796}"/>
              </a:ext>
            </a:extLst>
          </p:cNvPr>
          <p:cNvSpPr/>
          <p:nvPr/>
        </p:nvSpPr>
        <p:spPr>
          <a:xfrm>
            <a:off x="670198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28C74B0-C413-40B5-89B4-4145A3CF4222}"/>
              </a:ext>
            </a:extLst>
          </p:cNvPr>
          <p:cNvSpPr/>
          <p:nvPr/>
        </p:nvSpPr>
        <p:spPr>
          <a:xfrm>
            <a:off x="558641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A26D47A-078F-46C5-A5FE-EBFAF62F5CCF}"/>
              </a:ext>
            </a:extLst>
          </p:cNvPr>
          <p:cNvSpPr/>
          <p:nvPr/>
        </p:nvSpPr>
        <p:spPr>
          <a:xfrm>
            <a:off x="595826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97E4419-A23B-4EB9-9F61-DE379467E035}"/>
              </a:ext>
            </a:extLst>
          </p:cNvPr>
          <p:cNvSpPr/>
          <p:nvPr/>
        </p:nvSpPr>
        <p:spPr>
          <a:xfrm>
            <a:off x="633012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FB3381F-2CF8-4BB6-8AAA-08028440CC26}"/>
              </a:ext>
            </a:extLst>
          </p:cNvPr>
          <p:cNvSpPr/>
          <p:nvPr/>
        </p:nvSpPr>
        <p:spPr>
          <a:xfrm>
            <a:off x="670198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9E3F228-627C-4E22-8D72-9F5FA4CF24A4}"/>
              </a:ext>
            </a:extLst>
          </p:cNvPr>
          <p:cNvSpPr/>
          <p:nvPr/>
        </p:nvSpPr>
        <p:spPr>
          <a:xfrm>
            <a:off x="558641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9F7D31B-D7D9-4F5A-B2D9-9DF8BEAD8AA6}"/>
              </a:ext>
            </a:extLst>
          </p:cNvPr>
          <p:cNvSpPr/>
          <p:nvPr/>
        </p:nvSpPr>
        <p:spPr>
          <a:xfrm>
            <a:off x="595826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690CBA7-4607-45E2-8E19-D1F9BFBD31DF}"/>
              </a:ext>
            </a:extLst>
          </p:cNvPr>
          <p:cNvSpPr/>
          <p:nvPr/>
        </p:nvSpPr>
        <p:spPr>
          <a:xfrm>
            <a:off x="633012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82BADA-D9AB-4C9B-840C-78D5D3E7AB69}"/>
              </a:ext>
            </a:extLst>
          </p:cNvPr>
          <p:cNvSpPr/>
          <p:nvPr/>
        </p:nvSpPr>
        <p:spPr>
          <a:xfrm>
            <a:off x="6701981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C469873-F564-455B-BBD0-B0C394B513E5}"/>
              </a:ext>
            </a:extLst>
          </p:cNvPr>
          <p:cNvSpPr/>
          <p:nvPr/>
        </p:nvSpPr>
        <p:spPr>
          <a:xfrm>
            <a:off x="850077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17F072-21CE-4625-A150-B6A1336D8B58}"/>
              </a:ext>
            </a:extLst>
          </p:cNvPr>
          <p:cNvSpPr/>
          <p:nvPr/>
        </p:nvSpPr>
        <p:spPr>
          <a:xfrm>
            <a:off x="887263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CA77BFF-6B29-4306-A55C-51715A884B71}"/>
              </a:ext>
            </a:extLst>
          </p:cNvPr>
          <p:cNvSpPr/>
          <p:nvPr/>
        </p:nvSpPr>
        <p:spPr>
          <a:xfrm>
            <a:off x="850077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ECBEBD4-C723-443D-A57C-94BE90F961D5}"/>
              </a:ext>
            </a:extLst>
          </p:cNvPr>
          <p:cNvSpPr/>
          <p:nvPr/>
        </p:nvSpPr>
        <p:spPr>
          <a:xfrm>
            <a:off x="887263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FD590FF-C24F-4F8F-94BB-611295F303B4}"/>
              </a:ext>
            </a:extLst>
          </p:cNvPr>
          <p:cNvGrpSpPr/>
          <p:nvPr/>
        </p:nvGrpSpPr>
        <p:grpSpPr>
          <a:xfrm>
            <a:off x="6338698" y="4502800"/>
            <a:ext cx="743712" cy="743712"/>
            <a:chOff x="2833815" y="838235"/>
            <a:chExt cx="743712" cy="743712"/>
          </a:xfrm>
          <a:noFill/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6BF1613-3C56-417C-B906-11613ACB08AA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844AEE-3997-450C-9D8C-E8DDD5DBA84A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5369236-37E4-4499-B6D1-005F296F1E21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CB24DBC-4412-47A9-8964-8A7768D54966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672D1A99-7F6E-4F6A-BBB4-DC8E313AD18F}"/>
              </a:ext>
            </a:extLst>
          </p:cNvPr>
          <p:cNvSpPr/>
          <p:nvPr/>
        </p:nvSpPr>
        <p:spPr>
          <a:xfrm>
            <a:off x="7593298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712F7-B82B-4CEE-BF35-68A29A7E9033}"/>
              </a:ext>
            </a:extLst>
          </p:cNvPr>
          <p:cNvSpPr txBox="1"/>
          <p:nvPr/>
        </p:nvSpPr>
        <p:spPr>
          <a:xfrm>
            <a:off x="2197153" y="803183"/>
            <a:ext cx="408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크기가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04369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계층의 특성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84740-1DBF-413D-B28D-615795073709}"/>
              </a:ext>
            </a:extLst>
          </p:cNvPr>
          <p:cNvSpPr txBox="1"/>
          <p:nvPr/>
        </p:nvSpPr>
        <p:spPr>
          <a:xfrm>
            <a:off x="688918" y="1060704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학습해야 할 매개 변수가 없다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031CAD3-8B40-4A6C-8DD1-73A82EEDE94C}"/>
              </a:ext>
            </a:extLst>
          </p:cNvPr>
          <p:cNvSpPr txBox="1"/>
          <p:nvPr/>
        </p:nvSpPr>
        <p:spPr>
          <a:xfrm>
            <a:off x="688918" y="1835170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 수와 채널 수가 변하지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78" name="그룹 7177">
            <a:extLst>
              <a:ext uri="{FF2B5EF4-FFF2-40B4-BE49-F238E27FC236}">
                <a16:creationId xmlns:a16="http://schemas.microsoft.com/office/drawing/2014/main" id="{546E3A29-ED89-424D-84A8-C2AA24F1846E}"/>
              </a:ext>
            </a:extLst>
          </p:cNvPr>
          <p:cNvGrpSpPr/>
          <p:nvPr/>
        </p:nvGrpSpPr>
        <p:grpSpPr>
          <a:xfrm>
            <a:off x="2704266" y="2345136"/>
            <a:ext cx="3765689" cy="1591840"/>
            <a:chOff x="1972746" y="2712007"/>
            <a:chExt cx="5956422" cy="25179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EDBCD6-0215-4B7D-BCAB-064608DF15AA}"/>
                </a:ext>
              </a:extLst>
            </p:cNvPr>
            <p:cNvSpPr/>
            <p:nvPr/>
          </p:nvSpPr>
          <p:spPr>
            <a:xfrm>
              <a:off x="2344602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5744E8-79BB-45E2-9384-CC113F77E95D}"/>
                </a:ext>
              </a:extLst>
            </p:cNvPr>
            <p:cNvSpPr/>
            <p:nvPr/>
          </p:nvSpPr>
          <p:spPr>
            <a:xfrm>
              <a:off x="2716458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C5698AC-26BA-45AC-8077-E211E5460248}"/>
                </a:ext>
              </a:extLst>
            </p:cNvPr>
            <p:cNvSpPr/>
            <p:nvPr/>
          </p:nvSpPr>
          <p:spPr>
            <a:xfrm>
              <a:off x="3088314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A4D2AA-76CF-468F-A282-679B9B288E14}"/>
                </a:ext>
              </a:extLst>
            </p:cNvPr>
            <p:cNvSpPr/>
            <p:nvPr/>
          </p:nvSpPr>
          <p:spPr>
            <a:xfrm>
              <a:off x="3460170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6B49AC-2DCC-49D0-BFBE-CB555A08BA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9F47ED-A514-4E16-B439-C5D385376381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782B130-6CEF-4C39-9091-208E7CF55FC7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6304B9-3F01-432C-88B1-BEB759CDB663}"/>
                </a:ext>
              </a:extLst>
            </p:cNvPr>
            <p:cNvSpPr/>
            <p:nvPr/>
          </p:nvSpPr>
          <p:spPr>
            <a:xfrm>
              <a:off x="3460170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5FAC38-D633-4BE9-86F2-8A95620F4EDB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EC8F1F-FFEC-448A-9DB9-3EA0C3BAFAC8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9C1759-7EB8-43E6-A3BD-5A0AC4880B03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8547B6-3CC1-4E33-8C69-5A57DF560118}"/>
                </a:ext>
              </a:extLst>
            </p:cNvPr>
            <p:cNvSpPr/>
            <p:nvPr/>
          </p:nvSpPr>
          <p:spPr>
            <a:xfrm>
              <a:off x="3460170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0EA9A3-7396-4634-B073-47905DFAE318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732D1-56B0-45F2-BA10-5481E41DFCA1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1BAAD3-B2DA-447F-8A70-65E41B164B3F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C989D9-4F7D-4C3A-A8CE-26173DF1D557}"/>
                </a:ext>
              </a:extLst>
            </p:cNvPr>
            <p:cNvSpPr/>
            <p:nvPr/>
          </p:nvSpPr>
          <p:spPr>
            <a:xfrm>
              <a:off x="3460170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9322E8-29FC-47AD-A91F-2113F31CC62D}"/>
                </a:ext>
              </a:extLst>
            </p:cNvPr>
            <p:cNvSpPr/>
            <p:nvPr/>
          </p:nvSpPr>
          <p:spPr>
            <a:xfrm>
              <a:off x="2158674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EAB23C-D722-49E8-9777-D1F92B09BB64}"/>
                </a:ext>
              </a:extLst>
            </p:cNvPr>
            <p:cNvSpPr/>
            <p:nvPr/>
          </p:nvSpPr>
          <p:spPr>
            <a:xfrm>
              <a:off x="2530530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728097-1F1D-4A69-BC54-09E241ADA65C}"/>
                </a:ext>
              </a:extLst>
            </p:cNvPr>
            <p:cNvSpPr/>
            <p:nvPr/>
          </p:nvSpPr>
          <p:spPr>
            <a:xfrm>
              <a:off x="2902386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CF5D1F-ACEF-4809-8F06-2A0F95781B2C}"/>
                </a:ext>
              </a:extLst>
            </p:cNvPr>
            <p:cNvSpPr/>
            <p:nvPr/>
          </p:nvSpPr>
          <p:spPr>
            <a:xfrm>
              <a:off x="3274242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1B16D6-27DD-4134-A5A5-41BCD94B8168}"/>
                </a:ext>
              </a:extLst>
            </p:cNvPr>
            <p:cNvSpPr/>
            <p:nvPr/>
          </p:nvSpPr>
          <p:spPr>
            <a:xfrm>
              <a:off x="2158674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7E2201-5ED4-4E0C-A2FA-7E86C0E09087}"/>
                </a:ext>
              </a:extLst>
            </p:cNvPr>
            <p:cNvSpPr/>
            <p:nvPr/>
          </p:nvSpPr>
          <p:spPr>
            <a:xfrm>
              <a:off x="2530530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86FFAB-F3AB-4C17-A740-B6E58E6A311D}"/>
                </a:ext>
              </a:extLst>
            </p:cNvPr>
            <p:cNvSpPr/>
            <p:nvPr/>
          </p:nvSpPr>
          <p:spPr>
            <a:xfrm>
              <a:off x="2902386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E060FD-AB49-4ACF-B3C2-4AE63D21C3D3}"/>
                </a:ext>
              </a:extLst>
            </p:cNvPr>
            <p:cNvSpPr/>
            <p:nvPr/>
          </p:nvSpPr>
          <p:spPr>
            <a:xfrm>
              <a:off x="3274242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3F36CF1-C685-416E-8A28-9EA29B1541AE}"/>
                </a:ext>
              </a:extLst>
            </p:cNvPr>
            <p:cNvSpPr/>
            <p:nvPr/>
          </p:nvSpPr>
          <p:spPr>
            <a:xfrm>
              <a:off x="2158674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473A64-D54B-426F-A362-157FA86D901C}"/>
                </a:ext>
              </a:extLst>
            </p:cNvPr>
            <p:cNvSpPr/>
            <p:nvPr/>
          </p:nvSpPr>
          <p:spPr>
            <a:xfrm>
              <a:off x="2530530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6F720E-D6EC-4C96-B031-9D865D3FDD66}"/>
                </a:ext>
              </a:extLst>
            </p:cNvPr>
            <p:cNvSpPr/>
            <p:nvPr/>
          </p:nvSpPr>
          <p:spPr>
            <a:xfrm>
              <a:off x="2902386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FEAC4FD-1ED0-448E-A4FD-302B4A95F9C1}"/>
                </a:ext>
              </a:extLst>
            </p:cNvPr>
            <p:cNvSpPr/>
            <p:nvPr/>
          </p:nvSpPr>
          <p:spPr>
            <a:xfrm>
              <a:off x="3274242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39FAAE-1DBE-487A-9A4A-2361C0101EE8}"/>
                </a:ext>
              </a:extLst>
            </p:cNvPr>
            <p:cNvSpPr/>
            <p:nvPr/>
          </p:nvSpPr>
          <p:spPr>
            <a:xfrm>
              <a:off x="2158674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ACE67AE-A227-475D-AB79-525E557B8D0C}"/>
                </a:ext>
              </a:extLst>
            </p:cNvPr>
            <p:cNvSpPr/>
            <p:nvPr/>
          </p:nvSpPr>
          <p:spPr>
            <a:xfrm>
              <a:off x="2530530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90146B7-0756-41BE-B80D-F332A19804F4}"/>
                </a:ext>
              </a:extLst>
            </p:cNvPr>
            <p:cNvSpPr/>
            <p:nvPr/>
          </p:nvSpPr>
          <p:spPr>
            <a:xfrm>
              <a:off x="2902386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E6C929-12C0-4711-9EDC-AEACCB06C4DC}"/>
                </a:ext>
              </a:extLst>
            </p:cNvPr>
            <p:cNvSpPr/>
            <p:nvPr/>
          </p:nvSpPr>
          <p:spPr>
            <a:xfrm>
              <a:off x="3274242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3A6726-582F-4E04-8EF0-3A28AAC2EEAB}"/>
                </a:ext>
              </a:extLst>
            </p:cNvPr>
            <p:cNvSpPr/>
            <p:nvPr/>
          </p:nvSpPr>
          <p:spPr>
            <a:xfrm>
              <a:off x="1972746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CDE846-7AB9-4219-A291-10351B7DA9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45B61E-70E9-496D-96FC-BA6893A317FD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80CEA0-BB00-4EA9-8C8C-3C4145EDCC4A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B6EF9A7-8A01-47A1-898F-F97F67AED352}"/>
                </a:ext>
              </a:extLst>
            </p:cNvPr>
            <p:cNvSpPr/>
            <p:nvPr/>
          </p:nvSpPr>
          <p:spPr>
            <a:xfrm>
              <a:off x="1972746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5308F60-9512-43E0-811A-99B6A05860DD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C0591C-206E-4C08-AB2D-3BA36C9F5FD1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FBC3D-F94D-49E9-8CDC-83AA05F1DD49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5FDE39-57BB-4488-9535-9837825C1F8F}"/>
                </a:ext>
              </a:extLst>
            </p:cNvPr>
            <p:cNvSpPr/>
            <p:nvPr/>
          </p:nvSpPr>
          <p:spPr>
            <a:xfrm>
              <a:off x="1972746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9C0ABF4-C54C-49BF-98C4-3AC0B8A946E1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0C1299F1-DB19-46C7-AAED-A9CAED39278C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FCAFB6F6-9990-4AC7-ABB8-DFEB870E91C6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D654304B-9CE3-46D7-8FE3-DD8730C10F2E}"/>
                </a:ext>
              </a:extLst>
            </p:cNvPr>
            <p:cNvSpPr/>
            <p:nvPr/>
          </p:nvSpPr>
          <p:spPr>
            <a:xfrm>
              <a:off x="1972746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96B28A24-2C82-45E5-8282-30759936B8EB}"/>
                </a:ext>
              </a:extLst>
            </p:cNvPr>
            <p:cNvSpPr/>
            <p:nvPr/>
          </p:nvSpPr>
          <p:spPr>
            <a:xfrm>
              <a:off x="2344602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7F295584-26D1-4121-90D7-314EC31D0386}"/>
                </a:ext>
              </a:extLst>
            </p:cNvPr>
            <p:cNvSpPr/>
            <p:nvPr/>
          </p:nvSpPr>
          <p:spPr>
            <a:xfrm>
              <a:off x="2716458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1475B2D5-961E-430E-B174-0D5BF14A2A6E}"/>
                </a:ext>
              </a:extLst>
            </p:cNvPr>
            <p:cNvSpPr/>
            <p:nvPr/>
          </p:nvSpPr>
          <p:spPr>
            <a:xfrm>
              <a:off x="3088314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A9ABB942-4A40-4812-9245-E7EEB404D174}"/>
                </a:ext>
              </a:extLst>
            </p:cNvPr>
            <p:cNvSpPr txBox="1"/>
            <p:nvPr/>
          </p:nvSpPr>
          <p:spPr>
            <a:xfrm>
              <a:off x="2158674" y="4743088"/>
              <a:ext cx="1651163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데이터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7BF76E9F-048A-4ECF-9427-DE0B0B829169}"/>
                </a:ext>
              </a:extLst>
            </p:cNvPr>
            <p:cNvSpPr/>
            <p:nvPr/>
          </p:nvSpPr>
          <p:spPr>
            <a:xfrm>
              <a:off x="6608964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A66CD02-BAE2-4131-A0CD-502A16F01FE3}"/>
                </a:ext>
              </a:extLst>
            </p:cNvPr>
            <p:cNvSpPr/>
            <p:nvPr/>
          </p:nvSpPr>
          <p:spPr>
            <a:xfrm>
              <a:off x="6980820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63123DB-0D48-4428-8A80-BD4E5FD8411A}"/>
                </a:ext>
              </a:extLst>
            </p:cNvPr>
            <p:cNvSpPr/>
            <p:nvPr/>
          </p:nvSpPr>
          <p:spPr>
            <a:xfrm>
              <a:off x="6608964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D7E04D-90B8-4BFB-B055-86435FA70938}"/>
                </a:ext>
              </a:extLst>
            </p:cNvPr>
            <p:cNvSpPr/>
            <p:nvPr/>
          </p:nvSpPr>
          <p:spPr>
            <a:xfrm>
              <a:off x="6980820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24F124A8-184E-4C74-BB56-56E550402FD1}"/>
                </a:ext>
              </a:extLst>
            </p:cNvPr>
            <p:cNvSpPr txBox="1"/>
            <p:nvPr/>
          </p:nvSpPr>
          <p:spPr>
            <a:xfrm>
              <a:off x="6272934" y="4617327"/>
              <a:ext cx="1656234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 데이터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B2F24D4-7DF7-4D51-9FC7-75B913E8AE81}"/>
                </a:ext>
              </a:extLst>
            </p:cNvPr>
            <p:cNvSpPr/>
            <p:nvPr/>
          </p:nvSpPr>
          <p:spPr>
            <a:xfrm>
              <a:off x="6493140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A386A1-3FA1-4FF4-B326-A1C0E7C1BB67}"/>
                </a:ext>
              </a:extLst>
            </p:cNvPr>
            <p:cNvSpPr/>
            <p:nvPr/>
          </p:nvSpPr>
          <p:spPr>
            <a:xfrm>
              <a:off x="6864996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375D1C5-25EC-4E99-97F0-DF5DF737E1BF}"/>
                </a:ext>
              </a:extLst>
            </p:cNvPr>
            <p:cNvSpPr/>
            <p:nvPr/>
          </p:nvSpPr>
          <p:spPr>
            <a:xfrm>
              <a:off x="6493140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DC0943-B4B3-4691-BF38-E04B9EC8951E}"/>
                </a:ext>
              </a:extLst>
            </p:cNvPr>
            <p:cNvSpPr/>
            <p:nvPr/>
          </p:nvSpPr>
          <p:spPr>
            <a:xfrm>
              <a:off x="6864996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35163CD-3283-49D8-B6E1-A3895335B730}"/>
                </a:ext>
              </a:extLst>
            </p:cNvPr>
            <p:cNvSpPr/>
            <p:nvPr/>
          </p:nvSpPr>
          <p:spPr>
            <a:xfrm>
              <a:off x="6377316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D2D8910-1E38-456B-A712-0C7DC30F30A2}"/>
                </a:ext>
              </a:extLst>
            </p:cNvPr>
            <p:cNvSpPr/>
            <p:nvPr/>
          </p:nvSpPr>
          <p:spPr>
            <a:xfrm>
              <a:off x="6749172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F20DBCC-0931-41BA-8A02-DCB6A8FCA5EA}"/>
                </a:ext>
              </a:extLst>
            </p:cNvPr>
            <p:cNvSpPr/>
            <p:nvPr/>
          </p:nvSpPr>
          <p:spPr>
            <a:xfrm>
              <a:off x="6377316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6BED20C5-3C5C-465B-A8E8-F7FDAB1C1BDD}"/>
                </a:ext>
              </a:extLst>
            </p:cNvPr>
            <p:cNvSpPr/>
            <p:nvPr/>
          </p:nvSpPr>
          <p:spPr>
            <a:xfrm>
              <a:off x="6749172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화살표: 오른쪽 7176">
              <a:extLst>
                <a:ext uri="{FF2B5EF4-FFF2-40B4-BE49-F238E27FC236}">
                  <a16:creationId xmlns:a16="http://schemas.microsoft.com/office/drawing/2014/main" id="{4A3747DE-CB72-4D94-8782-8CD9AA36F5E2}"/>
                </a:ext>
              </a:extLst>
            </p:cNvPr>
            <p:cNvSpPr/>
            <p:nvPr/>
          </p:nvSpPr>
          <p:spPr>
            <a:xfrm>
              <a:off x="4894263" y="3455719"/>
              <a:ext cx="553413" cy="371856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0CC2A4C7-10D3-44F1-9D38-6702E08093C9}"/>
              </a:ext>
            </a:extLst>
          </p:cNvPr>
          <p:cNvSpPr txBox="1"/>
          <p:nvPr/>
        </p:nvSpPr>
        <p:spPr>
          <a:xfrm>
            <a:off x="740977" y="4035114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입력의 변화에 영향을 적게 받는다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369533D2-1042-48E5-949D-7AFD73F97915}"/>
              </a:ext>
            </a:extLst>
          </p:cNvPr>
          <p:cNvSpPr/>
          <p:nvPr/>
        </p:nvSpPr>
        <p:spPr>
          <a:xfrm>
            <a:off x="137769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2954C2C-12FC-4C7D-8EA6-ED9068C91029}"/>
              </a:ext>
            </a:extLst>
          </p:cNvPr>
          <p:cNvSpPr/>
          <p:nvPr/>
        </p:nvSpPr>
        <p:spPr>
          <a:xfrm>
            <a:off x="1676400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BC76FEA-B04C-4992-A3A5-9865FC23A373}"/>
              </a:ext>
            </a:extLst>
          </p:cNvPr>
          <p:cNvSpPr/>
          <p:nvPr/>
        </p:nvSpPr>
        <p:spPr>
          <a:xfrm>
            <a:off x="1975104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5A373BD-D47B-4752-BD11-EF1605D3F71F}"/>
              </a:ext>
            </a:extLst>
          </p:cNvPr>
          <p:cNvSpPr/>
          <p:nvPr/>
        </p:nvSpPr>
        <p:spPr>
          <a:xfrm>
            <a:off x="2572512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D5F1E2F-7139-410A-8C92-E54EBE085464}"/>
              </a:ext>
            </a:extLst>
          </p:cNvPr>
          <p:cNvSpPr/>
          <p:nvPr/>
        </p:nvSpPr>
        <p:spPr>
          <a:xfrm>
            <a:off x="287121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96E52C5-B38A-45B8-BC67-F6167A5F4E81}"/>
              </a:ext>
            </a:extLst>
          </p:cNvPr>
          <p:cNvSpPr/>
          <p:nvPr/>
        </p:nvSpPr>
        <p:spPr>
          <a:xfrm>
            <a:off x="137769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63875A00-85E1-4BB7-8752-90865445CFAF}"/>
              </a:ext>
            </a:extLst>
          </p:cNvPr>
          <p:cNvSpPr/>
          <p:nvPr/>
        </p:nvSpPr>
        <p:spPr>
          <a:xfrm>
            <a:off x="1975104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55F7DEF-B3ED-4A92-9636-3CCB1BEB56E5}"/>
              </a:ext>
            </a:extLst>
          </p:cNvPr>
          <p:cNvSpPr/>
          <p:nvPr/>
        </p:nvSpPr>
        <p:spPr>
          <a:xfrm>
            <a:off x="2273808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94E702-F575-4860-B152-468CC213F40B}"/>
              </a:ext>
            </a:extLst>
          </p:cNvPr>
          <p:cNvSpPr/>
          <p:nvPr/>
        </p:nvSpPr>
        <p:spPr>
          <a:xfrm>
            <a:off x="2572512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4839D3AC-29A3-42AA-8D32-3814B6954244}"/>
              </a:ext>
            </a:extLst>
          </p:cNvPr>
          <p:cNvSpPr/>
          <p:nvPr/>
        </p:nvSpPr>
        <p:spPr>
          <a:xfrm>
            <a:off x="287121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63018D2A-969A-4331-9734-97A1845F6125}"/>
              </a:ext>
            </a:extLst>
          </p:cNvPr>
          <p:cNvSpPr/>
          <p:nvPr/>
        </p:nvSpPr>
        <p:spPr>
          <a:xfrm>
            <a:off x="137769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F9AF52A-4630-4ECE-AEDE-42892D477ED5}"/>
              </a:ext>
            </a:extLst>
          </p:cNvPr>
          <p:cNvSpPr/>
          <p:nvPr/>
        </p:nvSpPr>
        <p:spPr>
          <a:xfrm>
            <a:off x="1676400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0273CCFC-6931-4FB1-B16C-7D0A7833A2CB}"/>
              </a:ext>
            </a:extLst>
          </p:cNvPr>
          <p:cNvSpPr/>
          <p:nvPr/>
        </p:nvSpPr>
        <p:spPr>
          <a:xfrm>
            <a:off x="1975104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E132DE8E-C19D-46E4-8A12-CA7422E1A2BE}"/>
              </a:ext>
            </a:extLst>
          </p:cNvPr>
          <p:cNvSpPr/>
          <p:nvPr/>
        </p:nvSpPr>
        <p:spPr>
          <a:xfrm>
            <a:off x="2273808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1B39D0E-5952-42D7-B493-31262338B88C}"/>
              </a:ext>
            </a:extLst>
          </p:cNvPr>
          <p:cNvSpPr/>
          <p:nvPr/>
        </p:nvSpPr>
        <p:spPr>
          <a:xfrm>
            <a:off x="2572512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219FB537-F770-4E20-80C7-DD63BB21B73B}"/>
              </a:ext>
            </a:extLst>
          </p:cNvPr>
          <p:cNvSpPr/>
          <p:nvPr/>
        </p:nvSpPr>
        <p:spPr>
          <a:xfrm>
            <a:off x="287121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70E0A98-8A9A-4B4F-ABF5-4D0830DBB1FD}"/>
              </a:ext>
            </a:extLst>
          </p:cNvPr>
          <p:cNvSpPr/>
          <p:nvPr/>
        </p:nvSpPr>
        <p:spPr>
          <a:xfrm>
            <a:off x="137769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17909C-EEE9-4E92-A6D0-05339FE0865B}"/>
              </a:ext>
            </a:extLst>
          </p:cNvPr>
          <p:cNvSpPr/>
          <p:nvPr/>
        </p:nvSpPr>
        <p:spPr>
          <a:xfrm>
            <a:off x="1676400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B662498E-7BE4-4FF7-BB59-6B4BB2E67AAB}"/>
              </a:ext>
            </a:extLst>
          </p:cNvPr>
          <p:cNvSpPr/>
          <p:nvPr/>
        </p:nvSpPr>
        <p:spPr>
          <a:xfrm>
            <a:off x="1975104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64DD8B6D-9F35-4A15-8A43-101835F2588D}"/>
              </a:ext>
            </a:extLst>
          </p:cNvPr>
          <p:cNvSpPr/>
          <p:nvPr/>
        </p:nvSpPr>
        <p:spPr>
          <a:xfrm>
            <a:off x="2273808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A4906C4-3FEA-4360-9820-DF62335C45EF}"/>
              </a:ext>
            </a:extLst>
          </p:cNvPr>
          <p:cNvSpPr/>
          <p:nvPr/>
        </p:nvSpPr>
        <p:spPr>
          <a:xfrm>
            <a:off x="2572512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33B03F8-7D07-4B3C-A8EE-4BEDA9946BBF}"/>
              </a:ext>
            </a:extLst>
          </p:cNvPr>
          <p:cNvSpPr/>
          <p:nvPr/>
        </p:nvSpPr>
        <p:spPr>
          <a:xfrm>
            <a:off x="287121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D3DAE45-BD94-4085-99DF-3A6FDAC6C220}"/>
              </a:ext>
            </a:extLst>
          </p:cNvPr>
          <p:cNvSpPr/>
          <p:nvPr/>
        </p:nvSpPr>
        <p:spPr>
          <a:xfrm>
            <a:off x="1676400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0B414F3-3C91-4852-A546-8DBBC8BF644D}"/>
              </a:ext>
            </a:extLst>
          </p:cNvPr>
          <p:cNvSpPr/>
          <p:nvPr/>
        </p:nvSpPr>
        <p:spPr>
          <a:xfrm>
            <a:off x="1975104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0255B00-84F1-470B-836C-F7DA1B0F883C}"/>
              </a:ext>
            </a:extLst>
          </p:cNvPr>
          <p:cNvSpPr/>
          <p:nvPr/>
        </p:nvSpPr>
        <p:spPr>
          <a:xfrm>
            <a:off x="2273808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C10513D-FD53-4B5E-90C9-3E11B2A4ABBB}"/>
              </a:ext>
            </a:extLst>
          </p:cNvPr>
          <p:cNvSpPr/>
          <p:nvPr/>
        </p:nvSpPr>
        <p:spPr>
          <a:xfrm>
            <a:off x="2572512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CEFC3A4A-14A4-446A-A127-D160F76991BF}"/>
              </a:ext>
            </a:extLst>
          </p:cNvPr>
          <p:cNvSpPr/>
          <p:nvPr/>
        </p:nvSpPr>
        <p:spPr>
          <a:xfrm>
            <a:off x="287121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C70EFDF0-8C5A-44DE-A1D8-12DF4BBA1AF3}"/>
              </a:ext>
            </a:extLst>
          </p:cNvPr>
          <p:cNvSpPr/>
          <p:nvPr/>
        </p:nvSpPr>
        <p:spPr>
          <a:xfrm>
            <a:off x="137769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AD95AE4-21CF-4DB2-A5B6-5A7237618DE6}"/>
              </a:ext>
            </a:extLst>
          </p:cNvPr>
          <p:cNvSpPr/>
          <p:nvPr/>
        </p:nvSpPr>
        <p:spPr>
          <a:xfrm>
            <a:off x="1676400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181B12A-C35E-4478-A807-C683C83FEE8D}"/>
              </a:ext>
            </a:extLst>
          </p:cNvPr>
          <p:cNvSpPr/>
          <p:nvPr/>
        </p:nvSpPr>
        <p:spPr>
          <a:xfrm>
            <a:off x="1975104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0AC0D77-FFA5-4238-B41D-A9BCD45CFC3F}"/>
              </a:ext>
            </a:extLst>
          </p:cNvPr>
          <p:cNvSpPr/>
          <p:nvPr/>
        </p:nvSpPr>
        <p:spPr>
          <a:xfrm>
            <a:off x="2273808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5AC1AA7-80A2-4663-B539-54092BB363E9}"/>
              </a:ext>
            </a:extLst>
          </p:cNvPr>
          <p:cNvSpPr/>
          <p:nvPr/>
        </p:nvSpPr>
        <p:spPr>
          <a:xfrm>
            <a:off x="287121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C4A82F4-EBE7-4D5C-BB0F-8ACFDE97690E}"/>
              </a:ext>
            </a:extLst>
          </p:cNvPr>
          <p:cNvSpPr/>
          <p:nvPr/>
        </p:nvSpPr>
        <p:spPr>
          <a:xfrm>
            <a:off x="2273808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BD0745-C54A-4DB0-ABCE-550C28ECEE42}"/>
              </a:ext>
            </a:extLst>
          </p:cNvPr>
          <p:cNvSpPr/>
          <p:nvPr/>
        </p:nvSpPr>
        <p:spPr>
          <a:xfrm>
            <a:off x="1676400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0A7DDB4-69EE-4EA0-AEC4-259709556463}"/>
              </a:ext>
            </a:extLst>
          </p:cNvPr>
          <p:cNvSpPr/>
          <p:nvPr/>
        </p:nvSpPr>
        <p:spPr>
          <a:xfrm>
            <a:off x="137769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6828642-A121-4B1B-9677-EE17B408E4DD}"/>
              </a:ext>
            </a:extLst>
          </p:cNvPr>
          <p:cNvSpPr/>
          <p:nvPr/>
        </p:nvSpPr>
        <p:spPr>
          <a:xfrm>
            <a:off x="2572512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098C7D8-B024-4E17-8CC9-5A0EF9A17B90}"/>
              </a:ext>
            </a:extLst>
          </p:cNvPr>
          <p:cNvSpPr/>
          <p:nvPr/>
        </p:nvSpPr>
        <p:spPr>
          <a:xfrm>
            <a:off x="558641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5864886-C9E1-4AB5-A074-88B94B27F3B0}"/>
              </a:ext>
            </a:extLst>
          </p:cNvPr>
          <p:cNvSpPr/>
          <p:nvPr/>
        </p:nvSpPr>
        <p:spPr>
          <a:xfrm>
            <a:off x="5885117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887DCD8-EBDF-4841-AA86-60368608B990}"/>
              </a:ext>
            </a:extLst>
          </p:cNvPr>
          <p:cNvSpPr/>
          <p:nvPr/>
        </p:nvSpPr>
        <p:spPr>
          <a:xfrm>
            <a:off x="6183821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337859D1-54AE-4C63-9C93-7C77E6CE2273}"/>
              </a:ext>
            </a:extLst>
          </p:cNvPr>
          <p:cNvSpPr/>
          <p:nvPr/>
        </p:nvSpPr>
        <p:spPr>
          <a:xfrm>
            <a:off x="6781229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AD6AE5B-C9CB-4D66-A443-308E82DBB85B}"/>
              </a:ext>
            </a:extLst>
          </p:cNvPr>
          <p:cNvSpPr/>
          <p:nvPr/>
        </p:nvSpPr>
        <p:spPr>
          <a:xfrm>
            <a:off x="707993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900FAEBB-9D0D-48FA-AE11-CF0BAFD28E8C}"/>
              </a:ext>
            </a:extLst>
          </p:cNvPr>
          <p:cNvSpPr/>
          <p:nvPr/>
        </p:nvSpPr>
        <p:spPr>
          <a:xfrm>
            <a:off x="558641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D1DD7349-F1A2-41DE-A92D-9E48986B38FF}"/>
              </a:ext>
            </a:extLst>
          </p:cNvPr>
          <p:cNvSpPr/>
          <p:nvPr/>
        </p:nvSpPr>
        <p:spPr>
          <a:xfrm>
            <a:off x="6482525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B3687F9-6145-413C-B4D2-52524D6EB2CE}"/>
              </a:ext>
            </a:extLst>
          </p:cNvPr>
          <p:cNvSpPr/>
          <p:nvPr/>
        </p:nvSpPr>
        <p:spPr>
          <a:xfrm>
            <a:off x="707993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A2EFBC-43CC-460A-915C-0C28BBCE23D8}"/>
              </a:ext>
            </a:extLst>
          </p:cNvPr>
          <p:cNvSpPr/>
          <p:nvPr/>
        </p:nvSpPr>
        <p:spPr>
          <a:xfrm>
            <a:off x="558641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CBCF9C58-A10F-4C22-A184-78884D2A8B36}"/>
              </a:ext>
            </a:extLst>
          </p:cNvPr>
          <p:cNvSpPr/>
          <p:nvPr/>
        </p:nvSpPr>
        <p:spPr>
          <a:xfrm>
            <a:off x="5885117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AA00CC85-C1B6-4BDF-BA65-4427DB815484}"/>
              </a:ext>
            </a:extLst>
          </p:cNvPr>
          <p:cNvSpPr/>
          <p:nvPr/>
        </p:nvSpPr>
        <p:spPr>
          <a:xfrm>
            <a:off x="6183821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3E79265-1586-4AEC-AAD3-3730699B96C6}"/>
              </a:ext>
            </a:extLst>
          </p:cNvPr>
          <p:cNvSpPr/>
          <p:nvPr/>
        </p:nvSpPr>
        <p:spPr>
          <a:xfrm>
            <a:off x="6482525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60E1F5C-99F0-42E1-8499-E7721B6DEB19}"/>
              </a:ext>
            </a:extLst>
          </p:cNvPr>
          <p:cNvSpPr/>
          <p:nvPr/>
        </p:nvSpPr>
        <p:spPr>
          <a:xfrm>
            <a:off x="6781229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358DDB11-94D8-471E-B04E-F0D819271065}"/>
              </a:ext>
            </a:extLst>
          </p:cNvPr>
          <p:cNvSpPr/>
          <p:nvPr/>
        </p:nvSpPr>
        <p:spPr>
          <a:xfrm>
            <a:off x="707993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B3E8B5-7656-410D-A295-2E47B22DAB92}"/>
              </a:ext>
            </a:extLst>
          </p:cNvPr>
          <p:cNvSpPr/>
          <p:nvPr/>
        </p:nvSpPr>
        <p:spPr>
          <a:xfrm>
            <a:off x="558641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D0FF58DE-8004-407F-82FE-A00EB2C74556}"/>
              </a:ext>
            </a:extLst>
          </p:cNvPr>
          <p:cNvSpPr/>
          <p:nvPr/>
        </p:nvSpPr>
        <p:spPr>
          <a:xfrm>
            <a:off x="5885117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B36FA3-EBBD-45BE-85FF-6986831B2046}"/>
              </a:ext>
            </a:extLst>
          </p:cNvPr>
          <p:cNvSpPr/>
          <p:nvPr/>
        </p:nvSpPr>
        <p:spPr>
          <a:xfrm>
            <a:off x="6183821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B9527E7D-8B2A-48A8-8812-BAEAF2B29978}"/>
              </a:ext>
            </a:extLst>
          </p:cNvPr>
          <p:cNvSpPr/>
          <p:nvPr/>
        </p:nvSpPr>
        <p:spPr>
          <a:xfrm>
            <a:off x="6482525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8DC0F08-E4BF-4BCE-8DDA-D2D4C3F836C1}"/>
              </a:ext>
            </a:extLst>
          </p:cNvPr>
          <p:cNvSpPr/>
          <p:nvPr/>
        </p:nvSpPr>
        <p:spPr>
          <a:xfrm>
            <a:off x="6781229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9AA7C34-6B79-4127-9FCE-DBDA98E197AB}"/>
              </a:ext>
            </a:extLst>
          </p:cNvPr>
          <p:cNvSpPr/>
          <p:nvPr/>
        </p:nvSpPr>
        <p:spPr>
          <a:xfrm>
            <a:off x="707993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0E25B-CDC5-4F0C-AB53-C0950D8BA3BC}"/>
              </a:ext>
            </a:extLst>
          </p:cNvPr>
          <p:cNvSpPr/>
          <p:nvPr/>
        </p:nvSpPr>
        <p:spPr>
          <a:xfrm>
            <a:off x="6183821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A7209B9D-18CD-45D3-AD9B-0000AA360891}"/>
              </a:ext>
            </a:extLst>
          </p:cNvPr>
          <p:cNvSpPr/>
          <p:nvPr/>
        </p:nvSpPr>
        <p:spPr>
          <a:xfrm>
            <a:off x="6482525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EE24D82-838B-4A7C-8DB3-9A92C2DBE3E1}"/>
              </a:ext>
            </a:extLst>
          </p:cNvPr>
          <p:cNvSpPr/>
          <p:nvPr/>
        </p:nvSpPr>
        <p:spPr>
          <a:xfrm>
            <a:off x="6781229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02B3295F-5CD4-48A3-BFD6-614E96999722}"/>
              </a:ext>
            </a:extLst>
          </p:cNvPr>
          <p:cNvSpPr/>
          <p:nvPr/>
        </p:nvSpPr>
        <p:spPr>
          <a:xfrm>
            <a:off x="558641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88994DC-34AD-46C1-A06A-A3D3A3FAC82B}"/>
              </a:ext>
            </a:extLst>
          </p:cNvPr>
          <p:cNvSpPr/>
          <p:nvPr/>
        </p:nvSpPr>
        <p:spPr>
          <a:xfrm>
            <a:off x="5885117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3CC04D1-80A6-41D6-9B72-1FBE4F791988}"/>
              </a:ext>
            </a:extLst>
          </p:cNvPr>
          <p:cNvSpPr/>
          <p:nvPr/>
        </p:nvSpPr>
        <p:spPr>
          <a:xfrm>
            <a:off x="6183821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AE821295-212C-4F73-A3AA-190D2F9BDD33}"/>
              </a:ext>
            </a:extLst>
          </p:cNvPr>
          <p:cNvSpPr/>
          <p:nvPr/>
        </p:nvSpPr>
        <p:spPr>
          <a:xfrm>
            <a:off x="6482525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00CF9B5-B900-4D2C-9299-D7F66EBA0B51}"/>
              </a:ext>
            </a:extLst>
          </p:cNvPr>
          <p:cNvSpPr/>
          <p:nvPr/>
        </p:nvSpPr>
        <p:spPr>
          <a:xfrm>
            <a:off x="707993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52076B5-DF64-4F29-996C-BE6EFCF5BC93}"/>
              </a:ext>
            </a:extLst>
          </p:cNvPr>
          <p:cNvSpPr/>
          <p:nvPr/>
        </p:nvSpPr>
        <p:spPr>
          <a:xfrm>
            <a:off x="6482525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8B56A141-75B4-434C-82C8-859F1A9F3E25}"/>
              </a:ext>
            </a:extLst>
          </p:cNvPr>
          <p:cNvSpPr/>
          <p:nvPr/>
        </p:nvSpPr>
        <p:spPr>
          <a:xfrm>
            <a:off x="5885117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99CE88-DB48-4F44-BAA2-1C51FD59A5AC}"/>
              </a:ext>
            </a:extLst>
          </p:cNvPr>
          <p:cNvSpPr/>
          <p:nvPr/>
        </p:nvSpPr>
        <p:spPr>
          <a:xfrm>
            <a:off x="558641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280FD29-F57F-4CEC-9C17-8399A30271A9}"/>
              </a:ext>
            </a:extLst>
          </p:cNvPr>
          <p:cNvSpPr/>
          <p:nvPr/>
        </p:nvSpPr>
        <p:spPr>
          <a:xfrm>
            <a:off x="6781229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C8D9F9FB-88BB-46D7-A3D8-35ACFD6B84F1}"/>
              </a:ext>
            </a:extLst>
          </p:cNvPr>
          <p:cNvSpPr/>
          <p:nvPr/>
        </p:nvSpPr>
        <p:spPr>
          <a:xfrm>
            <a:off x="3644625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3B5D41E-B3A8-4A8F-922B-A6A8B1B80050}"/>
              </a:ext>
            </a:extLst>
          </p:cNvPr>
          <p:cNvSpPr/>
          <p:nvPr/>
        </p:nvSpPr>
        <p:spPr>
          <a:xfrm>
            <a:off x="3943329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9C196BFA-7D1C-400D-87CE-0A82A137D8C4}"/>
              </a:ext>
            </a:extLst>
          </p:cNvPr>
          <p:cNvSpPr/>
          <p:nvPr/>
        </p:nvSpPr>
        <p:spPr>
          <a:xfrm>
            <a:off x="3644625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95394BB-D2BA-44F1-B802-1898AF7EEE49}"/>
              </a:ext>
            </a:extLst>
          </p:cNvPr>
          <p:cNvSpPr/>
          <p:nvPr/>
        </p:nvSpPr>
        <p:spPr>
          <a:xfrm>
            <a:off x="3943329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A3C460F7-9249-4026-939F-DA1C4A31B868}"/>
              </a:ext>
            </a:extLst>
          </p:cNvPr>
          <p:cNvSpPr/>
          <p:nvPr/>
        </p:nvSpPr>
        <p:spPr>
          <a:xfrm>
            <a:off x="6183821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23717522-89BE-46CB-86BF-4895C26B24F9}"/>
              </a:ext>
            </a:extLst>
          </p:cNvPr>
          <p:cNvSpPr/>
          <p:nvPr/>
        </p:nvSpPr>
        <p:spPr>
          <a:xfrm>
            <a:off x="6781229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8A05362-1773-42C9-8F13-E90B8D34E180}"/>
              </a:ext>
            </a:extLst>
          </p:cNvPr>
          <p:cNvSpPr/>
          <p:nvPr/>
        </p:nvSpPr>
        <p:spPr>
          <a:xfrm>
            <a:off x="5885117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A512A1A1-DDC1-4DFE-B47E-8F7B3AC18D07}"/>
              </a:ext>
            </a:extLst>
          </p:cNvPr>
          <p:cNvSpPr/>
          <p:nvPr/>
        </p:nvSpPr>
        <p:spPr>
          <a:xfrm>
            <a:off x="707993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EDA0D5FC-15E1-44D9-8F55-C5819B8AFF6C}"/>
              </a:ext>
            </a:extLst>
          </p:cNvPr>
          <p:cNvGrpSpPr/>
          <p:nvPr/>
        </p:nvGrpSpPr>
        <p:grpSpPr>
          <a:xfrm>
            <a:off x="2284955" y="4620768"/>
            <a:ext cx="902208" cy="906632"/>
            <a:chOff x="3649060" y="4691374"/>
            <a:chExt cx="902208" cy="906632"/>
          </a:xfrm>
          <a:noFill/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86CD59BF-6D7A-4617-B045-49CB48DBC6A8}"/>
                </a:ext>
              </a:extLst>
            </p:cNvPr>
            <p:cNvSpPr/>
            <p:nvPr/>
          </p:nvSpPr>
          <p:spPr>
            <a:xfrm>
              <a:off x="3649060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0DC1709-2443-4ED8-B40C-335468FE23C4}"/>
                </a:ext>
              </a:extLst>
            </p:cNvPr>
            <p:cNvSpPr/>
            <p:nvPr/>
          </p:nvSpPr>
          <p:spPr>
            <a:xfrm>
              <a:off x="3947764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A059CE9-A195-4AB0-9852-3087C34DCDF2}"/>
                </a:ext>
              </a:extLst>
            </p:cNvPr>
            <p:cNvSpPr/>
            <p:nvPr/>
          </p:nvSpPr>
          <p:spPr>
            <a:xfrm>
              <a:off x="4246468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B1EF327-4855-4D92-8EF4-3DBC28AB2E27}"/>
                </a:ext>
              </a:extLst>
            </p:cNvPr>
            <p:cNvSpPr/>
            <p:nvPr/>
          </p:nvSpPr>
          <p:spPr>
            <a:xfrm>
              <a:off x="3649060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D4254CB7-3A40-4533-912D-13AD6EF17826}"/>
                </a:ext>
              </a:extLst>
            </p:cNvPr>
            <p:cNvSpPr/>
            <p:nvPr/>
          </p:nvSpPr>
          <p:spPr>
            <a:xfrm>
              <a:off x="3947764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7F5E3229-6293-4377-B04E-B1D06EC78E79}"/>
                </a:ext>
              </a:extLst>
            </p:cNvPr>
            <p:cNvSpPr/>
            <p:nvPr/>
          </p:nvSpPr>
          <p:spPr>
            <a:xfrm>
              <a:off x="4246468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6BEBBC14-946A-4E71-AEB4-6A75E5A9F534}"/>
                </a:ext>
              </a:extLst>
            </p:cNvPr>
            <p:cNvSpPr/>
            <p:nvPr/>
          </p:nvSpPr>
          <p:spPr>
            <a:xfrm>
              <a:off x="3649060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12AE6826-01E8-4CBD-B97C-EF436A105EF1}"/>
                </a:ext>
              </a:extLst>
            </p:cNvPr>
            <p:cNvSpPr/>
            <p:nvPr/>
          </p:nvSpPr>
          <p:spPr>
            <a:xfrm>
              <a:off x="3947764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AF01BD-9781-4C28-877F-104FEB0882A2}"/>
                </a:ext>
              </a:extLst>
            </p:cNvPr>
            <p:cNvSpPr/>
            <p:nvPr/>
          </p:nvSpPr>
          <p:spPr>
            <a:xfrm>
              <a:off x="4246468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EBB572C-477E-4450-833A-C6ACE3AF1E51}"/>
              </a:ext>
            </a:extLst>
          </p:cNvPr>
          <p:cNvSpPr/>
          <p:nvPr/>
        </p:nvSpPr>
        <p:spPr>
          <a:xfrm>
            <a:off x="7935596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5847D47-1A90-421B-8BB6-A905DEF82E7E}"/>
              </a:ext>
            </a:extLst>
          </p:cNvPr>
          <p:cNvSpPr/>
          <p:nvPr/>
        </p:nvSpPr>
        <p:spPr>
          <a:xfrm>
            <a:off x="8234300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126A4E6-3032-40E0-A94F-608B281A9B9D}"/>
              </a:ext>
            </a:extLst>
          </p:cNvPr>
          <p:cNvSpPr/>
          <p:nvPr/>
        </p:nvSpPr>
        <p:spPr>
          <a:xfrm>
            <a:off x="7935596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83C2A1D4-EF1B-42EA-BD5A-969B9726B7E8}"/>
              </a:ext>
            </a:extLst>
          </p:cNvPr>
          <p:cNvSpPr/>
          <p:nvPr/>
        </p:nvSpPr>
        <p:spPr>
          <a:xfrm>
            <a:off x="8234300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DB1F1774-2659-49FB-A0DC-C92FDB76427E}"/>
              </a:ext>
            </a:extLst>
          </p:cNvPr>
          <p:cNvGrpSpPr/>
          <p:nvPr/>
        </p:nvGrpSpPr>
        <p:grpSpPr>
          <a:xfrm>
            <a:off x="6482525" y="4645368"/>
            <a:ext cx="902208" cy="906632"/>
            <a:chOff x="3649060" y="4691374"/>
            <a:chExt cx="902208" cy="906632"/>
          </a:xfrm>
          <a:noFill/>
        </p:grpSpPr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7FD80C52-C76C-40D1-9FD8-6856E4CA13D4}"/>
                </a:ext>
              </a:extLst>
            </p:cNvPr>
            <p:cNvSpPr/>
            <p:nvPr/>
          </p:nvSpPr>
          <p:spPr>
            <a:xfrm>
              <a:off x="3649060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09AD39A6-7A9B-483B-BD9D-A2957FD84C6A}"/>
                </a:ext>
              </a:extLst>
            </p:cNvPr>
            <p:cNvSpPr/>
            <p:nvPr/>
          </p:nvSpPr>
          <p:spPr>
            <a:xfrm>
              <a:off x="3947764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75344569-4725-4397-B648-0C7C85026A88}"/>
                </a:ext>
              </a:extLst>
            </p:cNvPr>
            <p:cNvSpPr/>
            <p:nvPr/>
          </p:nvSpPr>
          <p:spPr>
            <a:xfrm>
              <a:off x="4246468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FFAF8E49-2EE2-4840-8731-8F9309E5F9F0}"/>
                </a:ext>
              </a:extLst>
            </p:cNvPr>
            <p:cNvSpPr/>
            <p:nvPr/>
          </p:nvSpPr>
          <p:spPr>
            <a:xfrm>
              <a:off x="3649060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B6CFB5C-A257-4F14-8372-23161BD55D8B}"/>
                </a:ext>
              </a:extLst>
            </p:cNvPr>
            <p:cNvSpPr/>
            <p:nvPr/>
          </p:nvSpPr>
          <p:spPr>
            <a:xfrm>
              <a:off x="3947764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FEF83A80-5BA0-4C4F-B585-7CA2846C3DA1}"/>
                </a:ext>
              </a:extLst>
            </p:cNvPr>
            <p:cNvSpPr/>
            <p:nvPr/>
          </p:nvSpPr>
          <p:spPr>
            <a:xfrm>
              <a:off x="4246468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70DD4288-8803-4197-8BF4-F2F08ED3C640}"/>
                </a:ext>
              </a:extLst>
            </p:cNvPr>
            <p:cNvSpPr/>
            <p:nvPr/>
          </p:nvSpPr>
          <p:spPr>
            <a:xfrm>
              <a:off x="3649060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B1A61B98-CCAE-4AB7-8F05-EE7A0625E03D}"/>
                </a:ext>
              </a:extLst>
            </p:cNvPr>
            <p:cNvSpPr/>
            <p:nvPr/>
          </p:nvSpPr>
          <p:spPr>
            <a:xfrm>
              <a:off x="3947764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E9F2FD3-5305-4709-933F-85F74581245F}"/>
                </a:ext>
              </a:extLst>
            </p:cNvPr>
            <p:cNvSpPr/>
            <p:nvPr/>
          </p:nvSpPr>
          <p:spPr>
            <a:xfrm>
              <a:off x="4246468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48024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2628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BD47E58F-355D-4A9C-9AE2-0C8408A5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F3BD3ACA-B424-4BC3-8A49-15144B2632E4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F9736C5-DE5C-4258-AC8A-DD13EB517265}"/>
              </a:ext>
            </a:extLst>
          </p:cNvPr>
          <p:cNvCxnSpPr>
            <a:stCxn id="162" idx="3"/>
            <a:endCxn id="163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9839D868-1938-460A-9FB5-716996CA541B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EA8A8A9-80F1-476C-BE04-29A49D50DECE}"/>
              </a:ext>
            </a:extLst>
          </p:cNvPr>
          <p:cNvCxnSpPr>
            <a:cxnSpLocks/>
            <a:stCxn id="172" idx="3"/>
            <a:endCxn id="165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85388AD-5518-4F17-8B13-B346E12A03C6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D36CFFC-D1F9-4619-9DCF-B67D587BF725}"/>
              </a:ext>
            </a:extLst>
          </p:cNvPr>
          <p:cNvCxnSpPr>
            <a:cxnSpLocks/>
            <a:stCxn id="163" idx="3"/>
            <a:endCxn id="172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9D8CB3D-0A53-46FD-A5CB-DE955FDC89AD}"/>
              </a:ext>
            </a:extLst>
          </p:cNvPr>
          <p:cNvSpPr/>
          <p:nvPr/>
        </p:nvSpPr>
        <p:spPr>
          <a:xfrm>
            <a:off x="6581307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952FCF0-13C0-47A5-8153-94FEDD4B2774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638761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FD8DF7F0-D043-4898-B7F9-D599ED4EA35F}"/>
              </a:ext>
            </a:extLst>
          </p:cNvPr>
          <p:cNvSpPr/>
          <p:nvPr/>
        </p:nvSpPr>
        <p:spPr>
          <a:xfrm>
            <a:off x="742219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B44241A-F91A-455B-9703-3C52F7A76145}"/>
              </a:ext>
            </a:extLst>
          </p:cNvPr>
          <p:cNvCxnSpPr>
            <a:cxnSpLocks/>
            <a:stCxn id="179" idx="3"/>
          </p:cNvCxnSpPr>
          <p:nvPr/>
        </p:nvCxnSpPr>
        <p:spPr>
          <a:xfrm>
            <a:off x="8912596" y="2360455"/>
            <a:ext cx="637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DC6E21E-A292-4058-B297-8276A33775BB}"/>
              </a:ext>
            </a:extLst>
          </p:cNvPr>
          <p:cNvSpPr/>
          <p:nvPr/>
        </p:nvSpPr>
        <p:spPr>
          <a:xfrm>
            <a:off x="826424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9927C1C2-96A3-465E-9EB8-371842CA252C}"/>
              </a:ext>
            </a:extLst>
          </p:cNvPr>
          <p:cNvCxnSpPr>
            <a:cxnSpLocks/>
            <a:stCxn id="176" idx="3"/>
            <a:endCxn id="179" idx="1"/>
          </p:cNvCxnSpPr>
          <p:nvPr/>
        </p:nvCxnSpPr>
        <p:spPr>
          <a:xfrm flipV="1">
            <a:off x="807054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4DBAE20-A0E1-464C-A607-229C55DE775C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722966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60417F-0FAC-4387-BB3A-65C26AA4437A}"/>
              </a:ext>
            </a:extLst>
          </p:cNvPr>
          <p:cNvSpPr/>
          <p:nvPr/>
        </p:nvSpPr>
        <p:spPr>
          <a:xfrm>
            <a:off x="4049949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321A4C-2E15-4A23-B405-BC32CC8FB9B5}"/>
              </a:ext>
            </a:extLst>
          </p:cNvPr>
          <p:cNvSpPr/>
          <p:nvPr/>
        </p:nvSpPr>
        <p:spPr>
          <a:xfrm>
            <a:off x="5734045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9450730-DE40-4420-B195-4778C3EFBD99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5540352" y="2360013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5AAD96-8C6D-4E64-ADFE-6824E220B96A}"/>
              </a:ext>
            </a:extLst>
          </p:cNvPr>
          <p:cNvSpPr/>
          <p:nvPr/>
        </p:nvSpPr>
        <p:spPr>
          <a:xfrm>
            <a:off x="4891997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589EA52-C8C1-4E05-AE2A-BB143521B60D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4698304" y="2360013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B36C486-DE2B-4FF3-A8F6-AF2F14094C54}"/>
              </a:ext>
            </a:extLst>
          </p:cNvPr>
          <p:cNvCxnSpPr>
            <a:cxnSpLocks/>
            <a:stCxn id="165" idx="3"/>
            <a:endCxn id="20" idx="1"/>
          </p:cNvCxnSpPr>
          <p:nvPr/>
        </p:nvCxnSpPr>
        <p:spPr>
          <a:xfrm>
            <a:off x="3859683" y="2360455"/>
            <a:ext cx="190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E521EE-604A-410A-BDCC-BB80EABA4EF4}"/>
              </a:ext>
            </a:extLst>
          </p:cNvPr>
          <p:cNvCxnSpPr>
            <a:cxnSpLocks/>
          </p:cNvCxnSpPr>
          <p:nvPr/>
        </p:nvCxnSpPr>
        <p:spPr>
          <a:xfrm flipH="1">
            <a:off x="3846003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E23C52-F5C7-4799-9662-351F8E2BC355}"/>
              </a:ext>
            </a:extLst>
          </p:cNvPr>
          <p:cNvCxnSpPr>
            <a:cxnSpLocks/>
          </p:cNvCxnSpPr>
          <p:nvPr/>
        </p:nvCxnSpPr>
        <p:spPr>
          <a:xfrm flipH="1">
            <a:off x="4684849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00197F-B2E8-4569-8F18-697339921E69}"/>
              </a:ext>
            </a:extLst>
          </p:cNvPr>
          <p:cNvCxnSpPr>
            <a:cxnSpLocks/>
          </p:cNvCxnSpPr>
          <p:nvPr/>
        </p:nvCxnSpPr>
        <p:spPr>
          <a:xfrm flipH="1">
            <a:off x="5530591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3E887-6C84-4A28-B6B5-8D26B1E09CEC}"/>
              </a:ext>
            </a:extLst>
          </p:cNvPr>
          <p:cNvCxnSpPr>
            <a:cxnSpLocks/>
          </p:cNvCxnSpPr>
          <p:nvPr/>
        </p:nvCxnSpPr>
        <p:spPr>
          <a:xfrm flipH="1">
            <a:off x="6382400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82F922-B458-4FCD-99B9-3F9EBA44C59D}"/>
              </a:ext>
            </a:extLst>
          </p:cNvPr>
          <p:cNvCxnSpPr>
            <a:cxnSpLocks/>
          </p:cNvCxnSpPr>
          <p:nvPr/>
        </p:nvCxnSpPr>
        <p:spPr>
          <a:xfrm flipH="1">
            <a:off x="7231927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088FAC-D1AF-4E6D-B4D5-60015AFA5DDA}"/>
              </a:ext>
            </a:extLst>
          </p:cNvPr>
          <p:cNvCxnSpPr>
            <a:cxnSpLocks/>
          </p:cNvCxnSpPr>
          <p:nvPr/>
        </p:nvCxnSpPr>
        <p:spPr>
          <a:xfrm flipH="1">
            <a:off x="8070548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378EF95-BB30-4FEC-AD9C-1DE953CBD664}"/>
              </a:ext>
            </a:extLst>
          </p:cNvPr>
          <p:cNvCxnSpPr>
            <a:cxnSpLocks/>
          </p:cNvCxnSpPr>
          <p:nvPr/>
        </p:nvCxnSpPr>
        <p:spPr>
          <a:xfrm flipH="1">
            <a:off x="8912596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7D6A294-2FAD-4642-BA44-C13BF67F25CD}"/>
              </a:ext>
            </a:extLst>
          </p:cNvPr>
          <p:cNvCxnSpPr>
            <a:cxnSpLocks/>
          </p:cNvCxnSpPr>
          <p:nvPr/>
        </p:nvCxnSpPr>
        <p:spPr>
          <a:xfrm flipH="1">
            <a:off x="3021062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E3C63C6-4FB2-414E-8C6A-0D153C3A5A44}"/>
              </a:ext>
            </a:extLst>
          </p:cNvPr>
          <p:cNvCxnSpPr>
            <a:cxnSpLocks/>
          </p:cNvCxnSpPr>
          <p:nvPr/>
        </p:nvCxnSpPr>
        <p:spPr>
          <a:xfrm flipH="1">
            <a:off x="2179014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9613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31365" y="900117"/>
            <a:ext cx="4448654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sys, os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sys.path.append(os.pardir)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common.layers import Convolution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image = np.arange(16).reshape(1,1,4,4)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print(image.shape)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print(image)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 = np.ones((1,1,2,2))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np.full((1,), 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 = Convolution(W, b)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 = conv.forward(image)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print(out.shape)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print(out)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12A728-2609-4073-A379-05E6CF34586A}"/>
              </a:ext>
            </a:extLst>
          </p:cNvPr>
          <p:cNvSpPr/>
          <p:nvPr/>
        </p:nvSpPr>
        <p:spPr>
          <a:xfrm>
            <a:off x="5000263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D5A8D9-9878-4689-8A50-2D4786C2CC98}"/>
              </a:ext>
            </a:extLst>
          </p:cNvPr>
          <p:cNvSpPr/>
          <p:nvPr/>
        </p:nvSpPr>
        <p:spPr>
          <a:xfrm>
            <a:off x="5347504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6E0423-CDEA-407A-86AD-35182E848B62}"/>
              </a:ext>
            </a:extLst>
          </p:cNvPr>
          <p:cNvSpPr/>
          <p:nvPr/>
        </p:nvSpPr>
        <p:spPr>
          <a:xfrm>
            <a:off x="5694745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CA66B2-6189-460E-B560-C670068F3B10}"/>
              </a:ext>
            </a:extLst>
          </p:cNvPr>
          <p:cNvSpPr/>
          <p:nvPr/>
        </p:nvSpPr>
        <p:spPr>
          <a:xfrm>
            <a:off x="6041986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60774F-B724-4264-9237-96090588ECAD}"/>
              </a:ext>
            </a:extLst>
          </p:cNvPr>
          <p:cNvSpPr/>
          <p:nvPr/>
        </p:nvSpPr>
        <p:spPr>
          <a:xfrm>
            <a:off x="5000263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9C9294-D7C6-4A0F-BD5F-27F7B7FE81BB}"/>
              </a:ext>
            </a:extLst>
          </p:cNvPr>
          <p:cNvSpPr/>
          <p:nvPr/>
        </p:nvSpPr>
        <p:spPr>
          <a:xfrm>
            <a:off x="5347504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B58CEC-955C-4F13-B195-2FF8853A7C78}"/>
              </a:ext>
            </a:extLst>
          </p:cNvPr>
          <p:cNvSpPr/>
          <p:nvPr/>
        </p:nvSpPr>
        <p:spPr>
          <a:xfrm>
            <a:off x="5694745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D956EC-4D96-47E3-AC1C-080A27BB90E0}"/>
              </a:ext>
            </a:extLst>
          </p:cNvPr>
          <p:cNvSpPr/>
          <p:nvPr/>
        </p:nvSpPr>
        <p:spPr>
          <a:xfrm>
            <a:off x="6041986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C2DBA3-B07E-4DE3-B509-99AD530FB881}"/>
              </a:ext>
            </a:extLst>
          </p:cNvPr>
          <p:cNvSpPr/>
          <p:nvPr/>
        </p:nvSpPr>
        <p:spPr>
          <a:xfrm>
            <a:off x="5000263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99B9AA-6F19-494D-85D7-B14742378AC6}"/>
              </a:ext>
            </a:extLst>
          </p:cNvPr>
          <p:cNvSpPr/>
          <p:nvPr/>
        </p:nvSpPr>
        <p:spPr>
          <a:xfrm>
            <a:off x="5347504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D4929-3C8B-448D-9A61-59D662719D8F}"/>
              </a:ext>
            </a:extLst>
          </p:cNvPr>
          <p:cNvSpPr/>
          <p:nvPr/>
        </p:nvSpPr>
        <p:spPr>
          <a:xfrm>
            <a:off x="5694745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900776-6702-46A9-A12F-45A36E1061B0}"/>
              </a:ext>
            </a:extLst>
          </p:cNvPr>
          <p:cNvSpPr/>
          <p:nvPr/>
        </p:nvSpPr>
        <p:spPr>
          <a:xfrm>
            <a:off x="6041986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BE21BF-8CF2-409E-BDAF-1DDFBBF937EE}"/>
              </a:ext>
            </a:extLst>
          </p:cNvPr>
          <p:cNvSpPr/>
          <p:nvPr/>
        </p:nvSpPr>
        <p:spPr>
          <a:xfrm>
            <a:off x="5000263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CBD1E7-A738-494D-8DC1-A028A08EF46F}"/>
              </a:ext>
            </a:extLst>
          </p:cNvPr>
          <p:cNvSpPr/>
          <p:nvPr/>
        </p:nvSpPr>
        <p:spPr>
          <a:xfrm>
            <a:off x="5347504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1327D6-8DF5-4AA2-8E89-25906890F824}"/>
              </a:ext>
            </a:extLst>
          </p:cNvPr>
          <p:cNvSpPr/>
          <p:nvPr/>
        </p:nvSpPr>
        <p:spPr>
          <a:xfrm>
            <a:off x="5694745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579568-882C-49B9-8A44-F5D415811864}"/>
              </a:ext>
            </a:extLst>
          </p:cNvPr>
          <p:cNvSpPr/>
          <p:nvPr/>
        </p:nvSpPr>
        <p:spPr>
          <a:xfrm>
            <a:off x="6041986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72E0DF-D8F5-4DCA-97FE-E0A8EEAEB99D}"/>
              </a:ext>
            </a:extLst>
          </p:cNvPr>
          <p:cNvSpPr/>
          <p:nvPr/>
        </p:nvSpPr>
        <p:spPr>
          <a:xfrm>
            <a:off x="6940952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FDB56E-0B8D-460D-8430-B01EAC476FFF}"/>
              </a:ext>
            </a:extLst>
          </p:cNvPr>
          <p:cNvSpPr/>
          <p:nvPr/>
        </p:nvSpPr>
        <p:spPr>
          <a:xfrm>
            <a:off x="7288193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5492D3D-4487-401E-A0D5-6BAE401307B7}"/>
              </a:ext>
            </a:extLst>
          </p:cNvPr>
          <p:cNvSpPr/>
          <p:nvPr/>
        </p:nvSpPr>
        <p:spPr>
          <a:xfrm>
            <a:off x="6940952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020B02-FA22-48FF-9787-F9B1B01D3287}"/>
              </a:ext>
            </a:extLst>
          </p:cNvPr>
          <p:cNvSpPr/>
          <p:nvPr/>
        </p:nvSpPr>
        <p:spPr>
          <a:xfrm>
            <a:off x="7288193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C4ED85-1879-4863-A36C-CAC6CC48946D}"/>
              </a:ext>
            </a:extLst>
          </p:cNvPr>
          <p:cNvGrpSpPr/>
          <p:nvPr/>
        </p:nvGrpSpPr>
        <p:grpSpPr>
          <a:xfrm>
            <a:off x="5015182" y="3354707"/>
            <a:ext cx="694482" cy="694482"/>
            <a:chOff x="6898511" y="2734964"/>
            <a:chExt cx="694482" cy="69448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8430A81-5E45-4E2C-BF60-9391BEDC738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F257C2D-834B-4075-9E29-B1305199AFE2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A35F70F-F48B-4B1E-AD9E-17F88EE2AFE0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EDECE2-7C0B-4032-AC85-698EF4197441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A69A54-884A-4A41-9FDC-6330BC314DA9}"/>
              </a:ext>
            </a:extLst>
          </p:cNvPr>
          <p:cNvSpPr/>
          <p:nvPr/>
        </p:nvSpPr>
        <p:spPr>
          <a:xfrm>
            <a:off x="9003621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075BE5-4E1E-46F2-8DBB-B99E2FC44DA1}"/>
              </a:ext>
            </a:extLst>
          </p:cNvPr>
          <p:cNvSpPr/>
          <p:nvPr/>
        </p:nvSpPr>
        <p:spPr>
          <a:xfrm>
            <a:off x="9350862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F7F404-1DC3-471A-9A4D-882EA5DAB93B}"/>
              </a:ext>
            </a:extLst>
          </p:cNvPr>
          <p:cNvSpPr/>
          <p:nvPr/>
        </p:nvSpPr>
        <p:spPr>
          <a:xfrm>
            <a:off x="9698103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7C6475B-E112-4186-98A1-61AAB0009FC9}"/>
              </a:ext>
            </a:extLst>
          </p:cNvPr>
          <p:cNvSpPr/>
          <p:nvPr/>
        </p:nvSpPr>
        <p:spPr>
          <a:xfrm>
            <a:off x="9003621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37977EB-ACB6-4D67-976E-7DFE5EEEE810}"/>
              </a:ext>
            </a:extLst>
          </p:cNvPr>
          <p:cNvSpPr/>
          <p:nvPr/>
        </p:nvSpPr>
        <p:spPr>
          <a:xfrm>
            <a:off x="9350862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9068E5-F4D3-4FB6-9AAA-882E24137C37}"/>
              </a:ext>
            </a:extLst>
          </p:cNvPr>
          <p:cNvSpPr/>
          <p:nvPr/>
        </p:nvSpPr>
        <p:spPr>
          <a:xfrm>
            <a:off x="9698103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E2D906-0D4B-4010-8174-498C7D41BAB6}"/>
              </a:ext>
            </a:extLst>
          </p:cNvPr>
          <p:cNvSpPr/>
          <p:nvPr/>
        </p:nvSpPr>
        <p:spPr>
          <a:xfrm>
            <a:off x="9003621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4A0532-A5BD-4B6E-A44A-522D0A7BA47E}"/>
              </a:ext>
            </a:extLst>
          </p:cNvPr>
          <p:cNvSpPr/>
          <p:nvPr/>
        </p:nvSpPr>
        <p:spPr>
          <a:xfrm>
            <a:off x="9350862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51CCB2D-4360-4BCF-B80A-D88042EC5B64}"/>
              </a:ext>
            </a:extLst>
          </p:cNvPr>
          <p:cNvSpPr/>
          <p:nvPr/>
        </p:nvSpPr>
        <p:spPr>
          <a:xfrm>
            <a:off x="9698103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196C1-F500-4079-B0D6-CBF1931B9182}"/>
              </a:ext>
            </a:extLst>
          </p:cNvPr>
          <p:cNvSpPr txBox="1"/>
          <p:nvPr/>
        </p:nvSpPr>
        <p:spPr>
          <a:xfrm>
            <a:off x="8517484" y="381835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FE08BF1-4B98-4BBE-9FFF-DAF92C2DD567}"/>
              </a:ext>
            </a:extLst>
          </p:cNvPr>
          <p:cNvSpPr/>
          <p:nvPr/>
        </p:nvSpPr>
        <p:spPr>
          <a:xfrm>
            <a:off x="6545487" y="3953361"/>
            <a:ext cx="277793" cy="27779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FD152E-1CA3-43B1-A6F9-FEEFD7739F8B}"/>
              </a:ext>
            </a:extLst>
          </p:cNvPr>
          <p:cNvSpPr/>
          <p:nvPr/>
        </p:nvSpPr>
        <p:spPr>
          <a:xfrm>
            <a:off x="8096940" y="388391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4CB969-1C19-4CB7-97F1-EF4C000DE578}"/>
              </a:ext>
            </a:extLst>
          </p:cNvPr>
          <p:cNvSpPr txBox="1"/>
          <p:nvPr/>
        </p:nvSpPr>
        <p:spPr>
          <a:xfrm>
            <a:off x="7688895" y="38118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FBB7A8-38A7-4C19-97C4-FA4B7CD67175}"/>
              </a:ext>
            </a:extLst>
          </p:cNvPr>
          <p:cNvSpPr txBox="1"/>
          <p:nvPr/>
        </p:nvSpPr>
        <p:spPr>
          <a:xfrm>
            <a:off x="5021048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2C222B-06F2-4E5C-B3F2-0ADB0862E79C}"/>
              </a:ext>
            </a:extLst>
          </p:cNvPr>
          <p:cNvSpPr txBox="1"/>
          <p:nvPr/>
        </p:nvSpPr>
        <p:spPr>
          <a:xfrm>
            <a:off x="6609049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09FBB1-9EEF-45E6-A61D-4500FC858924}"/>
              </a:ext>
            </a:extLst>
          </p:cNvPr>
          <p:cNvSpPr txBox="1"/>
          <p:nvPr/>
        </p:nvSpPr>
        <p:spPr>
          <a:xfrm>
            <a:off x="7953806" y="428255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6B7DC8-0940-4F03-A5B8-7668E2531782}"/>
              </a:ext>
            </a:extLst>
          </p:cNvPr>
          <p:cNvSpPr txBox="1"/>
          <p:nvPr/>
        </p:nvSpPr>
        <p:spPr>
          <a:xfrm>
            <a:off x="8872068" y="47503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9197BC-53CD-474C-BF1A-875E40C16DFC}"/>
              </a:ext>
            </a:extLst>
          </p:cNvPr>
          <p:cNvSpPr txBox="1"/>
          <p:nvPr/>
        </p:nvSpPr>
        <p:spPr>
          <a:xfrm>
            <a:off x="5347504" y="292596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02D1AFE-4FF0-411C-ADA0-9B961A665595}"/>
              </a:ext>
            </a:extLst>
          </p:cNvPr>
          <p:cNvSpPr txBox="1"/>
          <p:nvPr/>
        </p:nvSpPr>
        <p:spPr>
          <a:xfrm>
            <a:off x="7132579" y="336487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7DDFD8-2790-4F96-B96F-BB9EF2965D8F}"/>
              </a:ext>
            </a:extLst>
          </p:cNvPr>
          <p:cNvSpPr txBox="1"/>
          <p:nvPr/>
        </p:nvSpPr>
        <p:spPr>
          <a:xfrm>
            <a:off x="8102255" y="351965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EE51BDB-F9D9-40AA-A3CA-C8F13DB70CB4}"/>
              </a:ext>
            </a:extLst>
          </p:cNvPr>
          <p:cNvSpPr txBox="1"/>
          <p:nvPr/>
        </p:nvSpPr>
        <p:spPr>
          <a:xfrm>
            <a:off x="8088358" y="2662948"/>
            <a:ext cx="2316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80773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01470" y="1479200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FH, FW = self.W.shape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H, W = x.shape        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/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969B85-C14C-496F-BF0A-223862D5A6D1}"/>
              </a:ext>
            </a:extLst>
          </p:cNvPr>
          <p:cNvSpPr txBox="1"/>
          <p:nvPr/>
        </p:nvSpPr>
        <p:spPr>
          <a:xfrm>
            <a:off x="299095" y="4870770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8186B-CD70-4718-8114-AEF2DFF6E724}"/>
              </a:ext>
            </a:extLst>
          </p:cNvPr>
          <p:cNvSpPr txBox="1"/>
          <p:nvPr/>
        </p:nvSpPr>
        <p:spPr>
          <a:xfrm>
            <a:off x="299095" y="523603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0D3D8-A08D-4C76-BD8C-5A57530F16F3}"/>
              </a:ext>
            </a:extLst>
          </p:cNvPr>
          <p:cNvSpPr txBox="1"/>
          <p:nvPr/>
        </p:nvSpPr>
        <p:spPr>
          <a:xfrm>
            <a:off x="299095" y="424787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4AE82-649C-457C-B26F-F2D378F29373}"/>
              </a:ext>
            </a:extLst>
          </p:cNvPr>
          <p:cNvSpPr txBox="1"/>
          <p:nvPr/>
        </p:nvSpPr>
        <p:spPr>
          <a:xfrm>
            <a:off x="618875" y="387477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01D0E-6CDF-4B2E-A29E-B6148BC35683}"/>
              </a:ext>
            </a:extLst>
          </p:cNvPr>
          <p:cNvSpPr txBox="1"/>
          <p:nvPr/>
        </p:nvSpPr>
        <p:spPr>
          <a:xfrm>
            <a:off x="222250" y="1023457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Convolution.forward(x)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12A728-2609-4073-A379-05E6CF34586A}"/>
              </a:ext>
            </a:extLst>
          </p:cNvPr>
          <p:cNvSpPr/>
          <p:nvPr/>
        </p:nvSpPr>
        <p:spPr>
          <a:xfrm>
            <a:off x="5081269" y="295484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D5A8D9-9878-4689-8A50-2D4786C2CC98}"/>
              </a:ext>
            </a:extLst>
          </p:cNvPr>
          <p:cNvSpPr/>
          <p:nvPr/>
        </p:nvSpPr>
        <p:spPr>
          <a:xfrm>
            <a:off x="5428510" y="295484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6E0423-CDEA-407A-86AD-35182E848B62}"/>
              </a:ext>
            </a:extLst>
          </p:cNvPr>
          <p:cNvSpPr/>
          <p:nvPr/>
        </p:nvSpPr>
        <p:spPr>
          <a:xfrm>
            <a:off x="5775751" y="295484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CA66B2-6189-460E-B560-C670068F3B10}"/>
              </a:ext>
            </a:extLst>
          </p:cNvPr>
          <p:cNvSpPr/>
          <p:nvPr/>
        </p:nvSpPr>
        <p:spPr>
          <a:xfrm>
            <a:off x="6122992" y="295484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60774F-B724-4264-9237-96090588ECAD}"/>
              </a:ext>
            </a:extLst>
          </p:cNvPr>
          <p:cNvSpPr/>
          <p:nvPr/>
        </p:nvSpPr>
        <p:spPr>
          <a:xfrm>
            <a:off x="5081269" y="330208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9C9294-D7C6-4A0F-BD5F-27F7B7FE81BB}"/>
              </a:ext>
            </a:extLst>
          </p:cNvPr>
          <p:cNvSpPr/>
          <p:nvPr/>
        </p:nvSpPr>
        <p:spPr>
          <a:xfrm>
            <a:off x="5428510" y="330208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B58CEC-955C-4F13-B195-2FF8853A7C78}"/>
              </a:ext>
            </a:extLst>
          </p:cNvPr>
          <p:cNvSpPr/>
          <p:nvPr/>
        </p:nvSpPr>
        <p:spPr>
          <a:xfrm>
            <a:off x="5775751" y="330208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D956EC-4D96-47E3-AC1C-080A27BB90E0}"/>
              </a:ext>
            </a:extLst>
          </p:cNvPr>
          <p:cNvSpPr/>
          <p:nvPr/>
        </p:nvSpPr>
        <p:spPr>
          <a:xfrm>
            <a:off x="6122992" y="330208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C2DBA3-B07E-4DE3-B509-99AD530FB881}"/>
              </a:ext>
            </a:extLst>
          </p:cNvPr>
          <p:cNvSpPr/>
          <p:nvPr/>
        </p:nvSpPr>
        <p:spPr>
          <a:xfrm>
            <a:off x="5081269" y="364932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99B9AA-6F19-494D-85D7-B14742378AC6}"/>
              </a:ext>
            </a:extLst>
          </p:cNvPr>
          <p:cNvSpPr/>
          <p:nvPr/>
        </p:nvSpPr>
        <p:spPr>
          <a:xfrm>
            <a:off x="5428510" y="364932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D4929-3C8B-448D-9A61-59D662719D8F}"/>
              </a:ext>
            </a:extLst>
          </p:cNvPr>
          <p:cNvSpPr/>
          <p:nvPr/>
        </p:nvSpPr>
        <p:spPr>
          <a:xfrm>
            <a:off x="5775751" y="364932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900776-6702-46A9-A12F-45A36E1061B0}"/>
              </a:ext>
            </a:extLst>
          </p:cNvPr>
          <p:cNvSpPr/>
          <p:nvPr/>
        </p:nvSpPr>
        <p:spPr>
          <a:xfrm>
            <a:off x="6122992" y="364932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BE21BF-8CF2-409E-BDAF-1DDFBBF937EE}"/>
              </a:ext>
            </a:extLst>
          </p:cNvPr>
          <p:cNvSpPr/>
          <p:nvPr/>
        </p:nvSpPr>
        <p:spPr>
          <a:xfrm>
            <a:off x="5081269" y="39965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CBD1E7-A738-494D-8DC1-A028A08EF46F}"/>
              </a:ext>
            </a:extLst>
          </p:cNvPr>
          <p:cNvSpPr/>
          <p:nvPr/>
        </p:nvSpPr>
        <p:spPr>
          <a:xfrm>
            <a:off x="5428510" y="39965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1327D6-8DF5-4AA2-8E89-25906890F824}"/>
              </a:ext>
            </a:extLst>
          </p:cNvPr>
          <p:cNvSpPr/>
          <p:nvPr/>
        </p:nvSpPr>
        <p:spPr>
          <a:xfrm>
            <a:off x="5775751" y="39965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579568-882C-49B9-8A44-F5D415811864}"/>
              </a:ext>
            </a:extLst>
          </p:cNvPr>
          <p:cNvSpPr/>
          <p:nvPr/>
        </p:nvSpPr>
        <p:spPr>
          <a:xfrm>
            <a:off x="6122992" y="39965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72E0DF-D8F5-4DCA-97FE-E0A8EEAEB99D}"/>
              </a:ext>
            </a:extLst>
          </p:cNvPr>
          <p:cNvSpPr/>
          <p:nvPr/>
        </p:nvSpPr>
        <p:spPr>
          <a:xfrm>
            <a:off x="7021958" y="33290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FDB56E-0B8D-460D-8430-B01EAC476FFF}"/>
              </a:ext>
            </a:extLst>
          </p:cNvPr>
          <p:cNvSpPr/>
          <p:nvPr/>
        </p:nvSpPr>
        <p:spPr>
          <a:xfrm>
            <a:off x="7369199" y="33290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5492D3D-4487-401E-A0D5-6BAE401307B7}"/>
              </a:ext>
            </a:extLst>
          </p:cNvPr>
          <p:cNvSpPr/>
          <p:nvPr/>
        </p:nvSpPr>
        <p:spPr>
          <a:xfrm>
            <a:off x="7021958" y="36763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020B02-FA22-48FF-9787-F9B1B01D3287}"/>
              </a:ext>
            </a:extLst>
          </p:cNvPr>
          <p:cNvSpPr/>
          <p:nvPr/>
        </p:nvSpPr>
        <p:spPr>
          <a:xfrm>
            <a:off x="7369199" y="36763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C4ED85-1879-4863-A36C-CAC6CC48946D}"/>
              </a:ext>
            </a:extLst>
          </p:cNvPr>
          <p:cNvGrpSpPr/>
          <p:nvPr/>
        </p:nvGrpSpPr>
        <p:grpSpPr>
          <a:xfrm>
            <a:off x="5082455" y="2950258"/>
            <a:ext cx="694482" cy="694482"/>
            <a:chOff x="6898511" y="2734964"/>
            <a:chExt cx="694482" cy="69448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8430A81-5E45-4E2C-BF60-9391BEDC738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F257C2D-834B-4075-9E29-B1305199AFE2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A35F70F-F48B-4B1E-AD9E-17F88EE2AFE0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EDECE2-7C0B-4032-AC85-698EF4197441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A69A54-884A-4A41-9FDC-6330BC314DA9}"/>
              </a:ext>
            </a:extLst>
          </p:cNvPr>
          <p:cNvSpPr/>
          <p:nvPr/>
        </p:nvSpPr>
        <p:spPr>
          <a:xfrm>
            <a:off x="9084627" y="320816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075BE5-4E1E-46F2-8DBB-B99E2FC44DA1}"/>
              </a:ext>
            </a:extLst>
          </p:cNvPr>
          <p:cNvSpPr/>
          <p:nvPr/>
        </p:nvSpPr>
        <p:spPr>
          <a:xfrm>
            <a:off x="9431868" y="320816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F7F404-1DC3-471A-9A4D-882EA5DAB93B}"/>
              </a:ext>
            </a:extLst>
          </p:cNvPr>
          <p:cNvSpPr/>
          <p:nvPr/>
        </p:nvSpPr>
        <p:spPr>
          <a:xfrm>
            <a:off x="9779109" y="320816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7C6475B-E112-4186-98A1-61AAB0009FC9}"/>
              </a:ext>
            </a:extLst>
          </p:cNvPr>
          <p:cNvSpPr/>
          <p:nvPr/>
        </p:nvSpPr>
        <p:spPr>
          <a:xfrm>
            <a:off x="9084627" y="355540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37977EB-ACB6-4D67-976E-7DFE5EEEE810}"/>
              </a:ext>
            </a:extLst>
          </p:cNvPr>
          <p:cNvSpPr/>
          <p:nvPr/>
        </p:nvSpPr>
        <p:spPr>
          <a:xfrm>
            <a:off x="9431868" y="355540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9068E5-F4D3-4FB6-9AAA-882E24137C37}"/>
              </a:ext>
            </a:extLst>
          </p:cNvPr>
          <p:cNvSpPr/>
          <p:nvPr/>
        </p:nvSpPr>
        <p:spPr>
          <a:xfrm>
            <a:off x="9779109" y="355540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E2D906-0D4B-4010-8174-498C7D41BAB6}"/>
              </a:ext>
            </a:extLst>
          </p:cNvPr>
          <p:cNvSpPr/>
          <p:nvPr/>
        </p:nvSpPr>
        <p:spPr>
          <a:xfrm>
            <a:off x="9084627" y="390264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4A0532-A5BD-4B6E-A44A-522D0A7BA47E}"/>
              </a:ext>
            </a:extLst>
          </p:cNvPr>
          <p:cNvSpPr/>
          <p:nvPr/>
        </p:nvSpPr>
        <p:spPr>
          <a:xfrm>
            <a:off x="9431868" y="390264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51CCB2D-4360-4BCF-B80A-D88042EC5B64}"/>
              </a:ext>
            </a:extLst>
          </p:cNvPr>
          <p:cNvSpPr/>
          <p:nvPr/>
        </p:nvSpPr>
        <p:spPr>
          <a:xfrm>
            <a:off x="9779109" y="390264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196C1-F500-4079-B0D6-CBF1931B9182}"/>
              </a:ext>
            </a:extLst>
          </p:cNvPr>
          <p:cNvSpPr txBox="1"/>
          <p:nvPr/>
        </p:nvSpPr>
        <p:spPr>
          <a:xfrm>
            <a:off x="8598490" y="34204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FE08BF1-4B98-4BBE-9FFF-DAF92C2DD567}"/>
              </a:ext>
            </a:extLst>
          </p:cNvPr>
          <p:cNvSpPr/>
          <p:nvPr/>
        </p:nvSpPr>
        <p:spPr>
          <a:xfrm>
            <a:off x="6626493" y="3555405"/>
            <a:ext cx="277793" cy="27779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FD152E-1CA3-43B1-A6F9-FEEFD7739F8B}"/>
              </a:ext>
            </a:extLst>
          </p:cNvPr>
          <p:cNvSpPr/>
          <p:nvPr/>
        </p:nvSpPr>
        <p:spPr>
          <a:xfrm>
            <a:off x="8177946" y="34859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4CB969-1C19-4CB7-97F1-EF4C000DE578}"/>
              </a:ext>
            </a:extLst>
          </p:cNvPr>
          <p:cNvSpPr txBox="1"/>
          <p:nvPr/>
        </p:nvSpPr>
        <p:spPr>
          <a:xfrm>
            <a:off x="7769901" y="341390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FBB7A8-38A7-4C19-97C4-FA4B7CD67175}"/>
              </a:ext>
            </a:extLst>
          </p:cNvPr>
          <p:cNvSpPr txBox="1"/>
          <p:nvPr/>
        </p:nvSpPr>
        <p:spPr>
          <a:xfrm>
            <a:off x="5102054" y="441801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2C222B-06F2-4E5C-B3F2-0ADB0862E79C}"/>
              </a:ext>
            </a:extLst>
          </p:cNvPr>
          <p:cNvSpPr txBox="1"/>
          <p:nvPr/>
        </p:nvSpPr>
        <p:spPr>
          <a:xfrm>
            <a:off x="6744919" y="441801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09FBB1-9EEF-45E6-A61D-4500FC858924}"/>
              </a:ext>
            </a:extLst>
          </p:cNvPr>
          <p:cNvSpPr txBox="1"/>
          <p:nvPr/>
        </p:nvSpPr>
        <p:spPr>
          <a:xfrm>
            <a:off x="8034812" y="3884603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6B7DC8-0940-4F03-A5B8-7668E2531782}"/>
              </a:ext>
            </a:extLst>
          </p:cNvPr>
          <p:cNvSpPr txBox="1"/>
          <p:nvPr/>
        </p:nvSpPr>
        <p:spPr>
          <a:xfrm>
            <a:off x="8953074" y="4352352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FEDDDC-7F81-4189-83C1-C89A3EA86860}"/>
              </a:ext>
            </a:extLst>
          </p:cNvPr>
          <p:cNvSpPr txBox="1"/>
          <p:nvPr/>
        </p:nvSpPr>
        <p:spPr>
          <a:xfrm>
            <a:off x="8034812" y="2285376"/>
            <a:ext cx="2316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D600537-350E-4EDA-B2A0-6989A10ADB8C}"/>
              </a:ext>
            </a:extLst>
          </p:cNvPr>
          <p:cNvSpPr txBox="1"/>
          <p:nvPr/>
        </p:nvSpPr>
        <p:spPr>
          <a:xfrm>
            <a:off x="-24093" y="5761284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(1,3,448,640)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7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8369228C-7D74-4D9B-9C9C-AAF35D380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461" y="4938725"/>
            <a:ext cx="2579225" cy="169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BBC49A3-B4E6-4E0F-A56C-2D8F536BF31F}"/>
              </a:ext>
            </a:extLst>
          </p:cNvPr>
          <p:cNvSpPr txBox="1"/>
          <p:nvPr/>
        </p:nvSpPr>
        <p:spPr>
          <a:xfrm>
            <a:off x="1302996" y="526619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EAEA95-CF44-4C7E-9A3C-1B8DA3DC377D}"/>
              </a:ext>
            </a:extLst>
          </p:cNvPr>
          <p:cNvSpPr txBox="1"/>
          <p:nvPr/>
        </p:nvSpPr>
        <p:spPr>
          <a:xfrm>
            <a:off x="3245985" y="448846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B9466C2-2FA3-4F72-9FFC-5BA749B36668}"/>
              </a:ext>
            </a:extLst>
          </p:cNvPr>
          <p:cNvSpPr txBox="1"/>
          <p:nvPr/>
        </p:nvSpPr>
        <p:spPr>
          <a:xfrm>
            <a:off x="161835" y="619272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(N,C,H,W)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C70550B-3FA0-4234-9361-ACBBD1330D7D}"/>
              </a:ext>
            </a:extLst>
          </p:cNvPr>
          <p:cNvSpPr txBox="1"/>
          <p:nvPr/>
        </p:nvSpPr>
        <p:spPr>
          <a:xfrm>
            <a:off x="5241830" y="5753684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(447, 639)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B981DAB-9F8C-43BD-97B9-1268C95193E8}"/>
              </a:ext>
            </a:extLst>
          </p:cNvPr>
          <p:cNvSpPr/>
          <p:nvPr/>
        </p:nvSpPr>
        <p:spPr>
          <a:xfrm>
            <a:off x="2555439" y="4934139"/>
            <a:ext cx="2525830" cy="16358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01272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222250" y="2978254"/>
            <a:ext cx="5795176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sys, os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sys.path.append(os.pardir)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common.util import im2col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x1 = np.random.rand(1, 1,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col1 = im2col(x1,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print(col1.shape) # (9, 25) ( N*OH*OW, C*FH*FW)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x2 = np.random.rand(10,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col2 = im2col(x2,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print(col2.shape)  # ( 90, 75) ( N*OH*OW, C*FH*FW)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D395D7-B4C3-4164-A622-96CB1C98D24E}"/>
              </a:ext>
            </a:extLst>
          </p:cNvPr>
          <p:cNvGrpSpPr/>
          <p:nvPr/>
        </p:nvGrpSpPr>
        <p:grpSpPr>
          <a:xfrm>
            <a:off x="6284976" y="3169920"/>
            <a:ext cx="1859280" cy="1813560"/>
            <a:chOff x="6284976" y="3169920"/>
            <a:chExt cx="1859280" cy="18135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DE30C7C-68D4-4CD5-A76F-B0079A89EEC6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55879C-CB40-4CAD-81F9-C30F3F3B44D0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559AD0-67D0-4F6C-AA5B-FB86EE9C1E6F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73DADB-7193-43C4-B4B5-2B4D500DE575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B9046E-658D-4CF9-AF8A-38C6336F3B58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BE932F-C4DD-4F5E-9ABA-3659A3547A2B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DCA83D-23C8-43B3-9B42-1D4630522779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5285BB2-D276-4237-B41E-F1107BFA7C90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4738CBD-7594-4B60-9ABE-34CC949BE79D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5CF2D54-94C4-4BBE-8FA0-AA0840835E4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25E0C11-592F-4C79-AF7F-34A2B69F7508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13E0E7C-8F5A-4180-919C-B29344C5A99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BB684C2-E58D-430E-B313-2E15C6BE4E17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A1ED74A-0D23-4449-BBB5-1A70A1CED7C2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942646A-3EDB-4829-B8C3-953397E9813E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03D1739-EF88-494F-AD42-A3C2FCC4D7BE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7097DAF-443F-4E54-944D-8C928A349525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8D83AF-1AB4-4DF6-841B-E85F229FB7E2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ED552E1-6BED-4624-8E5C-24815B33177A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DD126FE-4E4A-4F2F-88FA-03FA2E2B7EE5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2806CA4-C1FE-45F3-B2A3-0DAB3D820129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510673E-7C54-42A4-B7B5-C89083D4147D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42EB1B0-103C-4B2C-8166-27992CA2CEF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0193DA9-DCBC-4D98-B6CC-772379A8D66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DB495F4-1305-4B30-9930-BBD714218DF0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0CFED3A-80E6-43F5-847E-9B1397653863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18C5542-3731-4F00-80DD-3023A941D3C6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1E386CE-EBE8-49D6-ADB9-AACF9742A046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00291C7-7826-4218-A3B2-B17AB9D99809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6C5F99-1B1B-47A1-A0BA-82B21BA89786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EE09345-516F-4074-B54A-7D84B12B12F5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A090336-AAAD-4B89-80A9-15BE6FEA27D7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B3E409C-A6A4-43A6-B92D-80440D415354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DA5F3D9-2E22-4DD4-A14F-1B38EE76DBE3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F169DFE-E21E-45D3-9FAF-22FC1DE73C42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A2F4C10-1AA9-4D29-85EC-33C811293180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76DE929-003E-4D00-97BA-5E977C1A2F26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E32E5FC-6B7F-49B9-A4CF-B88DAD7DB20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D9BA9DF-B183-4D10-A4B0-82DE8D8B8E63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57469EB-28C8-471F-9B6A-78B214F64D57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9E044D8-670A-430D-A1A3-86473FBCB714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B2E1005-2373-484F-A17E-4DD4F2C9EFDA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B6748DD-A5DA-415B-B55E-A6D5BB6611F8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654E282-E34D-4D9D-8B0D-221699F39FEF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0996513-FD24-4381-9BA0-65A348C43E49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DB93DFF-1BC4-40C4-AA75-638487F030DD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E69DAE7-3CC8-4DA2-B508-DAF5EAA810E7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396FE59-76F0-4069-AC38-E709DC8F884C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55C012B-AEAA-49C4-84BA-F92F653B9DA3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9B6F72-3F71-4637-9073-BD8D4B10F59F}"/>
              </a:ext>
            </a:extLst>
          </p:cNvPr>
          <p:cNvGrpSpPr/>
          <p:nvPr/>
        </p:nvGrpSpPr>
        <p:grpSpPr>
          <a:xfrm>
            <a:off x="8755200" y="3471862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93F89B8-1F81-4AEB-90F7-C941AC4AA8FC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EBDEFD9-7331-4E7B-A0CB-9044E01136C3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9C226DC-A6CF-46FE-AC2C-04A5E36BDE77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39EEEF3-0766-445C-8FB8-63572644BCA9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4C6C1DC-5B4D-4E9B-8F4B-6E30676123E2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A7DEEF-A9EE-46C7-B14E-4EE6ECAAD64C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3ECFFF4-72D1-463B-8705-41E269EFF91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816B281-798C-4160-95A6-C66199602707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0306622-057F-4DCE-A4D0-E6C9FD9DAAAD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AF45554-CFB8-4EF0-9677-8AD796014066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811DD5B-5C0A-4EEA-B227-B48F2BDA4813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5D46B43-730F-4570-BA5C-52F621B38F3B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CED6005-16AA-4C72-AC2A-014E3AFD4C23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DBA0674-6A7E-46B3-8D51-4161D366BC92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9B18AB6-F4DF-4755-896D-5FEB0AB45F4A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1CC0B7F-0794-405C-AD38-ED33A8094435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231A623-55A6-4369-B253-5E2A19D49B68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D7F3A54-5CC8-4033-8670-730CB4A5D704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194450C-CB93-4D91-A5F6-DEF4DE2550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2420855-436E-4082-B0FE-101CA77A78BA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7678A31-9BC9-4762-B783-2FAB28C5E0EC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1A4CF6E-7037-4CB3-9AD3-2F347008C9D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5ECD566-9640-4445-8379-1EAA60162856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8112E2-654D-4682-9DE8-1143052E24FD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F422F4C-4A12-46DB-BAAB-90D73E28CD29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25035CA-43D1-47DA-8A4F-378424457536}"/>
              </a:ext>
            </a:extLst>
          </p:cNvPr>
          <p:cNvSpPr txBox="1"/>
          <p:nvPr/>
        </p:nvSpPr>
        <p:spPr>
          <a:xfrm>
            <a:off x="6414516" y="5493716"/>
            <a:ext cx="17139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OH=H-FH+1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OW=W-FW+1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21089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13522" y="914634"/>
            <a:ext cx="9161482" cy="4031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 # (1,1,2,2,3,3)</a:t>
            </a:r>
          </a:p>
          <a:p>
            <a:pPr algn="l"/>
            <a:endParaRPr lang="en-US" altLang="ko-KR" b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endParaRPr lang="en-US" altLang="ko-KR" b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4310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C9F4D13-2956-4D26-B0D6-286C15CBD61B}"/>
              </a:ext>
            </a:extLst>
          </p:cNvPr>
          <p:cNvSpPr/>
          <p:nvPr/>
        </p:nvSpPr>
        <p:spPr>
          <a:xfrm>
            <a:off x="2366504" y="4568691"/>
            <a:ext cx="894618" cy="100343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BE8F94C-6CFA-4E47-9A41-9346B1A2F2D5}"/>
              </a:ext>
            </a:extLst>
          </p:cNvPr>
          <p:cNvSpPr/>
          <p:nvPr/>
        </p:nvSpPr>
        <p:spPr>
          <a:xfrm>
            <a:off x="2402173" y="4607630"/>
            <a:ext cx="819658" cy="91806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43A49A9-EC07-42A1-81B2-88D2C18E2151}"/>
              </a:ext>
            </a:extLst>
          </p:cNvPr>
          <p:cNvSpPr/>
          <p:nvPr/>
        </p:nvSpPr>
        <p:spPr>
          <a:xfrm>
            <a:off x="2066068" y="1391530"/>
            <a:ext cx="1595103" cy="179458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13522" y="865997"/>
            <a:ext cx="444865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image = np.arange(16).reshape(1,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75E9602-AA5A-48BE-BA29-91FFAE0E0D60}"/>
              </a:ext>
            </a:extLst>
          </p:cNvPr>
          <p:cNvSpPr txBox="1"/>
          <p:nvPr/>
        </p:nvSpPr>
        <p:spPr>
          <a:xfrm>
            <a:off x="719679" y="3671891"/>
            <a:ext cx="298992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filter = np.ones(1,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4370AAA-6333-4813-A3E5-58F020E9A852}"/>
              </a:ext>
            </a:extLst>
          </p:cNvPr>
          <p:cNvSpPr/>
          <p:nvPr/>
        </p:nvSpPr>
        <p:spPr>
          <a:xfrm>
            <a:off x="6247694" y="1613738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953454-16C5-46EC-AF98-C1D97286AADF}"/>
              </a:ext>
            </a:extLst>
          </p:cNvPr>
          <p:cNvSpPr/>
          <p:nvPr/>
        </p:nvSpPr>
        <p:spPr>
          <a:xfrm>
            <a:off x="6638318" y="1613738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8975BA5-E850-45FC-B9C5-23F3ECBB932C}"/>
              </a:ext>
            </a:extLst>
          </p:cNvPr>
          <p:cNvSpPr/>
          <p:nvPr/>
        </p:nvSpPr>
        <p:spPr>
          <a:xfrm>
            <a:off x="7028942" y="1613738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E25FACD-F551-4A66-81E6-74551235F0F9}"/>
              </a:ext>
            </a:extLst>
          </p:cNvPr>
          <p:cNvSpPr/>
          <p:nvPr/>
        </p:nvSpPr>
        <p:spPr>
          <a:xfrm>
            <a:off x="7419566" y="1613738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5918FC6-A5E2-4249-9C02-D19B4FBB86DE}"/>
              </a:ext>
            </a:extLst>
          </p:cNvPr>
          <p:cNvSpPr/>
          <p:nvPr/>
        </p:nvSpPr>
        <p:spPr>
          <a:xfrm>
            <a:off x="6247694" y="2009931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520B0A6-D58B-47D4-9D0F-21EA93B23654}"/>
              </a:ext>
            </a:extLst>
          </p:cNvPr>
          <p:cNvSpPr/>
          <p:nvPr/>
        </p:nvSpPr>
        <p:spPr>
          <a:xfrm>
            <a:off x="6638318" y="2009931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0F0DCAB-A1F1-47CE-8C06-8E07F5494A29}"/>
              </a:ext>
            </a:extLst>
          </p:cNvPr>
          <p:cNvSpPr/>
          <p:nvPr/>
        </p:nvSpPr>
        <p:spPr>
          <a:xfrm>
            <a:off x="7028942" y="2009931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3CA9A18-0DFB-4EF2-94C3-D85D64EE8B08}"/>
              </a:ext>
            </a:extLst>
          </p:cNvPr>
          <p:cNvSpPr/>
          <p:nvPr/>
        </p:nvSpPr>
        <p:spPr>
          <a:xfrm>
            <a:off x="7419566" y="2009931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804C9860-0435-4BE8-AA7A-B844FF035FE1}"/>
              </a:ext>
            </a:extLst>
          </p:cNvPr>
          <p:cNvSpPr/>
          <p:nvPr/>
        </p:nvSpPr>
        <p:spPr>
          <a:xfrm>
            <a:off x="6247694" y="2407328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E626A2F-8B0A-43F4-84CB-CBDB1A278680}"/>
              </a:ext>
            </a:extLst>
          </p:cNvPr>
          <p:cNvSpPr/>
          <p:nvPr/>
        </p:nvSpPr>
        <p:spPr>
          <a:xfrm>
            <a:off x="6638318" y="2407328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5A76A4A-39FA-4105-82E0-A13FBAB79AD8}"/>
              </a:ext>
            </a:extLst>
          </p:cNvPr>
          <p:cNvSpPr/>
          <p:nvPr/>
        </p:nvSpPr>
        <p:spPr>
          <a:xfrm>
            <a:off x="7028942" y="2407328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FB27214-B2A6-4BCB-848E-E25A370A389C}"/>
              </a:ext>
            </a:extLst>
          </p:cNvPr>
          <p:cNvSpPr/>
          <p:nvPr/>
        </p:nvSpPr>
        <p:spPr>
          <a:xfrm>
            <a:off x="7419566" y="2407328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F4D387D-F69A-4697-A4FA-C54B63F4D0AE}"/>
              </a:ext>
            </a:extLst>
          </p:cNvPr>
          <p:cNvSpPr/>
          <p:nvPr/>
        </p:nvSpPr>
        <p:spPr>
          <a:xfrm>
            <a:off x="6247694" y="2804725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B5C1C08-64B0-4015-AECC-EE1AC55587A7}"/>
              </a:ext>
            </a:extLst>
          </p:cNvPr>
          <p:cNvSpPr/>
          <p:nvPr/>
        </p:nvSpPr>
        <p:spPr>
          <a:xfrm>
            <a:off x="6638318" y="2804725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F3568F6-232C-4676-A3CB-B609B548C2C4}"/>
              </a:ext>
            </a:extLst>
          </p:cNvPr>
          <p:cNvSpPr/>
          <p:nvPr/>
        </p:nvSpPr>
        <p:spPr>
          <a:xfrm>
            <a:off x="7028942" y="2804725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832A45C-02C3-49FC-BD03-C50D58EC7AF1}"/>
              </a:ext>
            </a:extLst>
          </p:cNvPr>
          <p:cNvSpPr/>
          <p:nvPr/>
        </p:nvSpPr>
        <p:spPr>
          <a:xfrm>
            <a:off x="7419566" y="2804725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E7FEAF-4BFE-4C79-ABCB-EB1A6AFDA558}"/>
              </a:ext>
            </a:extLst>
          </p:cNvPr>
          <p:cNvGrpSpPr/>
          <p:nvPr/>
        </p:nvGrpSpPr>
        <p:grpSpPr>
          <a:xfrm>
            <a:off x="6446392" y="4607630"/>
            <a:ext cx="788021" cy="793590"/>
            <a:chOff x="8202273" y="3426571"/>
            <a:chExt cx="788021" cy="793590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4ADCA75-3B57-493E-9472-87453450E185}"/>
                </a:ext>
              </a:extLst>
            </p:cNvPr>
            <p:cNvSpPr/>
            <p:nvPr/>
          </p:nvSpPr>
          <p:spPr>
            <a:xfrm>
              <a:off x="8202273" y="3426571"/>
              <a:ext cx="397397" cy="397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3B031A07-2769-40D3-B3C8-2491A42D1BCF}"/>
                </a:ext>
              </a:extLst>
            </p:cNvPr>
            <p:cNvSpPr/>
            <p:nvPr/>
          </p:nvSpPr>
          <p:spPr>
            <a:xfrm>
              <a:off x="8592897" y="3426571"/>
              <a:ext cx="397397" cy="397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F73F030-B142-4890-96D3-5A4B8F9259BE}"/>
                </a:ext>
              </a:extLst>
            </p:cNvPr>
            <p:cNvSpPr/>
            <p:nvPr/>
          </p:nvSpPr>
          <p:spPr>
            <a:xfrm>
              <a:off x="8202273" y="3822764"/>
              <a:ext cx="397397" cy="397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AAFE3FA-8359-4540-A684-96611AFC3E84}"/>
                </a:ext>
              </a:extLst>
            </p:cNvPr>
            <p:cNvSpPr/>
            <p:nvPr/>
          </p:nvSpPr>
          <p:spPr>
            <a:xfrm>
              <a:off x="8592897" y="3822764"/>
              <a:ext cx="397397" cy="397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8B78D0-231B-42D7-A2DE-9B12B870167E}"/>
              </a:ext>
            </a:extLst>
          </p:cNvPr>
          <p:cNvSpPr/>
          <p:nvPr/>
        </p:nvSpPr>
        <p:spPr>
          <a:xfrm>
            <a:off x="2108168" y="1427998"/>
            <a:ext cx="1510902" cy="172164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488C272-770D-47E2-AEBC-996CBD3EC6AB}"/>
              </a:ext>
            </a:extLst>
          </p:cNvPr>
          <p:cNvSpPr/>
          <p:nvPr/>
        </p:nvSpPr>
        <p:spPr>
          <a:xfrm>
            <a:off x="2145934" y="1472360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D2C87B-4D43-400A-A025-71E2B780E4B3}"/>
              </a:ext>
            </a:extLst>
          </p:cNvPr>
          <p:cNvSpPr/>
          <p:nvPr/>
        </p:nvSpPr>
        <p:spPr>
          <a:xfrm>
            <a:off x="2184725" y="1508688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1503347-874C-4BCF-AF11-F7484AEB149F}"/>
              </a:ext>
            </a:extLst>
          </p:cNvPr>
          <p:cNvSpPr/>
          <p:nvPr/>
        </p:nvSpPr>
        <p:spPr>
          <a:xfrm>
            <a:off x="2523279" y="1508688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0C0DA5B-9651-48F3-8B49-2F7C556BF413}"/>
              </a:ext>
            </a:extLst>
          </p:cNvPr>
          <p:cNvSpPr/>
          <p:nvPr/>
        </p:nvSpPr>
        <p:spPr>
          <a:xfrm>
            <a:off x="2861833" y="1508688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4A31630-7F7F-4A8C-8EAA-6DB57D783780}"/>
              </a:ext>
            </a:extLst>
          </p:cNvPr>
          <p:cNvSpPr/>
          <p:nvPr/>
        </p:nvSpPr>
        <p:spPr>
          <a:xfrm>
            <a:off x="3200387" y="1508688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70BD42C-A399-4FC5-822E-62B513BF187A}"/>
              </a:ext>
            </a:extLst>
          </p:cNvPr>
          <p:cNvSpPr/>
          <p:nvPr/>
        </p:nvSpPr>
        <p:spPr>
          <a:xfrm>
            <a:off x="2145934" y="1879597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ABAEF48-76E0-47D4-A848-2540840063A4}"/>
              </a:ext>
            </a:extLst>
          </p:cNvPr>
          <p:cNvSpPr/>
          <p:nvPr/>
        </p:nvSpPr>
        <p:spPr>
          <a:xfrm>
            <a:off x="2184725" y="1915925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F48E894-CE7E-49C3-B81E-58DD050C0FFD}"/>
              </a:ext>
            </a:extLst>
          </p:cNvPr>
          <p:cNvSpPr/>
          <p:nvPr/>
        </p:nvSpPr>
        <p:spPr>
          <a:xfrm>
            <a:off x="2523279" y="1915925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D87C20D-E6B2-4A65-A016-CEA7DF6D3E9C}"/>
              </a:ext>
            </a:extLst>
          </p:cNvPr>
          <p:cNvSpPr/>
          <p:nvPr/>
        </p:nvSpPr>
        <p:spPr>
          <a:xfrm>
            <a:off x="2861833" y="1915925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8B7947B-FEDE-4F9E-864E-CB9AF389D4A8}"/>
              </a:ext>
            </a:extLst>
          </p:cNvPr>
          <p:cNvSpPr/>
          <p:nvPr/>
        </p:nvSpPr>
        <p:spPr>
          <a:xfrm>
            <a:off x="3200387" y="1915925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7576C4E-9F7C-4329-96B8-3D31A5E03A06}"/>
              </a:ext>
            </a:extLst>
          </p:cNvPr>
          <p:cNvSpPr/>
          <p:nvPr/>
        </p:nvSpPr>
        <p:spPr>
          <a:xfrm>
            <a:off x="2145934" y="2286834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97E5234-5DD1-430D-885B-10DA65099CFE}"/>
              </a:ext>
            </a:extLst>
          </p:cNvPr>
          <p:cNvSpPr/>
          <p:nvPr/>
        </p:nvSpPr>
        <p:spPr>
          <a:xfrm>
            <a:off x="2184725" y="2323162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813E18F-A059-429A-9E72-A56FEFF58F04}"/>
              </a:ext>
            </a:extLst>
          </p:cNvPr>
          <p:cNvSpPr/>
          <p:nvPr/>
        </p:nvSpPr>
        <p:spPr>
          <a:xfrm>
            <a:off x="2523279" y="2323162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87FA180-0BB7-4F5A-8D71-DB9DB225B70C}"/>
              </a:ext>
            </a:extLst>
          </p:cNvPr>
          <p:cNvSpPr/>
          <p:nvPr/>
        </p:nvSpPr>
        <p:spPr>
          <a:xfrm>
            <a:off x="2861833" y="2323162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33C485B-35D1-4CC7-A299-F6F68543C881}"/>
              </a:ext>
            </a:extLst>
          </p:cNvPr>
          <p:cNvSpPr/>
          <p:nvPr/>
        </p:nvSpPr>
        <p:spPr>
          <a:xfrm>
            <a:off x="3200387" y="2323162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AB73331-2102-4A08-8E67-4298DBF43A1E}"/>
              </a:ext>
            </a:extLst>
          </p:cNvPr>
          <p:cNvSpPr/>
          <p:nvPr/>
        </p:nvSpPr>
        <p:spPr>
          <a:xfrm>
            <a:off x="2145934" y="2694071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CEFABC-11A5-470E-8D5E-450D4E9B5FD0}"/>
              </a:ext>
            </a:extLst>
          </p:cNvPr>
          <p:cNvSpPr/>
          <p:nvPr/>
        </p:nvSpPr>
        <p:spPr>
          <a:xfrm>
            <a:off x="2184725" y="2730399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3E87BE1-44A7-4F52-A1D9-AF88DED537DD}"/>
              </a:ext>
            </a:extLst>
          </p:cNvPr>
          <p:cNvSpPr/>
          <p:nvPr/>
        </p:nvSpPr>
        <p:spPr>
          <a:xfrm>
            <a:off x="2523279" y="2730399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0055A43-1AB6-4F5D-90E7-BE9A15B59228}"/>
              </a:ext>
            </a:extLst>
          </p:cNvPr>
          <p:cNvSpPr/>
          <p:nvPr/>
        </p:nvSpPr>
        <p:spPr>
          <a:xfrm>
            <a:off x="2861833" y="2730399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D09AFA5-1DC0-41EA-8C20-A84BA9C870D9}"/>
              </a:ext>
            </a:extLst>
          </p:cNvPr>
          <p:cNvSpPr/>
          <p:nvPr/>
        </p:nvSpPr>
        <p:spPr>
          <a:xfrm>
            <a:off x="3200387" y="2730399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AD3BB33-5F55-491F-B772-9D12D97B50DE}"/>
              </a:ext>
            </a:extLst>
          </p:cNvPr>
          <p:cNvGrpSpPr/>
          <p:nvPr/>
        </p:nvGrpSpPr>
        <p:grpSpPr>
          <a:xfrm>
            <a:off x="2437842" y="4646569"/>
            <a:ext cx="748320" cy="840184"/>
            <a:chOff x="2444936" y="4648399"/>
            <a:chExt cx="748320" cy="840184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A269573-9F14-4409-9686-2E334AFBCA5F}"/>
                </a:ext>
              </a:extLst>
            </p:cNvPr>
            <p:cNvSpPr/>
            <p:nvPr/>
          </p:nvSpPr>
          <p:spPr>
            <a:xfrm>
              <a:off x="2444936" y="4648399"/>
              <a:ext cx="748320" cy="4200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1A8F144-2F46-4995-A736-629E23BCD941}"/>
                </a:ext>
              </a:extLst>
            </p:cNvPr>
            <p:cNvGrpSpPr/>
            <p:nvPr/>
          </p:nvGrpSpPr>
          <p:grpSpPr>
            <a:xfrm>
              <a:off x="2480542" y="4685596"/>
              <a:ext cx="677108" cy="338554"/>
              <a:chOff x="2477619" y="4686031"/>
              <a:chExt cx="677108" cy="338554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250B8DF-F2F1-4F0A-876E-C40E534A1388}"/>
                  </a:ext>
                </a:extLst>
              </p:cNvPr>
              <p:cNvSpPr/>
              <p:nvPr/>
            </p:nvSpPr>
            <p:spPr>
              <a:xfrm>
                <a:off x="2477619" y="4686031"/>
                <a:ext cx="338554" cy="338554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6CB4BDC-6EC4-4F54-97E7-BB4F297B709D}"/>
                  </a:ext>
                </a:extLst>
              </p:cNvPr>
              <p:cNvSpPr/>
              <p:nvPr/>
            </p:nvSpPr>
            <p:spPr>
              <a:xfrm>
                <a:off x="2816173" y="4686031"/>
                <a:ext cx="338554" cy="338554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AE3996FE-E993-44CF-85F4-66E933A93823}"/>
                </a:ext>
              </a:extLst>
            </p:cNvPr>
            <p:cNvGrpSpPr/>
            <p:nvPr/>
          </p:nvGrpSpPr>
          <p:grpSpPr>
            <a:xfrm>
              <a:off x="2444936" y="5068491"/>
              <a:ext cx="748320" cy="420092"/>
              <a:chOff x="2444936" y="4648399"/>
              <a:chExt cx="748320" cy="420092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CA3EDD86-6180-4AB7-B275-0929905CFF4B}"/>
                  </a:ext>
                </a:extLst>
              </p:cNvPr>
              <p:cNvSpPr/>
              <p:nvPr/>
            </p:nvSpPr>
            <p:spPr>
              <a:xfrm>
                <a:off x="2444936" y="4648399"/>
                <a:ext cx="748320" cy="420092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916F037D-AC4F-4699-852F-5A0BADB41E2A}"/>
                  </a:ext>
                </a:extLst>
              </p:cNvPr>
              <p:cNvGrpSpPr/>
              <p:nvPr/>
            </p:nvGrpSpPr>
            <p:grpSpPr>
              <a:xfrm>
                <a:off x="2480542" y="4685596"/>
                <a:ext cx="677108" cy="338554"/>
                <a:chOff x="2477619" y="4686031"/>
                <a:chExt cx="677108" cy="338554"/>
              </a:xfrm>
            </p:grpSpPr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7027B004-901F-460D-BE9E-A65C38F9AB7F}"/>
                    </a:ext>
                  </a:extLst>
                </p:cNvPr>
                <p:cNvSpPr/>
                <p:nvPr/>
              </p:nvSpPr>
              <p:spPr>
                <a:xfrm>
                  <a:off x="2477619" y="4686031"/>
                  <a:ext cx="338554" cy="338554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34B65E9A-8415-40C9-8EBA-D69AA694283F}"/>
                    </a:ext>
                  </a:extLst>
                </p:cNvPr>
                <p:cNvSpPr/>
                <p:nvPr/>
              </p:nvSpPr>
              <p:spPr>
                <a:xfrm>
                  <a:off x="2816173" y="4686031"/>
                  <a:ext cx="338554" cy="338554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9400492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9193899-BDAF-4A16-9257-84C2C0106FE8}"/>
              </a:ext>
            </a:extLst>
          </p:cNvPr>
          <p:cNvSpPr/>
          <p:nvPr/>
        </p:nvSpPr>
        <p:spPr>
          <a:xfrm>
            <a:off x="760212" y="1765908"/>
            <a:ext cx="3954663" cy="248453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E2A4DFF3-2B38-4322-BE73-77A05DF94B77}"/>
              </a:ext>
            </a:extLst>
          </p:cNvPr>
          <p:cNvSpPr/>
          <p:nvPr/>
        </p:nvSpPr>
        <p:spPr>
          <a:xfrm>
            <a:off x="803074" y="1809613"/>
            <a:ext cx="3868938" cy="2397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08036" y="897263"/>
            <a:ext cx="781496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 = np.zeros((N=1, C=1, filter_h=2, filter_w=2, out_h=3, out_w=3))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0825B-1655-4A97-A184-2D08645F5430}"/>
              </a:ext>
            </a:extLst>
          </p:cNvPr>
          <p:cNvSpPr txBox="1"/>
          <p:nvPr/>
        </p:nvSpPr>
        <p:spPr>
          <a:xfrm>
            <a:off x="267803" y="130424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10984EE-4B56-43E6-96AC-26E2B1209C89}"/>
              </a:ext>
            </a:extLst>
          </p:cNvPr>
          <p:cNvGrpSpPr/>
          <p:nvPr/>
        </p:nvGrpSpPr>
        <p:grpSpPr>
          <a:xfrm>
            <a:off x="843952" y="1854244"/>
            <a:ext cx="3787182" cy="2307860"/>
            <a:chOff x="2567184" y="1787396"/>
            <a:chExt cx="3787182" cy="2307860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EA1A696-A994-417B-9222-C2A108FE6C00}"/>
                </a:ext>
              </a:extLst>
            </p:cNvPr>
            <p:cNvSpPr/>
            <p:nvPr/>
          </p:nvSpPr>
          <p:spPr>
            <a:xfrm>
              <a:off x="2567184" y="1787396"/>
              <a:ext cx="3787182" cy="115582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7BD2C8D-0BD0-4AB0-8A09-2D95066BE9D1}"/>
                </a:ext>
              </a:extLst>
            </p:cNvPr>
            <p:cNvGrpSpPr/>
            <p:nvPr/>
          </p:nvGrpSpPr>
          <p:grpSpPr>
            <a:xfrm>
              <a:off x="2609650" y="1829781"/>
              <a:ext cx="3702250" cy="1071058"/>
              <a:chOff x="2612825" y="1834153"/>
              <a:chExt cx="3702250" cy="1071058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5D62568-489C-4C6E-96CD-E3CEDC8F0D4A}"/>
                  </a:ext>
                </a:extLst>
              </p:cNvPr>
              <p:cNvSpPr/>
              <p:nvPr/>
            </p:nvSpPr>
            <p:spPr>
              <a:xfrm>
                <a:off x="2612825" y="1834153"/>
                <a:ext cx="3702250" cy="537571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7BDD9926-12B2-4153-BC4F-D97BB2F85F5E}"/>
                  </a:ext>
                </a:extLst>
              </p:cNvPr>
              <p:cNvGrpSpPr/>
              <p:nvPr/>
            </p:nvGrpSpPr>
            <p:grpSpPr>
              <a:xfrm>
                <a:off x="2653008" y="1872741"/>
                <a:ext cx="3621885" cy="452226"/>
                <a:chOff x="2653902" y="1876476"/>
                <a:chExt cx="3621885" cy="452226"/>
              </a:xfrm>
            </p:grpSpPr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EBD8C2CF-DE91-4B9D-B5B7-836EFC406D8E}"/>
                    </a:ext>
                  </a:extLst>
                </p:cNvPr>
                <p:cNvSpPr/>
                <p:nvPr/>
              </p:nvSpPr>
              <p:spPr>
                <a:xfrm>
                  <a:off x="2653902" y="1876476"/>
                  <a:ext cx="1207295" cy="452226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CDDD80B4-6BD9-4D57-9B64-8DDE723263C7}"/>
                    </a:ext>
                  </a:extLst>
                </p:cNvPr>
                <p:cNvGrpSpPr/>
                <p:nvPr/>
              </p:nvGrpSpPr>
              <p:grpSpPr>
                <a:xfrm>
                  <a:off x="2694979" y="1915065"/>
                  <a:ext cx="1125141" cy="375049"/>
                  <a:chOff x="2482452" y="1800222"/>
                  <a:chExt cx="1125141" cy="375049"/>
                </a:xfrm>
              </p:grpSpPr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A25B4A63-9295-4E73-9F0F-214BEEE312F9}"/>
                      </a:ext>
                    </a:extLst>
                  </p:cNvPr>
                  <p:cNvSpPr/>
                  <p:nvPr/>
                </p:nvSpPr>
                <p:spPr>
                  <a:xfrm>
                    <a:off x="2482452" y="1800224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67" name="직사각형 66">
                    <a:extLst>
                      <a:ext uri="{FF2B5EF4-FFF2-40B4-BE49-F238E27FC236}">
                        <a16:creationId xmlns:a16="http://schemas.microsoft.com/office/drawing/2014/main" id="{30B27C87-A8C7-4802-9539-02989664421B}"/>
                      </a:ext>
                    </a:extLst>
                  </p:cNvPr>
                  <p:cNvSpPr/>
                  <p:nvPr/>
                </p:nvSpPr>
                <p:spPr>
                  <a:xfrm>
                    <a:off x="2857499" y="1800223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68" name="직사각형 67">
                    <a:extLst>
                      <a:ext uri="{FF2B5EF4-FFF2-40B4-BE49-F238E27FC236}">
                        <a16:creationId xmlns:a16="http://schemas.microsoft.com/office/drawing/2014/main" id="{441C0869-CDB5-4D9C-A24C-F0EBF005CC40}"/>
                      </a:ext>
                    </a:extLst>
                  </p:cNvPr>
                  <p:cNvSpPr/>
                  <p:nvPr/>
                </p:nvSpPr>
                <p:spPr>
                  <a:xfrm>
                    <a:off x="3232546" y="1800222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</p:grp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CBD95CCD-4044-4718-8CE1-4CE7EEB167AD}"/>
                    </a:ext>
                  </a:extLst>
                </p:cNvPr>
                <p:cNvSpPr/>
                <p:nvPr/>
              </p:nvSpPr>
              <p:spPr>
                <a:xfrm>
                  <a:off x="3861197" y="1876476"/>
                  <a:ext cx="1207295" cy="452226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B20E6C8-E753-4A54-AF72-BCF68BC36B98}"/>
                    </a:ext>
                  </a:extLst>
                </p:cNvPr>
                <p:cNvGrpSpPr/>
                <p:nvPr/>
              </p:nvGrpSpPr>
              <p:grpSpPr>
                <a:xfrm>
                  <a:off x="3902274" y="1915065"/>
                  <a:ext cx="1125141" cy="375049"/>
                  <a:chOff x="2482452" y="1800222"/>
                  <a:chExt cx="1125141" cy="375049"/>
                </a:xfrm>
              </p:grpSpPr>
              <p:sp>
                <p:nvSpPr>
                  <p:cNvPr id="81" name="직사각형 80">
                    <a:extLst>
                      <a:ext uri="{FF2B5EF4-FFF2-40B4-BE49-F238E27FC236}">
                        <a16:creationId xmlns:a16="http://schemas.microsoft.com/office/drawing/2014/main" id="{9A5010CF-CB30-4466-B56B-6523ED4FE158}"/>
                      </a:ext>
                    </a:extLst>
                  </p:cNvPr>
                  <p:cNvSpPr/>
                  <p:nvPr/>
                </p:nvSpPr>
                <p:spPr>
                  <a:xfrm>
                    <a:off x="2482452" y="1800224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82" name="직사각형 81">
                    <a:extLst>
                      <a:ext uri="{FF2B5EF4-FFF2-40B4-BE49-F238E27FC236}">
                        <a16:creationId xmlns:a16="http://schemas.microsoft.com/office/drawing/2014/main" id="{301EE23E-88D5-4B94-84EF-8D758D37E7E6}"/>
                      </a:ext>
                    </a:extLst>
                  </p:cNvPr>
                  <p:cNvSpPr/>
                  <p:nvPr/>
                </p:nvSpPr>
                <p:spPr>
                  <a:xfrm>
                    <a:off x="2857499" y="1800223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id="{4F9D1F4E-46FB-44F6-989C-79B3C66BEF81}"/>
                      </a:ext>
                    </a:extLst>
                  </p:cNvPr>
                  <p:cNvSpPr/>
                  <p:nvPr/>
                </p:nvSpPr>
                <p:spPr>
                  <a:xfrm>
                    <a:off x="3232546" y="1800222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</p:grpSp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DD401606-34C8-47E6-B8A8-A7CC29470FE3}"/>
                    </a:ext>
                  </a:extLst>
                </p:cNvPr>
                <p:cNvSpPr/>
                <p:nvPr/>
              </p:nvSpPr>
              <p:spPr>
                <a:xfrm>
                  <a:off x="5068492" y="1876476"/>
                  <a:ext cx="1207295" cy="452226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2E9147DB-7DA6-42B6-8EC1-EABE604FD8BF}"/>
                    </a:ext>
                  </a:extLst>
                </p:cNvPr>
                <p:cNvGrpSpPr/>
                <p:nvPr/>
              </p:nvGrpSpPr>
              <p:grpSpPr>
                <a:xfrm>
                  <a:off x="5109569" y="1915065"/>
                  <a:ext cx="1125141" cy="375049"/>
                  <a:chOff x="2482452" y="1800222"/>
                  <a:chExt cx="1125141" cy="375049"/>
                </a:xfrm>
              </p:grpSpPr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72D82A6E-7460-400C-98CE-08451EB617A6}"/>
                      </a:ext>
                    </a:extLst>
                  </p:cNvPr>
                  <p:cNvSpPr/>
                  <p:nvPr/>
                </p:nvSpPr>
                <p:spPr>
                  <a:xfrm>
                    <a:off x="2482452" y="1800224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id="{436DF184-5CEB-41FB-9896-2C9C32D79D6C}"/>
                      </a:ext>
                    </a:extLst>
                  </p:cNvPr>
                  <p:cNvSpPr/>
                  <p:nvPr/>
                </p:nvSpPr>
                <p:spPr>
                  <a:xfrm>
                    <a:off x="2857499" y="1800223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89" name="직사각형 88">
                    <a:extLst>
                      <a:ext uri="{FF2B5EF4-FFF2-40B4-BE49-F238E27FC236}">
                        <a16:creationId xmlns:a16="http://schemas.microsoft.com/office/drawing/2014/main" id="{84BBD0D9-7BFB-42B1-9702-6929BC3A16CD}"/>
                      </a:ext>
                    </a:extLst>
                  </p:cNvPr>
                  <p:cNvSpPr/>
                  <p:nvPr/>
                </p:nvSpPr>
                <p:spPr>
                  <a:xfrm>
                    <a:off x="3232546" y="1800222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</p:grpSp>
          </p:grp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F5F8D621-44EC-459D-B237-F07DEB2A6E99}"/>
                  </a:ext>
                </a:extLst>
              </p:cNvPr>
              <p:cNvSpPr/>
              <p:nvPr/>
            </p:nvSpPr>
            <p:spPr>
              <a:xfrm>
                <a:off x="2612825" y="2367640"/>
                <a:ext cx="3702250" cy="537571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CCD7714B-3048-48E2-952B-5DB0B0A9CD97}"/>
                  </a:ext>
                </a:extLst>
              </p:cNvPr>
              <p:cNvGrpSpPr/>
              <p:nvPr/>
            </p:nvGrpSpPr>
            <p:grpSpPr>
              <a:xfrm>
                <a:off x="2653008" y="2410312"/>
                <a:ext cx="3621885" cy="452226"/>
                <a:chOff x="2653902" y="1876476"/>
                <a:chExt cx="3621885" cy="452226"/>
              </a:xfrm>
            </p:grpSpPr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1F3085D8-5FD8-4C45-A436-53521DA1DEE0}"/>
                    </a:ext>
                  </a:extLst>
                </p:cNvPr>
                <p:cNvSpPr/>
                <p:nvPr/>
              </p:nvSpPr>
              <p:spPr>
                <a:xfrm>
                  <a:off x="2653902" y="1876476"/>
                  <a:ext cx="1207295" cy="452226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DF023AB1-F6B8-48FC-9D20-365D866F3FD6}"/>
                    </a:ext>
                  </a:extLst>
                </p:cNvPr>
                <p:cNvGrpSpPr/>
                <p:nvPr/>
              </p:nvGrpSpPr>
              <p:grpSpPr>
                <a:xfrm>
                  <a:off x="2694979" y="1915065"/>
                  <a:ext cx="1125141" cy="375049"/>
                  <a:chOff x="2482452" y="1800222"/>
                  <a:chExt cx="1125141" cy="375049"/>
                </a:xfrm>
              </p:grpSpPr>
              <p:sp>
                <p:nvSpPr>
                  <p:cNvPr id="109" name="직사각형 108">
                    <a:extLst>
                      <a:ext uri="{FF2B5EF4-FFF2-40B4-BE49-F238E27FC236}">
                        <a16:creationId xmlns:a16="http://schemas.microsoft.com/office/drawing/2014/main" id="{D615E757-523C-4FB4-B9EF-E1DE7010328B}"/>
                      </a:ext>
                    </a:extLst>
                  </p:cNvPr>
                  <p:cNvSpPr/>
                  <p:nvPr/>
                </p:nvSpPr>
                <p:spPr>
                  <a:xfrm>
                    <a:off x="2482452" y="1800224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110" name="직사각형 109">
                    <a:extLst>
                      <a:ext uri="{FF2B5EF4-FFF2-40B4-BE49-F238E27FC236}">
                        <a16:creationId xmlns:a16="http://schemas.microsoft.com/office/drawing/2014/main" id="{1FA38E19-4EC8-4570-B04D-49588CDE48AB}"/>
                      </a:ext>
                    </a:extLst>
                  </p:cNvPr>
                  <p:cNvSpPr/>
                  <p:nvPr/>
                </p:nvSpPr>
                <p:spPr>
                  <a:xfrm>
                    <a:off x="2857499" y="1800223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112" name="직사각형 111">
                    <a:extLst>
                      <a:ext uri="{FF2B5EF4-FFF2-40B4-BE49-F238E27FC236}">
                        <a16:creationId xmlns:a16="http://schemas.microsoft.com/office/drawing/2014/main" id="{1FBE4586-BCCD-4B9A-B212-2664332B7976}"/>
                      </a:ext>
                    </a:extLst>
                  </p:cNvPr>
                  <p:cNvSpPr/>
                  <p:nvPr/>
                </p:nvSpPr>
                <p:spPr>
                  <a:xfrm>
                    <a:off x="3232546" y="1800222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</p:grpSp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9EBF756B-A688-4E3E-A2B6-E80B0D98772D}"/>
                    </a:ext>
                  </a:extLst>
                </p:cNvPr>
                <p:cNvSpPr/>
                <p:nvPr/>
              </p:nvSpPr>
              <p:spPr>
                <a:xfrm>
                  <a:off x="3861197" y="1876476"/>
                  <a:ext cx="1207295" cy="452226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grpSp>
              <p:nvGrpSpPr>
                <p:cNvPr id="98" name="그룹 97">
                  <a:extLst>
                    <a:ext uri="{FF2B5EF4-FFF2-40B4-BE49-F238E27FC236}">
                      <a16:creationId xmlns:a16="http://schemas.microsoft.com/office/drawing/2014/main" id="{D4CF996C-FD56-4A3F-BBE0-CFDF9E7D05F4}"/>
                    </a:ext>
                  </a:extLst>
                </p:cNvPr>
                <p:cNvGrpSpPr/>
                <p:nvPr/>
              </p:nvGrpSpPr>
              <p:grpSpPr>
                <a:xfrm>
                  <a:off x="3902274" y="1915065"/>
                  <a:ext cx="1125141" cy="375049"/>
                  <a:chOff x="2482452" y="1800222"/>
                  <a:chExt cx="1125141" cy="375049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00EA0601-D163-4457-AD21-54953A5C443D}"/>
                      </a:ext>
                    </a:extLst>
                  </p:cNvPr>
                  <p:cNvSpPr/>
                  <p:nvPr/>
                </p:nvSpPr>
                <p:spPr>
                  <a:xfrm>
                    <a:off x="2482452" y="1800224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106" name="직사각형 105">
                    <a:extLst>
                      <a:ext uri="{FF2B5EF4-FFF2-40B4-BE49-F238E27FC236}">
                        <a16:creationId xmlns:a16="http://schemas.microsoft.com/office/drawing/2014/main" id="{48F7A802-CF67-4077-9BF7-A44380009E2C}"/>
                      </a:ext>
                    </a:extLst>
                  </p:cNvPr>
                  <p:cNvSpPr/>
                  <p:nvPr/>
                </p:nvSpPr>
                <p:spPr>
                  <a:xfrm>
                    <a:off x="2857499" y="1800223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108" name="직사각형 107">
                    <a:extLst>
                      <a:ext uri="{FF2B5EF4-FFF2-40B4-BE49-F238E27FC236}">
                        <a16:creationId xmlns:a16="http://schemas.microsoft.com/office/drawing/2014/main" id="{4CCD573D-535D-422C-B967-37A9BAAAAC65}"/>
                      </a:ext>
                    </a:extLst>
                  </p:cNvPr>
                  <p:cNvSpPr/>
                  <p:nvPr/>
                </p:nvSpPr>
                <p:spPr>
                  <a:xfrm>
                    <a:off x="3232546" y="1800222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</p:grpSp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3AE68916-4660-46FD-9F95-C3BBB41BA31B}"/>
                    </a:ext>
                  </a:extLst>
                </p:cNvPr>
                <p:cNvSpPr/>
                <p:nvPr/>
              </p:nvSpPr>
              <p:spPr>
                <a:xfrm>
                  <a:off x="5068492" y="1876476"/>
                  <a:ext cx="1207295" cy="452226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854BC573-0383-4E73-B141-2F50DDE26FD1}"/>
                    </a:ext>
                  </a:extLst>
                </p:cNvPr>
                <p:cNvGrpSpPr/>
                <p:nvPr/>
              </p:nvGrpSpPr>
              <p:grpSpPr>
                <a:xfrm>
                  <a:off x="5109569" y="1915065"/>
                  <a:ext cx="1125141" cy="375049"/>
                  <a:chOff x="2482452" y="1800222"/>
                  <a:chExt cx="1125141" cy="375049"/>
                </a:xfrm>
              </p:grpSpPr>
              <p:sp>
                <p:nvSpPr>
                  <p:cNvPr id="102" name="직사각형 101">
                    <a:extLst>
                      <a:ext uri="{FF2B5EF4-FFF2-40B4-BE49-F238E27FC236}">
                        <a16:creationId xmlns:a16="http://schemas.microsoft.com/office/drawing/2014/main" id="{8D47F351-0C6E-4A79-93AB-5527831C5EB2}"/>
                      </a:ext>
                    </a:extLst>
                  </p:cNvPr>
                  <p:cNvSpPr/>
                  <p:nvPr/>
                </p:nvSpPr>
                <p:spPr>
                  <a:xfrm>
                    <a:off x="2482452" y="1800224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103" name="직사각형 102">
                    <a:extLst>
                      <a:ext uri="{FF2B5EF4-FFF2-40B4-BE49-F238E27FC236}">
                        <a16:creationId xmlns:a16="http://schemas.microsoft.com/office/drawing/2014/main" id="{5D8A8BE2-8E38-4BB9-8744-6A2B04CABD30}"/>
                      </a:ext>
                    </a:extLst>
                  </p:cNvPr>
                  <p:cNvSpPr/>
                  <p:nvPr/>
                </p:nvSpPr>
                <p:spPr>
                  <a:xfrm>
                    <a:off x="2857499" y="1800223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104" name="직사각형 103">
                    <a:extLst>
                      <a:ext uri="{FF2B5EF4-FFF2-40B4-BE49-F238E27FC236}">
                        <a16:creationId xmlns:a16="http://schemas.microsoft.com/office/drawing/2014/main" id="{E7A03FF8-45F9-4A8C-BF98-F0F1440EF4D6}"/>
                      </a:ext>
                    </a:extLst>
                  </p:cNvPr>
                  <p:cNvSpPr/>
                  <p:nvPr/>
                </p:nvSpPr>
                <p:spPr>
                  <a:xfrm>
                    <a:off x="3232546" y="1800222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</p:grpSp>
          </p:grpSp>
        </p:grp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498C4A9-B2D9-47E1-8199-7BA2F6307296}"/>
                </a:ext>
              </a:extLst>
            </p:cNvPr>
            <p:cNvSpPr/>
            <p:nvPr/>
          </p:nvSpPr>
          <p:spPr>
            <a:xfrm>
              <a:off x="2567184" y="2939427"/>
              <a:ext cx="3787182" cy="115582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9A081347-BD4B-497B-8240-3072A1C315F6}"/>
                </a:ext>
              </a:extLst>
            </p:cNvPr>
            <p:cNvGrpSpPr/>
            <p:nvPr/>
          </p:nvGrpSpPr>
          <p:grpSpPr>
            <a:xfrm>
              <a:off x="2609650" y="2981812"/>
              <a:ext cx="3702250" cy="1071058"/>
              <a:chOff x="2612825" y="1834153"/>
              <a:chExt cx="3702250" cy="1071058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C416CBEC-F585-4AE2-A03A-5C3B1211F5E8}"/>
                  </a:ext>
                </a:extLst>
              </p:cNvPr>
              <p:cNvSpPr/>
              <p:nvPr/>
            </p:nvSpPr>
            <p:spPr>
              <a:xfrm>
                <a:off x="2612825" y="1834153"/>
                <a:ext cx="3702250" cy="537571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192661E3-8E86-452F-8EA6-6AF84BCEBC59}"/>
                  </a:ext>
                </a:extLst>
              </p:cNvPr>
              <p:cNvGrpSpPr/>
              <p:nvPr/>
            </p:nvGrpSpPr>
            <p:grpSpPr>
              <a:xfrm>
                <a:off x="2653008" y="1872741"/>
                <a:ext cx="3621885" cy="452226"/>
                <a:chOff x="2653902" y="1876476"/>
                <a:chExt cx="3621885" cy="452226"/>
              </a:xfrm>
            </p:grpSpPr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9304C5F5-9B32-4A08-ABD6-A89DBF259FF8}"/>
                    </a:ext>
                  </a:extLst>
                </p:cNvPr>
                <p:cNvSpPr/>
                <p:nvPr/>
              </p:nvSpPr>
              <p:spPr>
                <a:xfrm>
                  <a:off x="2653902" y="1876476"/>
                  <a:ext cx="1207295" cy="452226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grpSp>
              <p:nvGrpSpPr>
                <p:cNvPr id="140" name="그룹 139">
                  <a:extLst>
                    <a:ext uri="{FF2B5EF4-FFF2-40B4-BE49-F238E27FC236}">
                      <a16:creationId xmlns:a16="http://schemas.microsoft.com/office/drawing/2014/main" id="{3786B907-6F58-443A-9FC8-AB285EE1FD5E}"/>
                    </a:ext>
                  </a:extLst>
                </p:cNvPr>
                <p:cNvGrpSpPr/>
                <p:nvPr/>
              </p:nvGrpSpPr>
              <p:grpSpPr>
                <a:xfrm>
                  <a:off x="2694979" y="1915065"/>
                  <a:ext cx="1125141" cy="375049"/>
                  <a:chOff x="2482452" y="1800222"/>
                  <a:chExt cx="1125141" cy="375049"/>
                </a:xfrm>
              </p:grpSpPr>
              <p:sp>
                <p:nvSpPr>
                  <p:cNvPr id="157" name="직사각형 156">
                    <a:extLst>
                      <a:ext uri="{FF2B5EF4-FFF2-40B4-BE49-F238E27FC236}">
                        <a16:creationId xmlns:a16="http://schemas.microsoft.com/office/drawing/2014/main" id="{7F470A8D-F89D-45CF-9700-65E172406553}"/>
                      </a:ext>
                    </a:extLst>
                  </p:cNvPr>
                  <p:cNvSpPr/>
                  <p:nvPr/>
                </p:nvSpPr>
                <p:spPr>
                  <a:xfrm>
                    <a:off x="2482452" y="1800224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161" name="직사각형 160">
                    <a:extLst>
                      <a:ext uri="{FF2B5EF4-FFF2-40B4-BE49-F238E27FC236}">
                        <a16:creationId xmlns:a16="http://schemas.microsoft.com/office/drawing/2014/main" id="{3F918D08-FD9D-4559-9C2A-8E593B475E37}"/>
                      </a:ext>
                    </a:extLst>
                  </p:cNvPr>
                  <p:cNvSpPr/>
                  <p:nvPr/>
                </p:nvSpPr>
                <p:spPr>
                  <a:xfrm>
                    <a:off x="2857499" y="1800223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165" name="직사각형 164">
                    <a:extLst>
                      <a:ext uri="{FF2B5EF4-FFF2-40B4-BE49-F238E27FC236}">
                        <a16:creationId xmlns:a16="http://schemas.microsoft.com/office/drawing/2014/main" id="{E5B01C3B-BE8F-4D5F-A1E1-8B90DAAED880}"/>
                      </a:ext>
                    </a:extLst>
                  </p:cNvPr>
                  <p:cNvSpPr/>
                  <p:nvPr/>
                </p:nvSpPr>
                <p:spPr>
                  <a:xfrm>
                    <a:off x="3232546" y="1800222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</p:grpSp>
            <p:sp>
              <p:nvSpPr>
                <p:cNvPr id="142" name="직사각형 141">
                  <a:extLst>
                    <a:ext uri="{FF2B5EF4-FFF2-40B4-BE49-F238E27FC236}">
                      <a16:creationId xmlns:a16="http://schemas.microsoft.com/office/drawing/2014/main" id="{882CF0A6-056B-4159-8D9A-EA434494D159}"/>
                    </a:ext>
                  </a:extLst>
                </p:cNvPr>
                <p:cNvSpPr/>
                <p:nvPr/>
              </p:nvSpPr>
              <p:spPr>
                <a:xfrm>
                  <a:off x="3861197" y="1876476"/>
                  <a:ext cx="1207295" cy="452226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grpSp>
              <p:nvGrpSpPr>
                <p:cNvPr id="143" name="그룹 142">
                  <a:extLst>
                    <a:ext uri="{FF2B5EF4-FFF2-40B4-BE49-F238E27FC236}">
                      <a16:creationId xmlns:a16="http://schemas.microsoft.com/office/drawing/2014/main" id="{DC4A4DE8-BCD1-4469-BA76-0CB595F9B04F}"/>
                    </a:ext>
                  </a:extLst>
                </p:cNvPr>
                <p:cNvGrpSpPr/>
                <p:nvPr/>
              </p:nvGrpSpPr>
              <p:grpSpPr>
                <a:xfrm>
                  <a:off x="3902274" y="1915065"/>
                  <a:ext cx="1125141" cy="375049"/>
                  <a:chOff x="2482452" y="1800222"/>
                  <a:chExt cx="1125141" cy="375049"/>
                </a:xfrm>
              </p:grpSpPr>
              <p:sp>
                <p:nvSpPr>
                  <p:cNvPr id="151" name="직사각형 150">
                    <a:extLst>
                      <a:ext uri="{FF2B5EF4-FFF2-40B4-BE49-F238E27FC236}">
                        <a16:creationId xmlns:a16="http://schemas.microsoft.com/office/drawing/2014/main" id="{4F01FB51-AC3B-4ADC-84A0-84B7B74A4303}"/>
                      </a:ext>
                    </a:extLst>
                  </p:cNvPr>
                  <p:cNvSpPr/>
                  <p:nvPr/>
                </p:nvSpPr>
                <p:spPr>
                  <a:xfrm>
                    <a:off x="2482452" y="1800224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152" name="직사각형 151">
                    <a:extLst>
                      <a:ext uri="{FF2B5EF4-FFF2-40B4-BE49-F238E27FC236}">
                        <a16:creationId xmlns:a16="http://schemas.microsoft.com/office/drawing/2014/main" id="{7E274111-86D1-4AD2-AA22-5116253FBC39}"/>
                      </a:ext>
                    </a:extLst>
                  </p:cNvPr>
                  <p:cNvSpPr/>
                  <p:nvPr/>
                </p:nvSpPr>
                <p:spPr>
                  <a:xfrm>
                    <a:off x="2857499" y="1800223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153" name="직사각형 152">
                    <a:extLst>
                      <a:ext uri="{FF2B5EF4-FFF2-40B4-BE49-F238E27FC236}">
                        <a16:creationId xmlns:a16="http://schemas.microsoft.com/office/drawing/2014/main" id="{ACF30F32-030F-4C1D-9FDE-E85520C05CB9}"/>
                      </a:ext>
                    </a:extLst>
                  </p:cNvPr>
                  <p:cNvSpPr/>
                  <p:nvPr/>
                </p:nvSpPr>
                <p:spPr>
                  <a:xfrm>
                    <a:off x="3232546" y="1800222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</p:grp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27CCC7FF-27A1-474E-BDDC-76E035978B30}"/>
                    </a:ext>
                  </a:extLst>
                </p:cNvPr>
                <p:cNvSpPr/>
                <p:nvPr/>
              </p:nvSpPr>
              <p:spPr>
                <a:xfrm>
                  <a:off x="5068492" y="1876476"/>
                  <a:ext cx="1207295" cy="452226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grpSp>
              <p:nvGrpSpPr>
                <p:cNvPr id="146" name="그룹 145">
                  <a:extLst>
                    <a:ext uri="{FF2B5EF4-FFF2-40B4-BE49-F238E27FC236}">
                      <a16:creationId xmlns:a16="http://schemas.microsoft.com/office/drawing/2014/main" id="{48D425BD-08E9-4E32-AF7B-693201D23327}"/>
                    </a:ext>
                  </a:extLst>
                </p:cNvPr>
                <p:cNvGrpSpPr/>
                <p:nvPr/>
              </p:nvGrpSpPr>
              <p:grpSpPr>
                <a:xfrm>
                  <a:off x="5109569" y="1915065"/>
                  <a:ext cx="1125141" cy="375049"/>
                  <a:chOff x="2482452" y="1800222"/>
                  <a:chExt cx="1125141" cy="375049"/>
                </a:xfrm>
              </p:grpSpPr>
              <p:sp>
                <p:nvSpPr>
                  <p:cNvPr id="147" name="직사각형 146">
                    <a:extLst>
                      <a:ext uri="{FF2B5EF4-FFF2-40B4-BE49-F238E27FC236}">
                        <a16:creationId xmlns:a16="http://schemas.microsoft.com/office/drawing/2014/main" id="{7BF69086-4405-4868-B1FC-ECF3391DDE96}"/>
                      </a:ext>
                    </a:extLst>
                  </p:cNvPr>
                  <p:cNvSpPr/>
                  <p:nvPr/>
                </p:nvSpPr>
                <p:spPr>
                  <a:xfrm>
                    <a:off x="2482452" y="1800224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3CF82842-08AA-4543-98E6-8159304DF210}"/>
                      </a:ext>
                    </a:extLst>
                  </p:cNvPr>
                  <p:cNvSpPr/>
                  <p:nvPr/>
                </p:nvSpPr>
                <p:spPr>
                  <a:xfrm>
                    <a:off x="2857499" y="1800223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150" name="직사각형 149">
                    <a:extLst>
                      <a:ext uri="{FF2B5EF4-FFF2-40B4-BE49-F238E27FC236}">
                        <a16:creationId xmlns:a16="http://schemas.microsoft.com/office/drawing/2014/main" id="{546AB962-3016-48CD-AAF0-64AB0C27E7F7}"/>
                      </a:ext>
                    </a:extLst>
                  </p:cNvPr>
                  <p:cNvSpPr/>
                  <p:nvPr/>
                </p:nvSpPr>
                <p:spPr>
                  <a:xfrm>
                    <a:off x="3232546" y="1800222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</p:grpSp>
          </p:grp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B4BB8147-DFE3-4106-A001-7930D02A5A90}"/>
                  </a:ext>
                </a:extLst>
              </p:cNvPr>
              <p:cNvSpPr/>
              <p:nvPr/>
            </p:nvSpPr>
            <p:spPr>
              <a:xfrm>
                <a:off x="2612825" y="2367640"/>
                <a:ext cx="3702250" cy="537571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40FF1555-9082-4610-BF33-4185F16ED747}"/>
                  </a:ext>
                </a:extLst>
              </p:cNvPr>
              <p:cNvGrpSpPr/>
              <p:nvPr/>
            </p:nvGrpSpPr>
            <p:grpSpPr>
              <a:xfrm>
                <a:off x="2653008" y="2410312"/>
                <a:ext cx="3621885" cy="452226"/>
                <a:chOff x="2653902" y="1876476"/>
                <a:chExt cx="3621885" cy="452226"/>
              </a:xfrm>
            </p:grpSpPr>
            <p:sp>
              <p:nvSpPr>
                <p:cNvPr id="121" name="직사각형 120">
                  <a:extLst>
                    <a:ext uri="{FF2B5EF4-FFF2-40B4-BE49-F238E27FC236}">
                      <a16:creationId xmlns:a16="http://schemas.microsoft.com/office/drawing/2014/main" id="{B70FFFD2-6B1E-4902-8FE1-32A82143F047}"/>
                    </a:ext>
                  </a:extLst>
                </p:cNvPr>
                <p:cNvSpPr/>
                <p:nvPr/>
              </p:nvSpPr>
              <p:spPr>
                <a:xfrm>
                  <a:off x="2653902" y="1876476"/>
                  <a:ext cx="1207295" cy="452226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grpSp>
              <p:nvGrpSpPr>
                <p:cNvPr id="122" name="그룹 121">
                  <a:extLst>
                    <a:ext uri="{FF2B5EF4-FFF2-40B4-BE49-F238E27FC236}">
                      <a16:creationId xmlns:a16="http://schemas.microsoft.com/office/drawing/2014/main" id="{F44D76DD-E12B-44F2-BA30-4050C7C6AA40}"/>
                    </a:ext>
                  </a:extLst>
                </p:cNvPr>
                <p:cNvGrpSpPr/>
                <p:nvPr/>
              </p:nvGrpSpPr>
              <p:grpSpPr>
                <a:xfrm>
                  <a:off x="2694979" y="1915065"/>
                  <a:ext cx="1125141" cy="375049"/>
                  <a:chOff x="2482452" y="1800222"/>
                  <a:chExt cx="1125141" cy="375049"/>
                </a:xfrm>
              </p:grpSpPr>
              <p:sp>
                <p:nvSpPr>
                  <p:cNvPr id="136" name="직사각형 135">
                    <a:extLst>
                      <a:ext uri="{FF2B5EF4-FFF2-40B4-BE49-F238E27FC236}">
                        <a16:creationId xmlns:a16="http://schemas.microsoft.com/office/drawing/2014/main" id="{4FACC3A2-5A32-4BA6-ACE2-792E2A28716D}"/>
                      </a:ext>
                    </a:extLst>
                  </p:cNvPr>
                  <p:cNvSpPr/>
                  <p:nvPr/>
                </p:nvSpPr>
                <p:spPr>
                  <a:xfrm>
                    <a:off x="2482452" y="1800224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137" name="직사각형 136">
                    <a:extLst>
                      <a:ext uri="{FF2B5EF4-FFF2-40B4-BE49-F238E27FC236}">
                        <a16:creationId xmlns:a16="http://schemas.microsoft.com/office/drawing/2014/main" id="{A85BB8A7-14CC-4974-B7E7-40F3A4033DDC}"/>
                      </a:ext>
                    </a:extLst>
                  </p:cNvPr>
                  <p:cNvSpPr/>
                  <p:nvPr/>
                </p:nvSpPr>
                <p:spPr>
                  <a:xfrm>
                    <a:off x="2857499" y="1800223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138" name="직사각형 137">
                    <a:extLst>
                      <a:ext uri="{FF2B5EF4-FFF2-40B4-BE49-F238E27FC236}">
                        <a16:creationId xmlns:a16="http://schemas.microsoft.com/office/drawing/2014/main" id="{527D10AC-7A68-4C8C-A961-9D7E2EBF73F2}"/>
                      </a:ext>
                    </a:extLst>
                  </p:cNvPr>
                  <p:cNvSpPr/>
                  <p:nvPr/>
                </p:nvSpPr>
                <p:spPr>
                  <a:xfrm>
                    <a:off x="3232546" y="1800222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</p:grpSp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B5383695-3114-462D-AE38-7DCB574D3524}"/>
                    </a:ext>
                  </a:extLst>
                </p:cNvPr>
                <p:cNvSpPr/>
                <p:nvPr/>
              </p:nvSpPr>
              <p:spPr>
                <a:xfrm>
                  <a:off x="3861197" y="1876476"/>
                  <a:ext cx="1207295" cy="452226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grpSp>
              <p:nvGrpSpPr>
                <p:cNvPr id="124" name="그룹 123">
                  <a:extLst>
                    <a:ext uri="{FF2B5EF4-FFF2-40B4-BE49-F238E27FC236}">
                      <a16:creationId xmlns:a16="http://schemas.microsoft.com/office/drawing/2014/main" id="{3E0E8E94-B7C4-4D2D-A791-B3CCCE192BC4}"/>
                    </a:ext>
                  </a:extLst>
                </p:cNvPr>
                <p:cNvGrpSpPr/>
                <p:nvPr/>
              </p:nvGrpSpPr>
              <p:grpSpPr>
                <a:xfrm>
                  <a:off x="3902274" y="1915065"/>
                  <a:ext cx="1125141" cy="375049"/>
                  <a:chOff x="2482452" y="1800222"/>
                  <a:chExt cx="1125141" cy="375049"/>
                </a:xfrm>
              </p:grpSpPr>
              <p:sp>
                <p:nvSpPr>
                  <p:cNvPr id="132" name="직사각형 131">
                    <a:extLst>
                      <a:ext uri="{FF2B5EF4-FFF2-40B4-BE49-F238E27FC236}">
                        <a16:creationId xmlns:a16="http://schemas.microsoft.com/office/drawing/2014/main" id="{1F32643E-DE33-4C47-8701-AC179E4AC580}"/>
                      </a:ext>
                    </a:extLst>
                  </p:cNvPr>
                  <p:cNvSpPr/>
                  <p:nvPr/>
                </p:nvSpPr>
                <p:spPr>
                  <a:xfrm>
                    <a:off x="2482452" y="1800224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134" name="직사각형 133">
                    <a:extLst>
                      <a:ext uri="{FF2B5EF4-FFF2-40B4-BE49-F238E27FC236}">
                        <a16:creationId xmlns:a16="http://schemas.microsoft.com/office/drawing/2014/main" id="{C1E1D8EC-1114-45F7-9EA3-B54E16B04CCB}"/>
                      </a:ext>
                    </a:extLst>
                  </p:cNvPr>
                  <p:cNvSpPr/>
                  <p:nvPr/>
                </p:nvSpPr>
                <p:spPr>
                  <a:xfrm>
                    <a:off x="2857499" y="1800223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135" name="직사각형 134">
                    <a:extLst>
                      <a:ext uri="{FF2B5EF4-FFF2-40B4-BE49-F238E27FC236}">
                        <a16:creationId xmlns:a16="http://schemas.microsoft.com/office/drawing/2014/main" id="{86F27A70-DF1D-499C-BDCF-B7CC327A8196}"/>
                      </a:ext>
                    </a:extLst>
                  </p:cNvPr>
                  <p:cNvSpPr/>
                  <p:nvPr/>
                </p:nvSpPr>
                <p:spPr>
                  <a:xfrm>
                    <a:off x="3232546" y="1800222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</p:grpSp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48960458-EAE0-4959-98AA-CDE518EECDA9}"/>
                    </a:ext>
                  </a:extLst>
                </p:cNvPr>
                <p:cNvSpPr/>
                <p:nvPr/>
              </p:nvSpPr>
              <p:spPr>
                <a:xfrm>
                  <a:off x="5068492" y="1876476"/>
                  <a:ext cx="1207295" cy="452226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E346F4BB-7EA6-44A9-9C06-A2C4893911D9}"/>
                    </a:ext>
                  </a:extLst>
                </p:cNvPr>
                <p:cNvGrpSpPr/>
                <p:nvPr/>
              </p:nvGrpSpPr>
              <p:grpSpPr>
                <a:xfrm>
                  <a:off x="5109569" y="1915065"/>
                  <a:ext cx="1125141" cy="375049"/>
                  <a:chOff x="2482452" y="1800222"/>
                  <a:chExt cx="1125141" cy="375049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6D346527-3A70-48D1-BB30-2BEC026435D4}"/>
                      </a:ext>
                    </a:extLst>
                  </p:cNvPr>
                  <p:cNvSpPr/>
                  <p:nvPr/>
                </p:nvSpPr>
                <p:spPr>
                  <a:xfrm>
                    <a:off x="2482452" y="1800224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130" name="직사각형 129">
                    <a:extLst>
                      <a:ext uri="{FF2B5EF4-FFF2-40B4-BE49-F238E27FC236}">
                        <a16:creationId xmlns:a16="http://schemas.microsoft.com/office/drawing/2014/main" id="{259AB5FD-2FD1-4809-AEFA-7745FA0C02EF}"/>
                      </a:ext>
                    </a:extLst>
                  </p:cNvPr>
                  <p:cNvSpPr/>
                  <p:nvPr/>
                </p:nvSpPr>
                <p:spPr>
                  <a:xfrm>
                    <a:off x="2857499" y="1800223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  <p:sp>
                <p:nvSpPr>
                  <p:cNvPr id="131" name="직사각형 130">
                    <a:extLst>
                      <a:ext uri="{FF2B5EF4-FFF2-40B4-BE49-F238E27FC236}">
                        <a16:creationId xmlns:a16="http://schemas.microsoft.com/office/drawing/2014/main" id="{A83C05EA-3204-4289-84E5-90CADF59507D}"/>
                      </a:ext>
                    </a:extLst>
                  </p:cNvPr>
                  <p:cNvSpPr/>
                  <p:nvPr/>
                </p:nvSpPr>
                <p:spPr>
                  <a:xfrm>
                    <a:off x="3232546" y="1800222"/>
                    <a:ext cx="375047" cy="375047"/>
                  </a:xfrm>
                  <a:prstGeom prst="rect">
                    <a:avLst/>
                  </a:prstGeom>
                  <a:solidFill>
                    <a:srgbClr val="FFFFCC"/>
                  </a:solidFill>
                  <a:ln w="1270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rIns="36000"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Consolas" panose="020B0609020204030204" pitchFamily="49" charset="0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739038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/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/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/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0E43DE-BCAB-48D5-B06E-543AA2EB3DF6}"/>
              </a:ext>
            </a:extLst>
          </p:cNvPr>
          <p:cNvCxnSpPr/>
          <p:nvPr/>
        </p:nvCxnSpPr>
        <p:spPr>
          <a:xfrm>
            <a:off x="1798840" y="255025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8D253A8-77AD-490B-82F5-1CEB01E7BFA7}"/>
              </a:ext>
            </a:extLst>
          </p:cNvPr>
          <p:cNvCxnSpPr/>
          <p:nvPr/>
        </p:nvCxnSpPr>
        <p:spPr>
          <a:xfrm>
            <a:off x="3080396" y="253637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906A6C-F8CB-4972-BC63-B6FAEB5814C1}"/>
              </a:ext>
            </a:extLst>
          </p:cNvPr>
          <p:cNvSpPr txBox="1"/>
          <p:nvPr/>
        </p:nvSpPr>
        <p:spPr>
          <a:xfrm>
            <a:off x="1490808" y="255052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BBC29C9-860B-4F8A-B5DC-7437ACA00D5E}"/>
              </a:ext>
            </a:extLst>
          </p:cNvPr>
          <p:cNvSpPr txBox="1"/>
          <p:nvPr/>
        </p:nvSpPr>
        <p:spPr>
          <a:xfrm>
            <a:off x="2803944" y="29786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13522" y="920496"/>
            <a:ext cx="8488221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col[:, :, y, x, :, :] = img[:, :, y:y_max:stride, x:x_max:stride]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0FFFBD7-2500-40F0-9D6D-0CF8ED5085C4}"/>
              </a:ext>
            </a:extLst>
          </p:cNvPr>
          <p:cNvSpPr txBox="1"/>
          <p:nvPr/>
        </p:nvSpPr>
        <p:spPr>
          <a:xfrm>
            <a:off x="313522" y="2489744"/>
            <a:ext cx="5458546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0:3:1, 0:3:1]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0:3:1, 1:4:1]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1:4:1, 0:3:1]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1:4:1, 1:4:1]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26438B-D545-43ED-8101-ED68FF86A523}"/>
              </a:ext>
            </a:extLst>
          </p:cNvPr>
          <p:cNvSpPr/>
          <p:nvPr/>
        </p:nvSpPr>
        <p:spPr>
          <a:xfrm>
            <a:off x="7600961" y="252625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3A765D-FBBC-4400-AD22-3E2E1E90A119}"/>
              </a:ext>
            </a:extLst>
          </p:cNvPr>
          <p:cNvSpPr/>
          <p:nvPr/>
        </p:nvSpPr>
        <p:spPr>
          <a:xfrm>
            <a:off x="7991585" y="252625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1981A8-595A-48C1-B18B-5EFB4064BF63}"/>
              </a:ext>
            </a:extLst>
          </p:cNvPr>
          <p:cNvSpPr/>
          <p:nvPr/>
        </p:nvSpPr>
        <p:spPr>
          <a:xfrm>
            <a:off x="8382209" y="252625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D74DD1-B5CC-4647-918B-6ADADD692294}"/>
              </a:ext>
            </a:extLst>
          </p:cNvPr>
          <p:cNvSpPr/>
          <p:nvPr/>
        </p:nvSpPr>
        <p:spPr>
          <a:xfrm>
            <a:off x="8772833" y="252625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D4D916-D3CE-4766-9E85-EC168A6F43DD}"/>
              </a:ext>
            </a:extLst>
          </p:cNvPr>
          <p:cNvSpPr/>
          <p:nvPr/>
        </p:nvSpPr>
        <p:spPr>
          <a:xfrm>
            <a:off x="7600961" y="2922449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A9F764-607E-41E3-AA9D-A1A7B0A7F515}"/>
              </a:ext>
            </a:extLst>
          </p:cNvPr>
          <p:cNvSpPr/>
          <p:nvPr/>
        </p:nvSpPr>
        <p:spPr>
          <a:xfrm>
            <a:off x="7991585" y="2922449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8B1DB9-2FCF-41AD-9985-2E4E64ECBE92}"/>
              </a:ext>
            </a:extLst>
          </p:cNvPr>
          <p:cNvSpPr/>
          <p:nvPr/>
        </p:nvSpPr>
        <p:spPr>
          <a:xfrm>
            <a:off x="8382209" y="2922449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1DEEEE-1898-43AA-BD02-9C87D31657C5}"/>
              </a:ext>
            </a:extLst>
          </p:cNvPr>
          <p:cNvSpPr/>
          <p:nvPr/>
        </p:nvSpPr>
        <p:spPr>
          <a:xfrm>
            <a:off x="8772833" y="2922449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5F5677-11A5-40D0-8858-96159AB4349F}"/>
              </a:ext>
            </a:extLst>
          </p:cNvPr>
          <p:cNvSpPr/>
          <p:nvPr/>
        </p:nvSpPr>
        <p:spPr>
          <a:xfrm>
            <a:off x="7600961" y="331984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FA70EA-9B3F-4B1D-955D-281D28FB91DF}"/>
              </a:ext>
            </a:extLst>
          </p:cNvPr>
          <p:cNvSpPr/>
          <p:nvPr/>
        </p:nvSpPr>
        <p:spPr>
          <a:xfrm>
            <a:off x="7991585" y="331984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C85DCA-20B8-47CB-96FB-403E5120AB86}"/>
              </a:ext>
            </a:extLst>
          </p:cNvPr>
          <p:cNvSpPr/>
          <p:nvPr/>
        </p:nvSpPr>
        <p:spPr>
          <a:xfrm>
            <a:off x="8382209" y="331984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A25395-F9BD-4375-A5BA-B611168946FB}"/>
              </a:ext>
            </a:extLst>
          </p:cNvPr>
          <p:cNvSpPr/>
          <p:nvPr/>
        </p:nvSpPr>
        <p:spPr>
          <a:xfrm>
            <a:off x="8772833" y="331984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20FC88-2DED-465D-B023-AB98615DEE6E}"/>
              </a:ext>
            </a:extLst>
          </p:cNvPr>
          <p:cNvSpPr/>
          <p:nvPr/>
        </p:nvSpPr>
        <p:spPr>
          <a:xfrm>
            <a:off x="7600961" y="371724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A87B55-A61E-4F7A-B61C-0E654CC8C56B}"/>
              </a:ext>
            </a:extLst>
          </p:cNvPr>
          <p:cNvSpPr/>
          <p:nvPr/>
        </p:nvSpPr>
        <p:spPr>
          <a:xfrm>
            <a:off x="7991585" y="371724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20900F-EA6D-4C14-BD9E-39878BE8B5F1}"/>
              </a:ext>
            </a:extLst>
          </p:cNvPr>
          <p:cNvSpPr/>
          <p:nvPr/>
        </p:nvSpPr>
        <p:spPr>
          <a:xfrm>
            <a:off x="8382209" y="371724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6DEE6A4-3964-4CBB-8219-93AB87D52FCB}"/>
              </a:ext>
            </a:extLst>
          </p:cNvPr>
          <p:cNvSpPr/>
          <p:nvPr/>
        </p:nvSpPr>
        <p:spPr>
          <a:xfrm>
            <a:off x="8772833" y="371724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B09C564-96CB-4259-84BF-B6186A859220}"/>
              </a:ext>
            </a:extLst>
          </p:cNvPr>
          <p:cNvGrpSpPr/>
          <p:nvPr/>
        </p:nvGrpSpPr>
        <p:grpSpPr>
          <a:xfrm>
            <a:off x="7590801" y="2531589"/>
            <a:ext cx="788021" cy="793590"/>
            <a:chOff x="8202273" y="3426571"/>
            <a:chExt cx="788021" cy="79359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02F5F87-2E75-4BF5-A20A-BF74BE8421F5}"/>
                </a:ext>
              </a:extLst>
            </p:cNvPr>
            <p:cNvSpPr/>
            <p:nvPr/>
          </p:nvSpPr>
          <p:spPr>
            <a:xfrm>
              <a:off x="8202273" y="3426571"/>
              <a:ext cx="397397" cy="397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CB04F9-0F94-446B-BE93-E4ABD7BC259D}"/>
                </a:ext>
              </a:extLst>
            </p:cNvPr>
            <p:cNvSpPr/>
            <p:nvPr/>
          </p:nvSpPr>
          <p:spPr>
            <a:xfrm>
              <a:off x="8592897" y="3426571"/>
              <a:ext cx="397397" cy="397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65F73B4-C9F2-427F-900E-8665DDEA512F}"/>
                </a:ext>
              </a:extLst>
            </p:cNvPr>
            <p:cNvSpPr/>
            <p:nvPr/>
          </p:nvSpPr>
          <p:spPr>
            <a:xfrm>
              <a:off x="8202273" y="3822764"/>
              <a:ext cx="397397" cy="397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9434A75-9596-4716-9642-B1FEBAF2AC86}"/>
                </a:ext>
              </a:extLst>
            </p:cNvPr>
            <p:cNvSpPr/>
            <p:nvPr/>
          </p:nvSpPr>
          <p:spPr>
            <a:xfrm>
              <a:off x="8592897" y="3822764"/>
              <a:ext cx="397397" cy="397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8D21B07-DE4F-49A7-A9AA-7DC226F542E0}"/>
              </a:ext>
            </a:extLst>
          </p:cNvPr>
          <p:cNvSpPr/>
          <p:nvPr/>
        </p:nvSpPr>
        <p:spPr>
          <a:xfrm>
            <a:off x="7594188" y="434912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26ED9D8-ADDC-469C-B046-075EDC2694DA}"/>
              </a:ext>
            </a:extLst>
          </p:cNvPr>
          <p:cNvSpPr/>
          <p:nvPr/>
        </p:nvSpPr>
        <p:spPr>
          <a:xfrm>
            <a:off x="7984812" y="434912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F3B686-7BEA-4BFC-B5D5-72EB27BDF82A}"/>
              </a:ext>
            </a:extLst>
          </p:cNvPr>
          <p:cNvSpPr/>
          <p:nvPr/>
        </p:nvSpPr>
        <p:spPr>
          <a:xfrm>
            <a:off x="8375436" y="434912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F3472D-288D-417D-A3C1-C7D3F0A02AC5}"/>
              </a:ext>
            </a:extLst>
          </p:cNvPr>
          <p:cNvSpPr/>
          <p:nvPr/>
        </p:nvSpPr>
        <p:spPr>
          <a:xfrm>
            <a:off x="8766060" y="434912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69FE796-8659-4E96-B456-590046271CCA}"/>
              </a:ext>
            </a:extLst>
          </p:cNvPr>
          <p:cNvSpPr/>
          <p:nvPr/>
        </p:nvSpPr>
        <p:spPr>
          <a:xfrm>
            <a:off x="7594188" y="474531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C686B62-154E-4C44-8240-A9DB167BA612}"/>
              </a:ext>
            </a:extLst>
          </p:cNvPr>
          <p:cNvSpPr/>
          <p:nvPr/>
        </p:nvSpPr>
        <p:spPr>
          <a:xfrm>
            <a:off x="7984812" y="474531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29240F9-70B9-490E-88CF-EB8D970A8207}"/>
              </a:ext>
            </a:extLst>
          </p:cNvPr>
          <p:cNvSpPr/>
          <p:nvPr/>
        </p:nvSpPr>
        <p:spPr>
          <a:xfrm>
            <a:off x="8375436" y="474531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383BB58-D83E-4DF7-AF86-7C2CBE488C25}"/>
              </a:ext>
            </a:extLst>
          </p:cNvPr>
          <p:cNvSpPr/>
          <p:nvPr/>
        </p:nvSpPr>
        <p:spPr>
          <a:xfrm>
            <a:off x="8766060" y="474531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04AD57D-85FC-4A7A-8F15-13D7F1AA8C91}"/>
              </a:ext>
            </a:extLst>
          </p:cNvPr>
          <p:cNvSpPr/>
          <p:nvPr/>
        </p:nvSpPr>
        <p:spPr>
          <a:xfrm>
            <a:off x="7594188" y="514271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57DC4A4-C9D1-460D-9E83-35233386F082}"/>
              </a:ext>
            </a:extLst>
          </p:cNvPr>
          <p:cNvSpPr/>
          <p:nvPr/>
        </p:nvSpPr>
        <p:spPr>
          <a:xfrm>
            <a:off x="7984812" y="514271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ED3B7BB-D514-4ABB-9F18-C2B48DD3BF6F}"/>
              </a:ext>
            </a:extLst>
          </p:cNvPr>
          <p:cNvSpPr/>
          <p:nvPr/>
        </p:nvSpPr>
        <p:spPr>
          <a:xfrm>
            <a:off x="8375436" y="514271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2ABCD89-821A-4272-8027-5FE4DD469A2C}"/>
              </a:ext>
            </a:extLst>
          </p:cNvPr>
          <p:cNvSpPr/>
          <p:nvPr/>
        </p:nvSpPr>
        <p:spPr>
          <a:xfrm>
            <a:off x="8766060" y="514271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C66867-FE15-4B2B-96D2-E1A8297CE59E}"/>
              </a:ext>
            </a:extLst>
          </p:cNvPr>
          <p:cNvSpPr/>
          <p:nvPr/>
        </p:nvSpPr>
        <p:spPr>
          <a:xfrm>
            <a:off x="7594188" y="554010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EAC64C4-F3AE-4813-9486-DCA26A058535}"/>
              </a:ext>
            </a:extLst>
          </p:cNvPr>
          <p:cNvSpPr/>
          <p:nvPr/>
        </p:nvSpPr>
        <p:spPr>
          <a:xfrm>
            <a:off x="7984812" y="554010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DF73B38-6863-44B0-9FD8-AA5DA83287FD}"/>
              </a:ext>
            </a:extLst>
          </p:cNvPr>
          <p:cNvSpPr/>
          <p:nvPr/>
        </p:nvSpPr>
        <p:spPr>
          <a:xfrm>
            <a:off x="8375436" y="554010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EF8DD3E-B242-4FA8-8627-571ED191F8CE}"/>
              </a:ext>
            </a:extLst>
          </p:cNvPr>
          <p:cNvSpPr/>
          <p:nvPr/>
        </p:nvSpPr>
        <p:spPr>
          <a:xfrm>
            <a:off x="8766060" y="554010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147BC2-2956-42B0-A952-CB9278629FDE}"/>
              </a:ext>
            </a:extLst>
          </p:cNvPr>
          <p:cNvGrpSpPr/>
          <p:nvPr/>
        </p:nvGrpSpPr>
        <p:grpSpPr>
          <a:xfrm>
            <a:off x="7600365" y="4348517"/>
            <a:ext cx="1185418" cy="1190987"/>
            <a:chOff x="5637052" y="4056351"/>
            <a:chExt cx="1185418" cy="1190987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0F1B93A-8C0D-450A-9801-084E9311D244}"/>
                </a:ext>
              </a:extLst>
            </p:cNvPr>
            <p:cNvSpPr/>
            <p:nvPr/>
          </p:nvSpPr>
          <p:spPr>
            <a:xfrm>
              <a:off x="5637052" y="4056351"/>
              <a:ext cx="397397" cy="397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B3C76EB-4FD8-4935-9FC4-1C5A21397B6E}"/>
                </a:ext>
              </a:extLst>
            </p:cNvPr>
            <p:cNvSpPr/>
            <p:nvPr/>
          </p:nvSpPr>
          <p:spPr>
            <a:xfrm>
              <a:off x="6027676" y="4056351"/>
              <a:ext cx="397397" cy="397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E66E2ED-AA6C-4FEB-8CD7-404E076260E2}"/>
                </a:ext>
              </a:extLst>
            </p:cNvPr>
            <p:cNvSpPr/>
            <p:nvPr/>
          </p:nvSpPr>
          <p:spPr>
            <a:xfrm>
              <a:off x="5637052" y="4452544"/>
              <a:ext cx="397397" cy="397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DAE3752-AF9C-4687-80A1-46A94386FC11}"/>
                </a:ext>
              </a:extLst>
            </p:cNvPr>
            <p:cNvSpPr/>
            <p:nvPr/>
          </p:nvSpPr>
          <p:spPr>
            <a:xfrm>
              <a:off x="6027676" y="4452544"/>
              <a:ext cx="397397" cy="397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B965214-29A4-4611-899C-5D29FFCBF9D5}"/>
                </a:ext>
              </a:extLst>
            </p:cNvPr>
            <p:cNvSpPr/>
            <p:nvPr/>
          </p:nvSpPr>
          <p:spPr>
            <a:xfrm>
              <a:off x="6425073" y="4057211"/>
              <a:ext cx="397397" cy="397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3622568-09FD-4580-A783-0EA177C19445}"/>
                </a:ext>
              </a:extLst>
            </p:cNvPr>
            <p:cNvSpPr/>
            <p:nvPr/>
          </p:nvSpPr>
          <p:spPr>
            <a:xfrm>
              <a:off x="6425073" y="4453404"/>
              <a:ext cx="397397" cy="397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43671F9-DE7D-471D-983D-509941D27DA0}"/>
                </a:ext>
              </a:extLst>
            </p:cNvPr>
            <p:cNvSpPr/>
            <p:nvPr/>
          </p:nvSpPr>
          <p:spPr>
            <a:xfrm>
              <a:off x="5637052" y="4849081"/>
              <a:ext cx="397397" cy="397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752BD8E-6559-43C8-B6B8-BC21C972F853}"/>
                </a:ext>
              </a:extLst>
            </p:cNvPr>
            <p:cNvSpPr/>
            <p:nvPr/>
          </p:nvSpPr>
          <p:spPr>
            <a:xfrm>
              <a:off x="6027676" y="4849081"/>
              <a:ext cx="397397" cy="397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EBEC99C-4C1B-41BA-9029-B6855D029749}"/>
                </a:ext>
              </a:extLst>
            </p:cNvPr>
            <p:cNvSpPr/>
            <p:nvPr/>
          </p:nvSpPr>
          <p:spPr>
            <a:xfrm>
              <a:off x="6425073" y="4849941"/>
              <a:ext cx="397397" cy="397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E26DD1FD-0507-410C-859F-134E1BDBF1DE}"/>
              </a:ext>
            </a:extLst>
          </p:cNvPr>
          <p:cNvSpPr txBox="1"/>
          <p:nvPr/>
        </p:nvSpPr>
        <p:spPr>
          <a:xfrm>
            <a:off x="216917" y="498648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(3, 448, 640)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CA46693E-7132-4F86-8DE4-3CE93F019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844" y="4166670"/>
            <a:ext cx="2579225" cy="169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EDDF0E8-8A62-4B75-9E84-D302AF279F8C}"/>
              </a:ext>
            </a:extLst>
          </p:cNvPr>
          <p:cNvSpPr txBox="1"/>
          <p:nvPr/>
        </p:nvSpPr>
        <p:spPr>
          <a:xfrm>
            <a:off x="996545" y="449497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EF4DBB3-EF75-4716-AA09-A1183A656926}"/>
              </a:ext>
            </a:extLst>
          </p:cNvPr>
          <p:cNvSpPr txBox="1"/>
          <p:nvPr/>
        </p:nvSpPr>
        <p:spPr>
          <a:xfrm>
            <a:off x="2939534" y="371724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E6B0BFE-F064-49AC-BB17-3007BAAD3675}"/>
              </a:ext>
            </a:extLst>
          </p:cNvPr>
          <p:cNvSpPr txBox="1"/>
          <p:nvPr/>
        </p:nvSpPr>
        <p:spPr>
          <a:xfrm>
            <a:off x="402845" y="5417924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(C,  H,  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8D870B5-9370-4D7F-9001-EB21BE6A6CD1}"/>
              </a:ext>
            </a:extLst>
          </p:cNvPr>
          <p:cNvSpPr txBox="1"/>
          <p:nvPr/>
        </p:nvSpPr>
        <p:spPr>
          <a:xfrm>
            <a:off x="996545" y="600562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C8917D-8D12-4C12-9835-43457632CA08}"/>
              </a:ext>
            </a:extLst>
          </p:cNvPr>
          <p:cNvSpPr txBox="1"/>
          <p:nvPr/>
        </p:nvSpPr>
        <p:spPr>
          <a:xfrm>
            <a:off x="3394840" y="6007947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(1,3, 447, 639)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51A5027-5A1C-47EA-8A50-3F1781715C19}"/>
              </a:ext>
            </a:extLst>
          </p:cNvPr>
          <p:cNvSpPr/>
          <p:nvPr/>
        </p:nvSpPr>
        <p:spPr>
          <a:xfrm>
            <a:off x="2419738" y="4249787"/>
            <a:ext cx="2524527" cy="16365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6530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0FFFBD7-2500-40F0-9D6D-0CF8ED5085C4}"/>
              </a:ext>
            </a:extLst>
          </p:cNvPr>
          <p:cNvSpPr txBox="1"/>
          <p:nvPr/>
        </p:nvSpPr>
        <p:spPr>
          <a:xfrm>
            <a:off x="2846803" y="849341"/>
            <a:ext cx="5458546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0:3:1, 0:3:1]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0:3:1, 1:4:1]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1:4:1, 0:3:1]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1:4:1, 1:4:1]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3C5FAB9E-EE5B-4C8C-AAA7-6F608EB41CDD}"/>
              </a:ext>
            </a:extLst>
          </p:cNvPr>
          <p:cNvSpPr txBox="1"/>
          <p:nvPr/>
        </p:nvSpPr>
        <p:spPr>
          <a:xfrm>
            <a:off x="8406906" y="146489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452B4B6-8981-4539-8946-4A0344CB9E19}"/>
              </a:ext>
            </a:extLst>
          </p:cNvPr>
          <p:cNvSpPr txBox="1"/>
          <p:nvPr/>
        </p:nvSpPr>
        <p:spPr>
          <a:xfrm>
            <a:off x="34224" y="721844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6CDF396-3F4A-4010-8E5A-8185ECD8AB2C}"/>
              </a:ext>
            </a:extLst>
          </p:cNvPr>
          <p:cNvSpPr txBox="1"/>
          <p:nvPr/>
        </p:nvSpPr>
        <p:spPr>
          <a:xfrm>
            <a:off x="319595" y="129005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2EB21B6-94E5-4ADE-8F65-ED2ABAAE3404}"/>
              </a:ext>
            </a:extLst>
          </p:cNvPr>
          <p:cNvSpPr txBox="1"/>
          <p:nvPr/>
        </p:nvSpPr>
        <p:spPr>
          <a:xfrm>
            <a:off x="8406907" y="8082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2FFE7CD-84E4-4C49-BB54-ED8FA22011D5}"/>
              </a:ext>
            </a:extLst>
          </p:cNvPr>
          <p:cNvSpPr/>
          <p:nvPr/>
        </p:nvSpPr>
        <p:spPr>
          <a:xfrm>
            <a:off x="6895243" y="3056024"/>
            <a:ext cx="1595103" cy="179458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35712B-9AB5-4C1E-A0E3-81DC7185B771}"/>
              </a:ext>
            </a:extLst>
          </p:cNvPr>
          <p:cNvSpPr/>
          <p:nvPr/>
        </p:nvSpPr>
        <p:spPr>
          <a:xfrm>
            <a:off x="6937343" y="3092492"/>
            <a:ext cx="1510902" cy="172164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E2D5223-265C-4369-A8A7-C78D6A1DEFD7}"/>
              </a:ext>
            </a:extLst>
          </p:cNvPr>
          <p:cNvSpPr/>
          <p:nvPr/>
        </p:nvSpPr>
        <p:spPr>
          <a:xfrm>
            <a:off x="6975109" y="3136854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2A0F1AF-1891-4D09-BD60-40D19132AB80}"/>
              </a:ext>
            </a:extLst>
          </p:cNvPr>
          <p:cNvSpPr/>
          <p:nvPr/>
        </p:nvSpPr>
        <p:spPr>
          <a:xfrm>
            <a:off x="7013900" y="3173182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5AACE22-81F6-4F59-BDEB-D176ED4BDC18}"/>
              </a:ext>
            </a:extLst>
          </p:cNvPr>
          <p:cNvSpPr/>
          <p:nvPr/>
        </p:nvSpPr>
        <p:spPr>
          <a:xfrm>
            <a:off x="7352454" y="3173182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2092636-E572-4537-9173-063355A961D9}"/>
              </a:ext>
            </a:extLst>
          </p:cNvPr>
          <p:cNvSpPr/>
          <p:nvPr/>
        </p:nvSpPr>
        <p:spPr>
          <a:xfrm>
            <a:off x="7691008" y="3173182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76FBB33-B824-4572-AA86-4F4EDE388A9A}"/>
              </a:ext>
            </a:extLst>
          </p:cNvPr>
          <p:cNvSpPr/>
          <p:nvPr/>
        </p:nvSpPr>
        <p:spPr>
          <a:xfrm>
            <a:off x="8029562" y="3173182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9452452-C43D-49A4-8FF8-C5A4E0817833}"/>
              </a:ext>
            </a:extLst>
          </p:cNvPr>
          <p:cNvSpPr/>
          <p:nvPr/>
        </p:nvSpPr>
        <p:spPr>
          <a:xfrm>
            <a:off x="6975109" y="3544091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107EB62-AB93-47D9-9A89-3C8E5B40D107}"/>
              </a:ext>
            </a:extLst>
          </p:cNvPr>
          <p:cNvSpPr/>
          <p:nvPr/>
        </p:nvSpPr>
        <p:spPr>
          <a:xfrm>
            <a:off x="7013900" y="3580419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5FC18DA-8AE6-4CE6-979D-C75F9624B48F}"/>
              </a:ext>
            </a:extLst>
          </p:cNvPr>
          <p:cNvSpPr/>
          <p:nvPr/>
        </p:nvSpPr>
        <p:spPr>
          <a:xfrm>
            <a:off x="7352454" y="3580419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5FB94A7-7F37-4439-B3E0-3B055823C899}"/>
              </a:ext>
            </a:extLst>
          </p:cNvPr>
          <p:cNvSpPr/>
          <p:nvPr/>
        </p:nvSpPr>
        <p:spPr>
          <a:xfrm>
            <a:off x="7691008" y="3580419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FB05306-A224-46F7-9E32-E4E27609B011}"/>
              </a:ext>
            </a:extLst>
          </p:cNvPr>
          <p:cNvSpPr/>
          <p:nvPr/>
        </p:nvSpPr>
        <p:spPr>
          <a:xfrm>
            <a:off x="8029562" y="3580419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0DF1C2B-DA78-4ED7-BCC3-1AB88E23F8D1}"/>
              </a:ext>
            </a:extLst>
          </p:cNvPr>
          <p:cNvSpPr/>
          <p:nvPr/>
        </p:nvSpPr>
        <p:spPr>
          <a:xfrm>
            <a:off x="6975109" y="3951328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795F893-28D9-47A1-94F6-BA2040340603}"/>
              </a:ext>
            </a:extLst>
          </p:cNvPr>
          <p:cNvSpPr/>
          <p:nvPr/>
        </p:nvSpPr>
        <p:spPr>
          <a:xfrm>
            <a:off x="7013900" y="3987656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7D38670-2C48-4370-9BF6-F90A0C9EF656}"/>
              </a:ext>
            </a:extLst>
          </p:cNvPr>
          <p:cNvSpPr/>
          <p:nvPr/>
        </p:nvSpPr>
        <p:spPr>
          <a:xfrm>
            <a:off x="7352454" y="3987656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9EFAF1D-1A75-4C60-9049-BD3F737346BB}"/>
              </a:ext>
            </a:extLst>
          </p:cNvPr>
          <p:cNvSpPr/>
          <p:nvPr/>
        </p:nvSpPr>
        <p:spPr>
          <a:xfrm>
            <a:off x="7691008" y="3987656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FF9BDBB-9BDE-4FDB-8C0B-C29B44620FFD}"/>
              </a:ext>
            </a:extLst>
          </p:cNvPr>
          <p:cNvSpPr/>
          <p:nvPr/>
        </p:nvSpPr>
        <p:spPr>
          <a:xfrm>
            <a:off x="8029562" y="3987656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8757A83-7CD2-42A6-A230-BFC22C5745B7}"/>
              </a:ext>
            </a:extLst>
          </p:cNvPr>
          <p:cNvSpPr/>
          <p:nvPr/>
        </p:nvSpPr>
        <p:spPr>
          <a:xfrm>
            <a:off x="6975109" y="4358565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4A3C1887-0A11-48F3-B174-9721FF033CDE}"/>
              </a:ext>
            </a:extLst>
          </p:cNvPr>
          <p:cNvSpPr/>
          <p:nvPr/>
        </p:nvSpPr>
        <p:spPr>
          <a:xfrm>
            <a:off x="7013900" y="439489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CBF598E-E866-4021-A72E-0A8AA030D88A}"/>
              </a:ext>
            </a:extLst>
          </p:cNvPr>
          <p:cNvSpPr/>
          <p:nvPr/>
        </p:nvSpPr>
        <p:spPr>
          <a:xfrm>
            <a:off x="7352454" y="439489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D42BBD4-CDDC-4D25-9B55-27D669A24EE4}"/>
              </a:ext>
            </a:extLst>
          </p:cNvPr>
          <p:cNvSpPr/>
          <p:nvPr/>
        </p:nvSpPr>
        <p:spPr>
          <a:xfrm>
            <a:off x="7691008" y="439489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7D21C4A-5ED5-4925-B7A3-437BE08297AF}"/>
              </a:ext>
            </a:extLst>
          </p:cNvPr>
          <p:cNvSpPr/>
          <p:nvPr/>
        </p:nvSpPr>
        <p:spPr>
          <a:xfrm>
            <a:off x="8029562" y="439489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C09E44D0-B22A-4C50-808A-9A9A6BE2F438}"/>
              </a:ext>
            </a:extLst>
          </p:cNvPr>
          <p:cNvSpPr/>
          <p:nvPr/>
        </p:nvSpPr>
        <p:spPr>
          <a:xfrm flipH="1">
            <a:off x="6097191" y="3749696"/>
            <a:ext cx="360759" cy="333018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7603D33-3715-425F-97B5-10DD3CF0AC06}"/>
              </a:ext>
            </a:extLst>
          </p:cNvPr>
          <p:cNvSpPr/>
          <p:nvPr/>
        </p:nvSpPr>
        <p:spPr>
          <a:xfrm>
            <a:off x="1875273" y="2682653"/>
            <a:ext cx="3954663" cy="248453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6C3E1FE-211C-40D8-B6B2-6F49634831D6}"/>
              </a:ext>
            </a:extLst>
          </p:cNvPr>
          <p:cNvSpPr/>
          <p:nvPr/>
        </p:nvSpPr>
        <p:spPr>
          <a:xfrm>
            <a:off x="1918135" y="2726358"/>
            <a:ext cx="3868938" cy="2397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C1106F1-9AA0-4CC7-AB43-54945F198A7B}"/>
              </a:ext>
            </a:extLst>
          </p:cNvPr>
          <p:cNvSpPr txBox="1"/>
          <p:nvPr/>
        </p:nvSpPr>
        <p:spPr>
          <a:xfrm>
            <a:off x="1518161" y="230028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383A387-DACE-4D40-A86A-E0EF8C9A8824}"/>
              </a:ext>
            </a:extLst>
          </p:cNvPr>
          <p:cNvSpPr/>
          <p:nvPr/>
        </p:nvSpPr>
        <p:spPr>
          <a:xfrm>
            <a:off x="1959013" y="2770989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17BD3F3-87A5-4818-8152-7FC31085BF68}"/>
              </a:ext>
            </a:extLst>
          </p:cNvPr>
          <p:cNvSpPr/>
          <p:nvPr/>
        </p:nvSpPr>
        <p:spPr>
          <a:xfrm>
            <a:off x="2001479" y="2813374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261FA15B-4968-4633-A58D-D684FD7EE7B9}"/>
              </a:ext>
            </a:extLst>
          </p:cNvPr>
          <p:cNvSpPr/>
          <p:nvPr/>
        </p:nvSpPr>
        <p:spPr>
          <a:xfrm>
            <a:off x="2041662" y="285196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EFBC008A-C43D-4F07-BA07-754A13C378F1}"/>
              </a:ext>
            </a:extLst>
          </p:cNvPr>
          <p:cNvSpPr/>
          <p:nvPr/>
        </p:nvSpPr>
        <p:spPr>
          <a:xfrm>
            <a:off x="2082739" y="2890553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940C88A8-6262-4E5A-92E4-CC5DB9C5B9D1}"/>
              </a:ext>
            </a:extLst>
          </p:cNvPr>
          <p:cNvSpPr/>
          <p:nvPr/>
        </p:nvSpPr>
        <p:spPr>
          <a:xfrm>
            <a:off x="2457786" y="2890552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317714F5-65AB-427D-929D-A55A3F5C9370}"/>
              </a:ext>
            </a:extLst>
          </p:cNvPr>
          <p:cNvSpPr/>
          <p:nvPr/>
        </p:nvSpPr>
        <p:spPr>
          <a:xfrm>
            <a:off x="2832833" y="2890551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29C43F43-C633-4D94-ADE0-D97A305EA2A7}"/>
              </a:ext>
            </a:extLst>
          </p:cNvPr>
          <p:cNvSpPr/>
          <p:nvPr/>
        </p:nvSpPr>
        <p:spPr>
          <a:xfrm>
            <a:off x="3248957" y="285196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D0054FAC-F149-49F1-97EC-CF0821EEF10D}"/>
              </a:ext>
            </a:extLst>
          </p:cNvPr>
          <p:cNvSpPr/>
          <p:nvPr/>
        </p:nvSpPr>
        <p:spPr>
          <a:xfrm>
            <a:off x="3290034" y="2890553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CC0EE87E-7DCA-4EEA-A693-FCD34F6ADDFA}"/>
              </a:ext>
            </a:extLst>
          </p:cNvPr>
          <p:cNvSpPr/>
          <p:nvPr/>
        </p:nvSpPr>
        <p:spPr>
          <a:xfrm>
            <a:off x="3665081" y="2890552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79A05922-1DE8-4CA6-87FF-58D6485DA663}"/>
              </a:ext>
            </a:extLst>
          </p:cNvPr>
          <p:cNvSpPr/>
          <p:nvPr/>
        </p:nvSpPr>
        <p:spPr>
          <a:xfrm>
            <a:off x="4040128" y="2890551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D86B6598-ADF1-4C68-B951-8803AAB9B20F}"/>
              </a:ext>
            </a:extLst>
          </p:cNvPr>
          <p:cNvSpPr/>
          <p:nvPr/>
        </p:nvSpPr>
        <p:spPr>
          <a:xfrm>
            <a:off x="4456252" y="285196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872E1D48-EE44-4337-8093-3C3DCA333660}"/>
              </a:ext>
            </a:extLst>
          </p:cNvPr>
          <p:cNvSpPr/>
          <p:nvPr/>
        </p:nvSpPr>
        <p:spPr>
          <a:xfrm>
            <a:off x="4497329" y="2890553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98682E82-C4FF-4B42-920B-C77831FA28D4}"/>
              </a:ext>
            </a:extLst>
          </p:cNvPr>
          <p:cNvSpPr/>
          <p:nvPr/>
        </p:nvSpPr>
        <p:spPr>
          <a:xfrm>
            <a:off x="4872376" y="2890552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78B720FA-2D3B-45AC-AE31-AC65DE21A942}"/>
              </a:ext>
            </a:extLst>
          </p:cNvPr>
          <p:cNvSpPr/>
          <p:nvPr/>
        </p:nvSpPr>
        <p:spPr>
          <a:xfrm>
            <a:off x="5247423" y="2890551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E8254C48-C745-4E14-9AED-4764698D6EB4}"/>
              </a:ext>
            </a:extLst>
          </p:cNvPr>
          <p:cNvSpPr/>
          <p:nvPr/>
        </p:nvSpPr>
        <p:spPr>
          <a:xfrm>
            <a:off x="2001479" y="3346861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0ABCCDF7-4271-4662-B8FE-5CACA74BD7EC}"/>
              </a:ext>
            </a:extLst>
          </p:cNvPr>
          <p:cNvGrpSpPr/>
          <p:nvPr/>
        </p:nvGrpSpPr>
        <p:grpSpPr>
          <a:xfrm>
            <a:off x="2041662" y="3389533"/>
            <a:ext cx="3621885" cy="452226"/>
            <a:chOff x="2653902" y="1876476"/>
            <a:chExt cx="3621885" cy="452226"/>
          </a:xfrm>
        </p:grpSpPr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E6F97DC4-9CB7-4F5A-9E1B-0E53F03FDBB9}"/>
                </a:ext>
              </a:extLst>
            </p:cNvPr>
            <p:cNvSpPr/>
            <p:nvPr/>
          </p:nvSpPr>
          <p:spPr>
            <a:xfrm>
              <a:off x="2653902" y="1876476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83AF2662-3032-49FE-9C25-F1723C1317DD}"/>
                </a:ext>
              </a:extLst>
            </p:cNvPr>
            <p:cNvGrpSpPr/>
            <p:nvPr/>
          </p:nvGrpSpPr>
          <p:grpSpPr>
            <a:xfrm>
              <a:off x="2694979" y="1915065"/>
              <a:ext cx="1125141" cy="375049"/>
              <a:chOff x="2482452" y="1800222"/>
              <a:chExt cx="1125141" cy="375049"/>
            </a:xfrm>
          </p:grpSpPr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255973B7-B468-48DB-8237-C1C1FD84A726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4E1A387E-DBBC-48C3-9C77-B6968D59DF11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C1F2BD69-6872-4100-8F02-1A57F57383D1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6953F8C5-340C-40A3-8399-8CBD18A0CC49}"/>
                </a:ext>
              </a:extLst>
            </p:cNvPr>
            <p:cNvSpPr/>
            <p:nvPr/>
          </p:nvSpPr>
          <p:spPr>
            <a:xfrm>
              <a:off x="3861197" y="1876476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3" name="그룹 242">
              <a:extLst>
                <a:ext uri="{FF2B5EF4-FFF2-40B4-BE49-F238E27FC236}">
                  <a16:creationId xmlns:a16="http://schemas.microsoft.com/office/drawing/2014/main" id="{4220563B-BFBF-436D-A784-DD7DD8745588}"/>
                </a:ext>
              </a:extLst>
            </p:cNvPr>
            <p:cNvGrpSpPr/>
            <p:nvPr/>
          </p:nvGrpSpPr>
          <p:grpSpPr>
            <a:xfrm>
              <a:off x="3902274" y="1915065"/>
              <a:ext cx="1125141" cy="375049"/>
              <a:chOff x="2482452" y="1800222"/>
              <a:chExt cx="1125141" cy="375049"/>
            </a:xfrm>
          </p:grpSpPr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065D4316-FC96-4237-8DD5-502CD7268A85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60A81EE1-9B6E-49BD-A9F5-9D5C50125245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A6EFBC11-6861-4AC5-927B-436E0D57385D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8E63C2EF-E720-4F7F-BC9A-5AE1D26D2E1F}"/>
                </a:ext>
              </a:extLst>
            </p:cNvPr>
            <p:cNvSpPr/>
            <p:nvPr/>
          </p:nvSpPr>
          <p:spPr>
            <a:xfrm>
              <a:off x="5068492" y="1876476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id="{DDF67B5E-13EB-4BDC-A373-D42A85BE1F82}"/>
                </a:ext>
              </a:extLst>
            </p:cNvPr>
            <p:cNvGrpSpPr/>
            <p:nvPr/>
          </p:nvGrpSpPr>
          <p:grpSpPr>
            <a:xfrm>
              <a:off x="5109569" y="1915065"/>
              <a:ext cx="1125141" cy="375049"/>
              <a:chOff x="2482452" y="1800222"/>
              <a:chExt cx="1125141" cy="375049"/>
            </a:xfrm>
          </p:grpSpPr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293D1539-68D6-4609-B8E3-01E4573AEDAB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AF8C1E08-E2CC-4E53-84A0-B49783D35BD5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64B5298E-C98A-428E-856A-2FDEA86A038A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D8EC7C5-3D2D-4904-BD2B-5042D49659E3}"/>
              </a:ext>
            </a:extLst>
          </p:cNvPr>
          <p:cNvSpPr/>
          <p:nvPr/>
        </p:nvSpPr>
        <p:spPr>
          <a:xfrm>
            <a:off x="1959013" y="3923020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1678AC0-707B-4A5A-9F60-54547FA34BAD}"/>
              </a:ext>
            </a:extLst>
          </p:cNvPr>
          <p:cNvSpPr/>
          <p:nvPr/>
        </p:nvSpPr>
        <p:spPr>
          <a:xfrm>
            <a:off x="2001479" y="3965405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7F43840-6976-4309-96C7-862D7F77B006}"/>
              </a:ext>
            </a:extLst>
          </p:cNvPr>
          <p:cNvGrpSpPr/>
          <p:nvPr/>
        </p:nvGrpSpPr>
        <p:grpSpPr>
          <a:xfrm>
            <a:off x="2041662" y="4003993"/>
            <a:ext cx="3621885" cy="452226"/>
            <a:chOff x="2653902" y="1876476"/>
            <a:chExt cx="3621885" cy="452226"/>
          </a:xfrm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404E37B-4866-4AD9-96EE-D900E508FCE6}"/>
                </a:ext>
              </a:extLst>
            </p:cNvPr>
            <p:cNvSpPr/>
            <p:nvPr/>
          </p:nvSpPr>
          <p:spPr>
            <a:xfrm>
              <a:off x="2653902" y="1876476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204F750D-9654-44FF-98EE-A3ADB8BEFF5C}"/>
                </a:ext>
              </a:extLst>
            </p:cNvPr>
            <p:cNvGrpSpPr/>
            <p:nvPr/>
          </p:nvGrpSpPr>
          <p:grpSpPr>
            <a:xfrm>
              <a:off x="2694979" y="1915065"/>
              <a:ext cx="1125141" cy="375049"/>
              <a:chOff x="2482452" y="1800222"/>
              <a:chExt cx="1125141" cy="375049"/>
            </a:xfrm>
          </p:grpSpPr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4EEF82C2-9693-4579-8975-8DF285DAEE74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6133B6B5-1C02-4CC1-8957-7277288B3335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5BDB9A50-EC0E-4E49-A8A5-5AC59E55B77A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0B15A128-5AC9-4C08-B31F-ECC952EBBFE7}"/>
                </a:ext>
              </a:extLst>
            </p:cNvPr>
            <p:cNvSpPr/>
            <p:nvPr/>
          </p:nvSpPr>
          <p:spPr>
            <a:xfrm>
              <a:off x="3861197" y="1876476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2C25D1E1-5972-4E51-AE88-02E7D6A3ADC2}"/>
                </a:ext>
              </a:extLst>
            </p:cNvPr>
            <p:cNvGrpSpPr/>
            <p:nvPr/>
          </p:nvGrpSpPr>
          <p:grpSpPr>
            <a:xfrm>
              <a:off x="3902274" y="1915065"/>
              <a:ext cx="1125141" cy="375049"/>
              <a:chOff x="2482452" y="1800222"/>
              <a:chExt cx="1125141" cy="375049"/>
            </a:xfrm>
          </p:grpSpPr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A7D02BFB-9020-4B15-A635-D93604F1B13B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6561F171-F682-4266-93FF-60305C703095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236C5EB7-0C60-4A25-BD34-343D05526C18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C3F02FE5-6F07-4436-8510-609F2F2BDD95}"/>
                </a:ext>
              </a:extLst>
            </p:cNvPr>
            <p:cNvSpPr/>
            <p:nvPr/>
          </p:nvSpPr>
          <p:spPr>
            <a:xfrm>
              <a:off x="5068492" y="1876476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5727432F-4BBE-440B-A8EF-BD402FBBAE60}"/>
                </a:ext>
              </a:extLst>
            </p:cNvPr>
            <p:cNvGrpSpPr/>
            <p:nvPr/>
          </p:nvGrpSpPr>
          <p:grpSpPr>
            <a:xfrm>
              <a:off x="5109569" y="1915065"/>
              <a:ext cx="1125141" cy="375049"/>
              <a:chOff x="2482452" y="1800222"/>
              <a:chExt cx="1125141" cy="375049"/>
            </a:xfrm>
          </p:grpSpPr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61C2894C-B933-4FF7-930C-CAA81A69D853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4C8959CB-7304-4138-AEDA-EC6F0784B826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05359BB1-14A6-4747-B1EF-0C32DFAAEDE5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F2DCF37-3253-4442-8FCB-D6659D1F40FB}"/>
              </a:ext>
            </a:extLst>
          </p:cNvPr>
          <p:cNvSpPr/>
          <p:nvPr/>
        </p:nvSpPr>
        <p:spPr>
          <a:xfrm>
            <a:off x="2001479" y="4498892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0624AD03-E08B-432B-8EDD-D0BD7194A8AC}"/>
              </a:ext>
            </a:extLst>
          </p:cNvPr>
          <p:cNvGrpSpPr/>
          <p:nvPr/>
        </p:nvGrpSpPr>
        <p:grpSpPr>
          <a:xfrm>
            <a:off x="2041662" y="4541564"/>
            <a:ext cx="3621885" cy="452226"/>
            <a:chOff x="2653902" y="1876476"/>
            <a:chExt cx="3621885" cy="452226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547704D-B2D7-4A99-8C2F-C8E6A401BD71}"/>
                </a:ext>
              </a:extLst>
            </p:cNvPr>
            <p:cNvSpPr/>
            <p:nvPr/>
          </p:nvSpPr>
          <p:spPr>
            <a:xfrm>
              <a:off x="2653902" y="1876476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343CC160-105B-4B2F-8FE8-08B97FDB86C7}"/>
                </a:ext>
              </a:extLst>
            </p:cNvPr>
            <p:cNvGrpSpPr/>
            <p:nvPr/>
          </p:nvGrpSpPr>
          <p:grpSpPr>
            <a:xfrm>
              <a:off x="2694979" y="1915065"/>
              <a:ext cx="1125141" cy="375049"/>
              <a:chOff x="2482452" y="1800222"/>
              <a:chExt cx="1125141" cy="375049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1C5882E8-5D4A-491E-A170-18C64D848ECB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CEC20E0-6300-4721-8541-6E3EE86B9214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257E2718-B1EA-4FB6-9746-877C29F0996B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1760C08B-BAF7-4F4A-B439-852330D46B95}"/>
                </a:ext>
              </a:extLst>
            </p:cNvPr>
            <p:cNvSpPr/>
            <p:nvPr/>
          </p:nvSpPr>
          <p:spPr>
            <a:xfrm>
              <a:off x="3861197" y="1876476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D92068C7-443A-42E4-86E6-845C196B6F11}"/>
                </a:ext>
              </a:extLst>
            </p:cNvPr>
            <p:cNvGrpSpPr/>
            <p:nvPr/>
          </p:nvGrpSpPr>
          <p:grpSpPr>
            <a:xfrm>
              <a:off x="3902274" y="1915065"/>
              <a:ext cx="1125141" cy="375049"/>
              <a:chOff x="2482452" y="1800222"/>
              <a:chExt cx="1125141" cy="375049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739005BE-63A2-41EF-8FE6-B804E38CAE54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6489A4E9-4FD3-4128-A292-E29593C91F59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3556B18C-EFBF-4AAC-A68F-F3BA45616465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7FD71F16-AB4D-4026-A8F3-EA614F9F4C1C}"/>
                </a:ext>
              </a:extLst>
            </p:cNvPr>
            <p:cNvSpPr/>
            <p:nvPr/>
          </p:nvSpPr>
          <p:spPr>
            <a:xfrm>
              <a:off x="5068492" y="1876476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5B2070C8-C646-40FF-9007-6C1924D971AD}"/>
                </a:ext>
              </a:extLst>
            </p:cNvPr>
            <p:cNvGrpSpPr/>
            <p:nvPr/>
          </p:nvGrpSpPr>
          <p:grpSpPr>
            <a:xfrm>
              <a:off x="5109569" y="1915065"/>
              <a:ext cx="1125141" cy="375049"/>
              <a:chOff x="2482452" y="1800222"/>
              <a:chExt cx="1125141" cy="375049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3955E236-0573-406F-BA6A-13D8FEB3AC39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9F40716F-BD34-4F14-B522-75597E31C3A4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95261016-E181-4703-B463-9582448FCCE9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70" name="TextBox 269">
            <a:extLst>
              <a:ext uri="{FF2B5EF4-FFF2-40B4-BE49-F238E27FC236}">
                <a16:creationId xmlns:a16="http://schemas.microsoft.com/office/drawing/2014/main" id="{41727046-7452-4413-BC7F-D6607DDB748B}"/>
              </a:ext>
            </a:extLst>
          </p:cNvPr>
          <p:cNvSpPr txBox="1"/>
          <p:nvPr/>
        </p:nvSpPr>
        <p:spPr>
          <a:xfrm>
            <a:off x="6787876" y="264803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128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0FFFBD7-2500-40F0-9D6D-0CF8ED5085C4}"/>
              </a:ext>
            </a:extLst>
          </p:cNvPr>
          <p:cNvSpPr txBox="1"/>
          <p:nvPr/>
        </p:nvSpPr>
        <p:spPr>
          <a:xfrm>
            <a:off x="2846803" y="849341"/>
            <a:ext cx="5458546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0:3:1, 0:3:1]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0:3:1, 1:4:1]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1:4:1, 0:3:1]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1:4:1, 1:4:1]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3C5FAB9E-EE5B-4C8C-AAA7-6F608EB41CDD}"/>
              </a:ext>
            </a:extLst>
          </p:cNvPr>
          <p:cNvSpPr txBox="1"/>
          <p:nvPr/>
        </p:nvSpPr>
        <p:spPr>
          <a:xfrm>
            <a:off x="8406906" y="146489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452B4B6-8981-4539-8946-4A0344CB9E19}"/>
              </a:ext>
            </a:extLst>
          </p:cNvPr>
          <p:cNvSpPr txBox="1"/>
          <p:nvPr/>
        </p:nvSpPr>
        <p:spPr>
          <a:xfrm>
            <a:off x="34224" y="721844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6CDF396-3F4A-4010-8E5A-8185ECD8AB2C}"/>
              </a:ext>
            </a:extLst>
          </p:cNvPr>
          <p:cNvSpPr txBox="1"/>
          <p:nvPr/>
        </p:nvSpPr>
        <p:spPr>
          <a:xfrm>
            <a:off x="319595" y="129005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2EB21B6-94E5-4ADE-8F65-ED2ABAAE3404}"/>
              </a:ext>
            </a:extLst>
          </p:cNvPr>
          <p:cNvSpPr txBox="1"/>
          <p:nvPr/>
        </p:nvSpPr>
        <p:spPr>
          <a:xfrm>
            <a:off x="8406907" y="8082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2FFE7CD-84E4-4C49-BB54-ED8FA22011D5}"/>
              </a:ext>
            </a:extLst>
          </p:cNvPr>
          <p:cNvSpPr/>
          <p:nvPr/>
        </p:nvSpPr>
        <p:spPr>
          <a:xfrm>
            <a:off x="6895243" y="3056024"/>
            <a:ext cx="1595103" cy="179458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35712B-9AB5-4C1E-A0E3-81DC7185B771}"/>
              </a:ext>
            </a:extLst>
          </p:cNvPr>
          <p:cNvSpPr/>
          <p:nvPr/>
        </p:nvSpPr>
        <p:spPr>
          <a:xfrm>
            <a:off x="6937343" y="3092492"/>
            <a:ext cx="1510902" cy="172164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E2D5223-265C-4369-A8A7-C78D6A1DEFD7}"/>
              </a:ext>
            </a:extLst>
          </p:cNvPr>
          <p:cNvSpPr/>
          <p:nvPr/>
        </p:nvSpPr>
        <p:spPr>
          <a:xfrm>
            <a:off x="6975109" y="3136854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2A0F1AF-1891-4D09-BD60-40D19132AB80}"/>
              </a:ext>
            </a:extLst>
          </p:cNvPr>
          <p:cNvSpPr/>
          <p:nvPr/>
        </p:nvSpPr>
        <p:spPr>
          <a:xfrm>
            <a:off x="7013900" y="3173182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5AACE22-81F6-4F59-BDEB-D176ED4BDC18}"/>
              </a:ext>
            </a:extLst>
          </p:cNvPr>
          <p:cNvSpPr/>
          <p:nvPr/>
        </p:nvSpPr>
        <p:spPr>
          <a:xfrm>
            <a:off x="7352454" y="3173182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2092636-E572-4537-9173-063355A961D9}"/>
              </a:ext>
            </a:extLst>
          </p:cNvPr>
          <p:cNvSpPr/>
          <p:nvPr/>
        </p:nvSpPr>
        <p:spPr>
          <a:xfrm>
            <a:off x="7691008" y="3173182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76FBB33-B824-4572-AA86-4F4EDE388A9A}"/>
              </a:ext>
            </a:extLst>
          </p:cNvPr>
          <p:cNvSpPr/>
          <p:nvPr/>
        </p:nvSpPr>
        <p:spPr>
          <a:xfrm>
            <a:off x="8029562" y="3173182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9452452-C43D-49A4-8FF8-C5A4E0817833}"/>
              </a:ext>
            </a:extLst>
          </p:cNvPr>
          <p:cNvSpPr/>
          <p:nvPr/>
        </p:nvSpPr>
        <p:spPr>
          <a:xfrm>
            <a:off x="6975109" y="3544091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107EB62-AB93-47D9-9A89-3C8E5B40D107}"/>
              </a:ext>
            </a:extLst>
          </p:cNvPr>
          <p:cNvSpPr/>
          <p:nvPr/>
        </p:nvSpPr>
        <p:spPr>
          <a:xfrm>
            <a:off x="7013900" y="3580419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5FC18DA-8AE6-4CE6-979D-C75F9624B48F}"/>
              </a:ext>
            </a:extLst>
          </p:cNvPr>
          <p:cNvSpPr/>
          <p:nvPr/>
        </p:nvSpPr>
        <p:spPr>
          <a:xfrm>
            <a:off x="7352454" y="3580419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5FB94A7-7F37-4439-B3E0-3B055823C899}"/>
              </a:ext>
            </a:extLst>
          </p:cNvPr>
          <p:cNvSpPr/>
          <p:nvPr/>
        </p:nvSpPr>
        <p:spPr>
          <a:xfrm>
            <a:off x="7691008" y="3580419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FB05306-A224-46F7-9E32-E4E27609B011}"/>
              </a:ext>
            </a:extLst>
          </p:cNvPr>
          <p:cNvSpPr/>
          <p:nvPr/>
        </p:nvSpPr>
        <p:spPr>
          <a:xfrm>
            <a:off x="8029562" y="3580419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0DF1C2B-DA78-4ED7-BCC3-1AB88E23F8D1}"/>
              </a:ext>
            </a:extLst>
          </p:cNvPr>
          <p:cNvSpPr/>
          <p:nvPr/>
        </p:nvSpPr>
        <p:spPr>
          <a:xfrm>
            <a:off x="6975109" y="3951328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795F893-28D9-47A1-94F6-BA2040340603}"/>
              </a:ext>
            </a:extLst>
          </p:cNvPr>
          <p:cNvSpPr/>
          <p:nvPr/>
        </p:nvSpPr>
        <p:spPr>
          <a:xfrm>
            <a:off x="7013900" y="3987656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7D38670-2C48-4370-9BF6-F90A0C9EF656}"/>
              </a:ext>
            </a:extLst>
          </p:cNvPr>
          <p:cNvSpPr/>
          <p:nvPr/>
        </p:nvSpPr>
        <p:spPr>
          <a:xfrm>
            <a:off x="7352454" y="3987656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9EFAF1D-1A75-4C60-9049-BD3F737346BB}"/>
              </a:ext>
            </a:extLst>
          </p:cNvPr>
          <p:cNvSpPr/>
          <p:nvPr/>
        </p:nvSpPr>
        <p:spPr>
          <a:xfrm>
            <a:off x="7691008" y="3987656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FF9BDBB-9BDE-4FDB-8C0B-C29B44620FFD}"/>
              </a:ext>
            </a:extLst>
          </p:cNvPr>
          <p:cNvSpPr/>
          <p:nvPr/>
        </p:nvSpPr>
        <p:spPr>
          <a:xfrm>
            <a:off x="8029562" y="3987656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8757A83-7CD2-42A6-A230-BFC22C5745B7}"/>
              </a:ext>
            </a:extLst>
          </p:cNvPr>
          <p:cNvSpPr/>
          <p:nvPr/>
        </p:nvSpPr>
        <p:spPr>
          <a:xfrm>
            <a:off x="6975109" y="4358565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4A3C1887-0A11-48F3-B174-9721FF033CDE}"/>
              </a:ext>
            </a:extLst>
          </p:cNvPr>
          <p:cNvSpPr/>
          <p:nvPr/>
        </p:nvSpPr>
        <p:spPr>
          <a:xfrm>
            <a:off x="7013900" y="439489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CBF598E-E866-4021-A72E-0A8AA030D88A}"/>
              </a:ext>
            </a:extLst>
          </p:cNvPr>
          <p:cNvSpPr/>
          <p:nvPr/>
        </p:nvSpPr>
        <p:spPr>
          <a:xfrm>
            <a:off x="7352454" y="439489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D42BBD4-CDDC-4D25-9B55-27D669A24EE4}"/>
              </a:ext>
            </a:extLst>
          </p:cNvPr>
          <p:cNvSpPr/>
          <p:nvPr/>
        </p:nvSpPr>
        <p:spPr>
          <a:xfrm>
            <a:off x="7691008" y="439489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7D21C4A-5ED5-4925-B7A3-437BE08297AF}"/>
              </a:ext>
            </a:extLst>
          </p:cNvPr>
          <p:cNvSpPr/>
          <p:nvPr/>
        </p:nvSpPr>
        <p:spPr>
          <a:xfrm>
            <a:off x="8029562" y="439489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C09E44D0-B22A-4C50-808A-9A9A6BE2F438}"/>
              </a:ext>
            </a:extLst>
          </p:cNvPr>
          <p:cNvSpPr/>
          <p:nvPr/>
        </p:nvSpPr>
        <p:spPr>
          <a:xfrm flipH="1">
            <a:off x="6097191" y="3749696"/>
            <a:ext cx="360759" cy="333018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7603D33-3715-425F-97B5-10DD3CF0AC06}"/>
              </a:ext>
            </a:extLst>
          </p:cNvPr>
          <p:cNvSpPr/>
          <p:nvPr/>
        </p:nvSpPr>
        <p:spPr>
          <a:xfrm>
            <a:off x="1875273" y="2682653"/>
            <a:ext cx="3954663" cy="248453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6C3E1FE-211C-40D8-B6B2-6F49634831D6}"/>
              </a:ext>
            </a:extLst>
          </p:cNvPr>
          <p:cNvSpPr/>
          <p:nvPr/>
        </p:nvSpPr>
        <p:spPr>
          <a:xfrm>
            <a:off x="1918135" y="2726358"/>
            <a:ext cx="3868938" cy="2397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C1106F1-9AA0-4CC7-AB43-54945F198A7B}"/>
              </a:ext>
            </a:extLst>
          </p:cNvPr>
          <p:cNvSpPr txBox="1"/>
          <p:nvPr/>
        </p:nvSpPr>
        <p:spPr>
          <a:xfrm>
            <a:off x="1518161" y="230028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383A387-DACE-4D40-A86A-E0EF8C9A8824}"/>
              </a:ext>
            </a:extLst>
          </p:cNvPr>
          <p:cNvSpPr/>
          <p:nvPr/>
        </p:nvSpPr>
        <p:spPr>
          <a:xfrm>
            <a:off x="1959013" y="2770989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17BD3F3-87A5-4818-8152-7FC31085BF68}"/>
              </a:ext>
            </a:extLst>
          </p:cNvPr>
          <p:cNvSpPr/>
          <p:nvPr/>
        </p:nvSpPr>
        <p:spPr>
          <a:xfrm>
            <a:off x="2001479" y="2813374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261FA15B-4968-4633-A58D-D684FD7EE7B9}"/>
              </a:ext>
            </a:extLst>
          </p:cNvPr>
          <p:cNvSpPr/>
          <p:nvPr/>
        </p:nvSpPr>
        <p:spPr>
          <a:xfrm>
            <a:off x="2041662" y="285196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EFBC008A-C43D-4F07-BA07-754A13C378F1}"/>
              </a:ext>
            </a:extLst>
          </p:cNvPr>
          <p:cNvSpPr/>
          <p:nvPr/>
        </p:nvSpPr>
        <p:spPr>
          <a:xfrm>
            <a:off x="2082739" y="289055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940C88A8-6262-4E5A-92E4-CC5DB9C5B9D1}"/>
              </a:ext>
            </a:extLst>
          </p:cNvPr>
          <p:cNvSpPr/>
          <p:nvPr/>
        </p:nvSpPr>
        <p:spPr>
          <a:xfrm>
            <a:off x="2457786" y="289055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317714F5-65AB-427D-929D-A55A3F5C9370}"/>
              </a:ext>
            </a:extLst>
          </p:cNvPr>
          <p:cNvSpPr/>
          <p:nvPr/>
        </p:nvSpPr>
        <p:spPr>
          <a:xfrm>
            <a:off x="2832833" y="289055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29C43F43-C633-4D94-ADE0-D97A305EA2A7}"/>
              </a:ext>
            </a:extLst>
          </p:cNvPr>
          <p:cNvSpPr/>
          <p:nvPr/>
        </p:nvSpPr>
        <p:spPr>
          <a:xfrm>
            <a:off x="3248957" y="285196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D0054FAC-F149-49F1-97EC-CF0821EEF10D}"/>
              </a:ext>
            </a:extLst>
          </p:cNvPr>
          <p:cNvSpPr/>
          <p:nvPr/>
        </p:nvSpPr>
        <p:spPr>
          <a:xfrm>
            <a:off x="3290034" y="289055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CC0EE87E-7DCA-4EEA-A693-FCD34F6ADDFA}"/>
              </a:ext>
            </a:extLst>
          </p:cNvPr>
          <p:cNvSpPr/>
          <p:nvPr/>
        </p:nvSpPr>
        <p:spPr>
          <a:xfrm>
            <a:off x="3665081" y="289055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79A05922-1DE8-4CA6-87FF-58D6485DA663}"/>
              </a:ext>
            </a:extLst>
          </p:cNvPr>
          <p:cNvSpPr/>
          <p:nvPr/>
        </p:nvSpPr>
        <p:spPr>
          <a:xfrm>
            <a:off x="4040128" y="289055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D86B6598-ADF1-4C68-B951-8803AAB9B20F}"/>
              </a:ext>
            </a:extLst>
          </p:cNvPr>
          <p:cNvSpPr/>
          <p:nvPr/>
        </p:nvSpPr>
        <p:spPr>
          <a:xfrm>
            <a:off x="4456252" y="285196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872E1D48-EE44-4337-8093-3C3DCA333660}"/>
              </a:ext>
            </a:extLst>
          </p:cNvPr>
          <p:cNvSpPr/>
          <p:nvPr/>
        </p:nvSpPr>
        <p:spPr>
          <a:xfrm>
            <a:off x="4497329" y="289055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98682E82-C4FF-4B42-920B-C77831FA28D4}"/>
              </a:ext>
            </a:extLst>
          </p:cNvPr>
          <p:cNvSpPr/>
          <p:nvPr/>
        </p:nvSpPr>
        <p:spPr>
          <a:xfrm>
            <a:off x="4872376" y="289055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78B720FA-2D3B-45AC-AE31-AC65DE21A942}"/>
              </a:ext>
            </a:extLst>
          </p:cNvPr>
          <p:cNvSpPr/>
          <p:nvPr/>
        </p:nvSpPr>
        <p:spPr>
          <a:xfrm>
            <a:off x="5247423" y="289055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E8254C48-C745-4E14-9AED-4764698D6EB4}"/>
              </a:ext>
            </a:extLst>
          </p:cNvPr>
          <p:cNvSpPr/>
          <p:nvPr/>
        </p:nvSpPr>
        <p:spPr>
          <a:xfrm>
            <a:off x="2001479" y="3346861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E6F97DC4-9CB7-4F5A-9E1B-0E53F03FDBB9}"/>
              </a:ext>
            </a:extLst>
          </p:cNvPr>
          <p:cNvSpPr/>
          <p:nvPr/>
        </p:nvSpPr>
        <p:spPr>
          <a:xfrm>
            <a:off x="2041662" y="338953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83AF2662-3032-49FE-9C25-F1723C1317DD}"/>
              </a:ext>
            </a:extLst>
          </p:cNvPr>
          <p:cNvGrpSpPr/>
          <p:nvPr/>
        </p:nvGrpSpPr>
        <p:grpSpPr>
          <a:xfrm>
            <a:off x="2082739" y="3428122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255973B7-B468-48DB-8237-C1C1FD84A726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4E1A387E-DBBC-48C3-9C77-B6968D59DF11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1F2BD69-6872-4100-8F02-1A57F57383D1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6953F8C5-340C-40A3-8399-8CBD18A0CC49}"/>
              </a:ext>
            </a:extLst>
          </p:cNvPr>
          <p:cNvSpPr/>
          <p:nvPr/>
        </p:nvSpPr>
        <p:spPr>
          <a:xfrm>
            <a:off x="3248957" y="338953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4220563B-BFBF-436D-A784-DD7DD8745588}"/>
              </a:ext>
            </a:extLst>
          </p:cNvPr>
          <p:cNvGrpSpPr/>
          <p:nvPr/>
        </p:nvGrpSpPr>
        <p:grpSpPr>
          <a:xfrm>
            <a:off x="3290034" y="3428122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065D4316-FC96-4237-8DD5-502CD7268A85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60A81EE1-9B6E-49BD-A9F5-9D5C5012524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A6EFBC11-6861-4AC5-927B-436E0D57385D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8E63C2EF-E720-4F7F-BC9A-5AE1D26D2E1F}"/>
              </a:ext>
            </a:extLst>
          </p:cNvPr>
          <p:cNvSpPr/>
          <p:nvPr/>
        </p:nvSpPr>
        <p:spPr>
          <a:xfrm>
            <a:off x="4456252" y="338953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DDF67B5E-13EB-4BDC-A373-D42A85BE1F82}"/>
              </a:ext>
            </a:extLst>
          </p:cNvPr>
          <p:cNvGrpSpPr/>
          <p:nvPr/>
        </p:nvGrpSpPr>
        <p:grpSpPr>
          <a:xfrm>
            <a:off x="4497329" y="3428122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293D1539-68D6-4609-B8E3-01E4573AEDAB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AF8C1E08-E2CC-4E53-84A0-B49783D35BD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64B5298E-C98A-428E-856A-2FDEA86A038A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D8EC7C5-3D2D-4904-BD2B-5042D49659E3}"/>
              </a:ext>
            </a:extLst>
          </p:cNvPr>
          <p:cNvSpPr/>
          <p:nvPr/>
        </p:nvSpPr>
        <p:spPr>
          <a:xfrm>
            <a:off x="1959013" y="3923020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1678AC0-707B-4A5A-9F60-54547FA34BAD}"/>
              </a:ext>
            </a:extLst>
          </p:cNvPr>
          <p:cNvSpPr/>
          <p:nvPr/>
        </p:nvSpPr>
        <p:spPr>
          <a:xfrm>
            <a:off x="2001479" y="3965405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7F43840-6976-4309-96C7-862D7F77B006}"/>
              </a:ext>
            </a:extLst>
          </p:cNvPr>
          <p:cNvGrpSpPr/>
          <p:nvPr/>
        </p:nvGrpSpPr>
        <p:grpSpPr>
          <a:xfrm>
            <a:off x="2041662" y="4003993"/>
            <a:ext cx="3621885" cy="452226"/>
            <a:chOff x="2653902" y="1876476"/>
            <a:chExt cx="3621885" cy="452226"/>
          </a:xfrm>
          <a:solidFill>
            <a:srgbClr val="FFFFCC"/>
          </a:solidFill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404E37B-4866-4AD9-96EE-D900E508FCE6}"/>
                </a:ext>
              </a:extLst>
            </p:cNvPr>
            <p:cNvSpPr/>
            <p:nvPr/>
          </p:nvSpPr>
          <p:spPr>
            <a:xfrm>
              <a:off x="2653902" y="1876476"/>
              <a:ext cx="1207295" cy="452226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204F750D-9654-44FF-98EE-A3ADB8BEFF5C}"/>
                </a:ext>
              </a:extLst>
            </p:cNvPr>
            <p:cNvGrpSpPr/>
            <p:nvPr/>
          </p:nvGrpSpPr>
          <p:grpSpPr>
            <a:xfrm>
              <a:off x="2694979" y="1915065"/>
              <a:ext cx="1125141" cy="375049"/>
              <a:chOff x="2482452" y="1800222"/>
              <a:chExt cx="1125141" cy="375049"/>
            </a:xfrm>
            <a:grpFill/>
          </p:grpSpPr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4EEF82C2-9693-4579-8975-8DF285DAEE74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6133B6B5-1C02-4CC1-8957-7277288B3335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5BDB9A50-EC0E-4E49-A8A5-5AC59E55B77A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0B15A128-5AC9-4C08-B31F-ECC952EBBFE7}"/>
                </a:ext>
              </a:extLst>
            </p:cNvPr>
            <p:cNvSpPr/>
            <p:nvPr/>
          </p:nvSpPr>
          <p:spPr>
            <a:xfrm>
              <a:off x="3861197" y="1876476"/>
              <a:ext cx="1207295" cy="452226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2C25D1E1-5972-4E51-AE88-02E7D6A3ADC2}"/>
                </a:ext>
              </a:extLst>
            </p:cNvPr>
            <p:cNvGrpSpPr/>
            <p:nvPr/>
          </p:nvGrpSpPr>
          <p:grpSpPr>
            <a:xfrm>
              <a:off x="3902274" y="1915065"/>
              <a:ext cx="1125141" cy="375049"/>
              <a:chOff x="2482452" y="1800222"/>
              <a:chExt cx="1125141" cy="375049"/>
            </a:xfrm>
            <a:grpFill/>
          </p:grpSpPr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A7D02BFB-9020-4B15-A635-D93604F1B13B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6561F171-F682-4266-93FF-60305C703095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236C5EB7-0C60-4A25-BD34-343D05526C18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C3F02FE5-6F07-4436-8510-609F2F2BDD95}"/>
                </a:ext>
              </a:extLst>
            </p:cNvPr>
            <p:cNvSpPr/>
            <p:nvPr/>
          </p:nvSpPr>
          <p:spPr>
            <a:xfrm>
              <a:off x="5068492" y="1876476"/>
              <a:ext cx="1207295" cy="452226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5727432F-4BBE-440B-A8EF-BD402FBBAE60}"/>
                </a:ext>
              </a:extLst>
            </p:cNvPr>
            <p:cNvGrpSpPr/>
            <p:nvPr/>
          </p:nvGrpSpPr>
          <p:grpSpPr>
            <a:xfrm>
              <a:off x="5109569" y="1915065"/>
              <a:ext cx="1125141" cy="375049"/>
              <a:chOff x="2482452" y="1800222"/>
              <a:chExt cx="1125141" cy="375049"/>
            </a:xfrm>
            <a:grpFill/>
          </p:grpSpPr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61C2894C-B933-4FF7-930C-CAA81A69D853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4C8959CB-7304-4138-AEDA-EC6F0784B826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05359BB1-14A6-4747-B1EF-0C32DFAAEDE5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F2DCF37-3253-4442-8FCB-D6659D1F40FB}"/>
              </a:ext>
            </a:extLst>
          </p:cNvPr>
          <p:cNvSpPr/>
          <p:nvPr/>
        </p:nvSpPr>
        <p:spPr>
          <a:xfrm>
            <a:off x="2001479" y="4498892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0624AD03-E08B-432B-8EDD-D0BD7194A8AC}"/>
              </a:ext>
            </a:extLst>
          </p:cNvPr>
          <p:cNvGrpSpPr/>
          <p:nvPr/>
        </p:nvGrpSpPr>
        <p:grpSpPr>
          <a:xfrm>
            <a:off x="2041662" y="4541564"/>
            <a:ext cx="3621885" cy="452226"/>
            <a:chOff x="2653902" y="1876476"/>
            <a:chExt cx="3621885" cy="452226"/>
          </a:xfrm>
          <a:solidFill>
            <a:srgbClr val="FFFFCC"/>
          </a:solidFill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547704D-B2D7-4A99-8C2F-C8E6A401BD71}"/>
                </a:ext>
              </a:extLst>
            </p:cNvPr>
            <p:cNvSpPr/>
            <p:nvPr/>
          </p:nvSpPr>
          <p:spPr>
            <a:xfrm>
              <a:off x="2653902" y="1876476"/>
              <a:ext cx="1207295" cy="452226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343CC160-105B-4B2F-8FE8-08B97FDB86C7}"/>
                </a:ext>
              </a:extLst>
            </p:cNvPr>
            <p:cNvGrpSpPr/>
            <p:nvPr/>
          </p:nvGrpSpPr>
          <p:grpSpPr>
            <a:xfrm>
              <a:off x="2694979" y="1915065"/>
              <a:ext cx="1125141" cy="375049"/>
              <a:chOff x="2482452" y="1800222"/>
              <a:chExt cx="1125141" cy="375049"/>
            </a:xfrm>
            <a:grpFill/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1C5882E8-5D4A-491E-A170-18C64D848ECB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CEC20E0-6300-4721-8541-6E3EE86B9214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257E2718-B1EA-4FB6-9746-877C29F0996B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1760C08B-BAF7-4F4A-B439-852330D46B95}"/>
                </a:ext>
              </a:extLst>
            </p:cNvPr>
            <p:cNvSpPr/>
            <p:nvPr/>
          </p:nvSpPr>
          <p:spPr>
            <a:xfrm>
              <a:off x="3861197" y="1876476"/>
              <a:ext cx="1207295" cy="452226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D92068C7-443A-42E4-86E6-845C196B6F11}"/>
                </a:ext>
              </a:extLst>
            </p:cNvPr>
            <p:cNvGrpSpPr/>
            <p:nvPr/>
          </p:nvGrpSpPr>
          <p:grpSpPr>
            <a:xfrm>
              <a:off x="3902274" y="1915065"/>
              <a:ext cx="1125141" cy="375049"/>
              <a:chOff x="2482452" y="1800222"/>
              <a:chExt cx="1125141" cy="375049"/>
            </a:xfrm>
            <a:grpFill/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739005BE-63A2-41EF-8FE6-B804E38CAE54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6489A4E9-4FD3-4128-A292-E29593C91F59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3556B18C-EFBF-4AAC-A68F-F3BA45616465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7FD71F16-AB4D-4026-A8F3-EA614F9F4C1C}"/>
                </a:ext>
              </a:extLst>
            </p:cNvPr>
            <p:cNvSpPr/>
            <p:nvPr/>
          </p:nvSpPr>
          <p:spPr>
            <a:xfrm>
              <a:off x="5068492" y="1876476"/>
              <a:ext cx="1207295" cy="452226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5B2070C8-C646-40FF-9007-6C1924D971AD}"/>
                </a:ext>
              </a:extLst>
            </p:cNvPr>
            <p:cNvGrpSpPr/>
            <p:nvPr/>
          </p:nvGrpSpPr>
          <p:grpSpPr>
            <a:xfrm>
              <a:off x="5109569" y="1915065"/>
              <a:ext cx="1125141" cy="375049"/>
              <a:chOff x="2482452" y="1800222"/>
              <a:chExt cx="1125141" cy="375049"/>
            </a:xfrm>
            <a:grpFill/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3955E236-0573-406F-BA6A-13D8FEB3AC39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9F40716F-BD34-4F14-B522-75597E31C3A4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95261016-E181-4703-B463-9582448FCCE9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70" name="TextBox 269">
            <a:extLst>
              <a:ext uri="{FF2B5EF4-FFF2-40B4-BE49-F238E27FC236}">
                <a16:creationId xmlns:a16="http://schemas.microsoft.com/office/drawing/2014/main" id="{41727046-7452-4413-BC7F-D6607DDB748B}"/>
              </a:ext>
            </a:extLst>
          </p:cNvPr>
          <p:cNvSpPr txBox="1"/>
          <p:nvPr/>
        </p:nvSpPr>
        <p:spPr>
          <a:xfrm>
            <a:off x="6787876" y="264803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8915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0FFFBD7-2500-40F0-9D6D-0CF8ED5085C4}"/>
              </a:ext>
            </a:extLst>
          </p:cNvPr>
          <p:cNvSpPr txBox="1"/>
          <p:nvPr/>
        </p:nvSpPr>
        <p:spPr>
          <a:xfrm>
            <a:off x="2846803" y="849341"/>
            <a:ext cx="5458546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0:3:1, 0:3:1]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0:3:1, 1:4:1]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1:4:1, 0:3:1]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1:4:1, 1:4:1]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3C5FAB9E-EE5B-4C8C-AAA7-6F608EB41CDD}"/>
              </a:ext>
            </a:extLst>
          </p:cNvPr>
          <p:cNvSpPr txBox="1"/>
          <p:nvPr/>
        </p:nvSpPr>
        <p:spPr>
          <a:xfrm>
            <a:off x="8406906" y="146489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452B4B6-8981-4539-8946-4A0344CB9E19}"/>
              </a:ext>
            </a:extLst>
          </p:cNvPr>
          <p:cNvSpPr txBox="1"/>
          <p:nvPr/>
        </p:nvSpPr>
        <p:spPr>
          <a:xfrm>
            <a:off x="34224" y="721844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6CDF396-3F4A-4010-8E5A-8185ECD8AB2C}"/>
              </a:ext>
            </a:extLst>
          </p:cNvPr>
          <p:cNvSpPr txBox="1"/>
          <p:nvPr/>
        </p:nvSpPr>
        <p:spPr>
          <a:xfrm>
            <a:off x="319595" y="129005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2EB21B6-94E5-4ADE-8F65-ED2ABAAE3404}"/>
              </a:ext>
            </a:extLst>
          </p:cNvPr>
          <p:cNvSpPr txBox="1"/>
          <p:nvPr/>
        </p:nvSpPr>
        <p:spPr>
          <a:xfrm>
            <a:off x="8406907" y="8082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2FFE7CD-84E4-4C49-BB54-ED8FA22011D5}"/>
              </a:ext>
            </a:extLst>
          </p:cNvPr>
          <p:cNvSpPr/>
          <p:nvPr/>
        </p:nvSpPr>
        <p:spPr>
          <a:xfrm>
            <a:off x="6895243" y="3056024"/>
            <a:ext cx="1595103" cy="179458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35712B-9AB5-4C1E-A0E3-81DC7185B771}"/>
              </a:ext>
            </a:extLst>
          </p:cNvPr>
          <p:cNvSpPr/>
          <p:nvPr/>
        </p:nvSpPr>
        <p:spPr>
          <a:xfrm>
            <a:off x="6937343" y="3092492"/>
            <a:ext cx="1510902" cy="172164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E2D5223-265C-4369-A8A7-C78D6A1DEFD7}"/>
              </a:ext>
            </a:extLst>
          </p:cNvPr>
          <p:cNvSpPr/>
          <p:nvPr/>
        </p:nvSpPr>
        <p:spPr>
          <a:xfrm>
            <a:off x="6975109" y="3136854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2A0F1AF-1891-4D09-BD60-40D19132AB80}"/>
              </a:ext>
            </a:extLst>
          </p:cNvPr>
          <p:cNvSpPr/>
          <p:nvPr/>
        </p:nvSpPr>
        <p:spPr>
          <a:xfrm>
            <a:off x="7013900" y="3173182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5AACE22-81F6-4F59-BDEB-D176ED4BDC18}"/>
              </a:ext>
            </a:extLst>
          </p:cNvPr>
          <p:cNvSpPr/>
          <p:nvPr/>
        </p:nvSpPr>
        <p:spPr>
          <a:xfrm>
            <a:off x="7352454" y="3173182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2092636-E572-4537-9173-063355A961D9}"/>
              </a:ext>
            </a:extLst>
          </p:cNvPr>
          <p:cNvSpPr/>
          <p:nvPr/>
        </p:nvSpPr>
        <p:spPr>
          <a:xfrm>
            <a:off x="7691008" y="3173182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76FBB33-B824-4572-AA86-4F4EDE388A9A}"/>
              </a:ext>
            </a:extLst>
          </p:cNvPr>
          <p:cNvSpPr/>
          <p:nvPr/>
        </p:nvSpPr>
        <p:spPr>
          <a:xfrm>
            <a:off x="8029562" y="3173182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9452452-C43D-49A4-8FF8-C5A4E0817833}"/>
              </a:ext>
            </a:extLst>
          </p:cNvPr>
          <p:cNvSpPr/>
          <p:nvPr/>
        </p:nvSpPr>
        <p:spPr>
          <a:xfrm>
            <a:off x="6975109" y="3544091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107EB62-AB93-47D9-9A89-3C8E5B40D107}"/>
              </a:ext>
            </a:extLst>
          </p:cNvPr>
          <p:cNvSpPr/>
          <p:nvPr/>
        </p:nvSpPr>
        <p:spPr>
          <a:xfrm>
            <a:off x="7013900" y="3580419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5FC18DA-8AE6-4CE6-979D-C75F9624B48F}"/>
              </a:ext>
            </a:extLst>
          </p:cNvPr>
          <p:cNvSpPr/>
          <p:nvPr/>
        </p:nvSpPr>
        <p:spPr>
          <a:xfrm>
            <a:off x="7352454" y="3580419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5FB94A7-7F37-4439-B3E0-3B055823C899}"/>
              </a:ext>
            </a:extLst>
          </p:cNvPr>
          <p:cNvSpPr/>
          <p:nvPr/>
        </p:nvSpPr>
        <p:spPr>
          <a:xfrm>
            <a:off x="7691008" y="3580419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FB05306-A224-46F7-9E32-E4E27609B011}"/>
              </a:ext>
            </a:extLst>
          </p:cNvPr>
          <p:cNvSpPr/>
          <p:nvPr/>
        </p:nvSpPr>
        <p:spPr>
          <a:xfrm>
            <a:off x="8029562" y="3580419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0DF1C2B-DA78-4ED7-BCC3-1AB88E23F8D1}"/>
              </a:ext>
            </a:extLst>
          </p:cNvPr>
          <p:cNvSpPr/>
          <p:nvPr/>
        </p:nvSpPr>
        <p:spPr>
          <a:xfrm>
            <a:off x="6975109" y="3951328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795F893-28D9-47A1-94F6-BA2040340603}"/>
              </a:ext>
            </a:extLst>
          </p:cNvPr>
          <p:cNvSpPr/>
          <p:nvPr/>
        </p:nvSpPr>
        <p:spPr>
          <a:xfrm>
            <a:off x="7013900" y="3987656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7D38670-2C48-4370-9BF6-F90A0C9EF656}"/>
              </a:ext>
            </a:extLst>
          </p:cNvPr>
          <p:cNvSpPr/>
          <p:nvPr/>
        </p:nvSpPr>
        <p:spPr>
          <a:xfrm>
            <a:off x="7352454" y="3987656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9EFAF1D-1A75-4C60-9049-BD3F737346BB}"/>
              </a:ext>
            </a:extLst>
          </p:cNvPr>
          <p:cNvSpPr/>
          <p:nvPr/>
        </p:nvSpPr>
        <p:spPr>
          <a:xfrm>
            <a:off x="7691008" y="3987656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FF9BDBB-9BDE-4FDB-8C0B-C29B44620FFD}"/>
              </a:ext>
            </a:extLst>
          </p:cNvPr>
          <p:cNvSpPr/>
          <p:nvPr/>
        </p:nvSpPr>
        <p:spPr>
          <a:xfrm>
            <a:off x="8029562" y="3987656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8757A83-7CD2-42A6-A230-BFC22C5745B7}"/>
              </a:ext>
            </a:extLst>
          </p:cNvPr>
          <p:cNvSpPr/>
          <p:nvPr/>
        </p:nvSpPr>
        <p:spPr>
          <a:xfrm>
            <a:off x="6975109" y="4358565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4A3C1887-0A11-48F3-B174-9721FF033CDE}"/>
              </a:ext>
            </a:extLst>
          </p:cNvPr>
          <p:cNvSpPr/>
          <p:nvPr/>
        </p:nvSpPr>
        <p:spPr>
          <a:xfrm>
            <a:off x="7013900" y="4394893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CBF598E-E866-4021-A72E-0A8AA030D88A}"/>
              </a:ext>
            </a:extLst>
          </p:cNvPr>
          <p:cNvSpPr/>
          <p:nvPr/>
        </p:nvSpPr>
        <p:spPr>
          <a:xfrm>
            <a:off x="7352454" y="4394893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D42BBD4-CDDC-4D25-9B55-27D669A24EE4}"/>
              </a:ext>
            </a:extLst>
          </p:cNvPr>
          <p:cNvSpPr/>
          <p:nvPr/>
        </p:nvSpPr>
        <p:spPr>
          <a:xfrm>
            <a:off x="7691008" y="4394893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7D21C4A-5ED5-4925-B7A3-437BE08297AF}"/>
              </a:ext>
            </a:extLst>
          </p:cNvPr>
          <p:cNvSpPr/>
          <p:nvPr/>
        </p:nvSpPr>
        <p:spPr>
          <a:xfrm>
            <a:off x="8029562" y="439489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C09E44D0-B22A-4C50-808A-9A9A6BE2F438}"/>
              </a:ext>
            </a:extLst>
          </p:cNvPr>
          <p:cNvSpPr/>
          <p:nvPr/>
        </p:nvSpPr>
        <p:spPr>
          <a:xfrm flipH="1">
            <a:off x="6097191" y="3749696"/>
            <a:ext cx="360759" cy="333018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7603D33-3715-425F-97B5-10DD3CF0AC06}"/>
              </a:ext>
            </a:extLst>
          </p:cNvPr>
          <p:cNvSpPr/>
          <p:nvPr/>
        </p:nvSpPr>
        <p:spPr>
          <a:xfrm>
            <a:off x="1875273" y="2682653"/>
            <a:ext cx="3954663" cy="248453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6C3E1FE-211C-40D8-B6B2-6F49634831D6}"/>
              </a:ext>
            </a:extLst>
          </p:cNvPr>
          <p:cNvSpPr/>
          <p:nvPr/>
        </p:nvSpPr>
        <p:spPr>
          <a:xfrm>
            <a:off x="1918135" y="2726358"/>
            <a:ext cx="3868938" cy="2397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C1106F1-9AA0-4CC7-AB43-54945F198A7B}"/>
              </a:ext>
            </a:extLst>
          </p:cNvPr>
          <p:cNvSpPr txBox="1"/>
          <p:nvPr/>
        </p:nvSpPr>
        <p:spPr>
          <a:xfrm>
            <a:off x="1518161" y="230028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383A387-DACE-4D40-A86A-E0EF8C9A8824}"/>
              </a:ext>
            </a:extLst>
          </p:cNvPr>
          <p:cNvSpPr/>
          <p:nvPr/>
        </p:nvSpPr>
        <p:spPr>
          <a:xfrm>
            <a:off x="1959013" y="2770989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17BD3F3-87A5-4818-8152-7FC31085BF68}"/>
              </a:ext>
            </a:extLst>
          </p:cNvPr>
          <p:cNvSpPr/>
          <p:nvPr/>
        </p:nvSpPr>
        <p:spPr>
          <a:xfrm>
            <a:off x="2001479" y="2813374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261FA15B-4968-4633-A58D-D684FD7EE7B9}"/>
              </a:ext>
            </a:extLst>
          </p:cNvPr>
          <p:cNvSpPr/>
          <p:nvPr/>
        </p:nvSpPr>
        <p:spPr>
          <a:xfrm>
            <a:off x="2041662" y="285196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EFBC008A-C43D-4F07-BA07-754A13C378F1}"/>
              </a:ext>
            </a:extLst>
          </p:cNvPr>
          <p:cNvSpPr/>
          <p:nvPr/>
        </p:nvSpPr>
        <p:spPr>
          <a:xfrm>
            <a:off x="2082739" y="289055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940C88A8-6262-4E5A-92E4-CC5DB9C5B9D1}"/>
              </a:ext>
            </a:extLst>
          </p:cNvPr>
          <p:cNvSpPr/>
          <p:nvPr/>
        </p:nvSpPr>
        <p:spPr>
          <a:xfrm>
            <a:off x="2457786" y="289055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317714F5-65AB-427D-929D-A55A3F5C9370}"/>
              </a:ext>
            </a:extLst>
          </p:cNvPr>
          <p:cNvSpPr/>
          <p:nvPr/>
        </p:nvSpPr>
        <p:spPr>
          <a:xfrm>
            <a:off x="2832833" y="289055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29C43F43-C633-4D94-ADE0-D97A305EA2A7}"/>
              </a:ext>
            </a:extLst>
          </p:cNvPr>
          <p:cNvSpPr/>
          <p:nvPr/>
        </p:nvSpPr>
        <p:spPr>
          <a:xfrm>
            <a:off x="3248957" y="285196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D0054FAC-F149-49F1-97EC-CF0821EEF10D}"/>
              </a:ext>
            </a:extLst>
          </p:cNvPr>
          <p:cNvSpPr/>
          <p:nvPr/>
        </p:nvSpPr>
        <p:spPr>
          <a:xfrm>
            <a:off x="3290034" y="289055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CC0EE87E-7DCA-4EEA-A693-FCD34F6ADDFA}"/>
              </a:ext>
            </a:extLst>
          </p:cNvPr>
          <p:cNvSpPr/>
          <p:nvPr/>
        </p:nvSpPr>
        <p:spPr>
          <a:xfrm>
            <a:off x="3665081" y="289055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79A05922-1DE8-4CA6-87FF-58D6485DA663}"/>
              </a:ext>
            </a:extLst>
          </p:cNvPr>
          <p:cNvSpPr/>
          <p:nvPr/>
        </p:nvSpPr>
        <p:spPr>
          <a:xfrm>
            <a:off x="4040128" y="289055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D86B6598-ADF1-4C68-B951-8803AAB9B20F}"/>
              </a:ext>
            </a:extLst>
          </p:cNvPr>
          <p:cNvSpPr/>
          <p:nvPr/>
        </p:nvSpPr>
        <p:spPr>
          <a:xfrm>
            <a:off x="4456252" y="285196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872E1D48-EE44-4337-8093-3C3DCA333660}"/>
              </a:ext>
            </a:extLst>
          </p:cNvPr>
          <p:cNvSpPr/>
          <p:nvPr/>
        </p:nvSpPr>
        <p:spPr>
          <a:xfrm>
            <a:off x="4497329" y="289055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98682E82-C4FF-4B42-920B-C77831FA28D4}"/>
              </a:ext>
            </a:extLst>
          </p:cNvPr>
          <p:cNvSpPr/>
          <p:nvPr/>
        </p:nvSpPr>
        <p:spPr>
          <a:xfrm>
            <a:off x="4872376" y="289055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78B720FA-2D3B-45AC-AE31-AC65DE21A942}"/>
              </a:ext>
            </a:extLst>
          </p:cNvPr>
          <p:cNvSpPr/>
          <p:nvPr/>
        </p:nvSpPr>
        <p:spPr>
          <a:xfrm>
            <a:off x="5247423" y="289055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E8254C48-C745-4E14-9AED-4764698D6EB4}"/>
              </a:ext>
            </a:extLst>
          </p:cNvPr>
          <p:cNvSpPr/>
          <p:nvPr/>
        </p:nvSpPr>
        <p:spPr>
          <a:xfrm>
            <a:off x="2001479" y="3346861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E6F97DC4-9CB7-4F5A-9E1B-0E53F03FDBB9}"/>
              </a:ext>
            </a:extLst>
          </p:cNvPr>
          <p:cNvSpPr/>
          <p:nvPr/>
        </p:nvSpPr>
        <p:spPr>
          <a:xfrm>
            <a:off x="2041662" y="338953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83AF2662-3032-49FE-9C25-F1723C1317DD}"/>
              </a:ext>
            </a:extLst>
          </p:cNvPr>
          <p:cNvGrpSpPr/>
          <p:nvPr/>
        </p:nvGrpSpPr>
        <p:grpSpPr>
          <a:xfrm>
            <a:off x="2082739" y="3428122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255973B7-B468-48DB-8237-C1C1FD84A726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4E1A387E-DBBC-48C3-9C77-B6968D59DF11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1F2BD69-6872-4100-8F02-1A57F57383D1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6953F8C5-340C-40A3-8399-8CBD18A0CC49}"/>
              </a:ext>
            </a:extLst>
          </p:cNvPr>
          <p:cNvSpPr/>
          <p:nvPr/>
        </p:nvSpPr>
        <p:spPr>
          <a:xfrm>
            <a:off x="3248957" y="338953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4220563B-BFBF-436D-A784-DD7DD8745588}"/>
              </a:ext>
            </a:extLst>
          </p:cNvPr>
          <p:cNvGrpSpPr/>
          <p:nvPr/>
        </p:nvGrpSpPr>
        <p:grpSpPr>
          <a:xfrm>
            <a:off x="3290034" y="3428122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065D4316-FC96-4237-8DD5-502CD7268A85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60A81EE1-9B6E-49BD-A9F5-9D5C5012524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A6EFBC11-6861-4AC5-927B-436E0D57385D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8E63C2EF-E720-4F7F-BC9A-5AE1D26D2E1F}"/>
              </a:ext>
            </a:extLst>
          </p:cNvPr>
          <p:cNvSpPr/>
          <p:nvPr/>
        </p:nvSpPr>
        <p:spPr>
          <a:xfrm>
            <a:off x="4456252" y="338953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DDF67B5E-13EB-4BDC-A373-D42A85BE1F82}"/>
              </a:ext>
            </a:extLst>
          </p:cNvPr>
          <p:cNvGrpSpPr/>
          <p:nvPr/>
        </p:nvGrpSpPr>
        <p:grpSpPr>
          <a:xfrm>
            <a:off x="4497329" y="3428122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293D1539-68D6-4609-B8E3-01E4573AEDAB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AF8C1E08-E2CC-4E53-84A0-B49783D35BD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64B5298E-C98A-428E-856A-2FDEA86A038A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D8EC7C5-3D2D-4904-BD2B-5042D49659E3}"/>
              </a:ext>
            </a:extLst>
          </p:cNvPr>
          <p:cNvSpPr/>
          <p:nvPr/>
        </p:nvSpPr>
        <p:spPr>
          <a:xfrm>
            <a:off x="1959013" y="3923020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1678AC0-707B-4A5A-9F60-54547FA34BAD}"/>
              </a:ext>
            </a:extLst>
          </p:cNvPr>
          <p:cNvSpPr/>
          <p:nvPr/>
        </p:nvSpPr>
        <p:spPr>
          <a:xfrm>
            <a:off x="2001479" y="3965405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1404E37B-4866-4AD9-96EE-D900E508FCE6}"/>
              </a:ext>
            </a:extLst>
          </p:cNvPr>
          <p:cNvSpPr/>
          <p:nvPr/>
        </p:nvSpPr>
        <p:spPr>
          <a:xfrm>
            <a:off x="2041662" y="400399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04F750D-9654-44FF-98EE-A3ADB8BEFF5C}"/>
              </a:ext>
            </a:extLst>
          </p:cNvPr>
          <p:cNvGrpSpPr/>
          <p:nvPr/>
        </p:nvGrpSpPr>
        <p:grpSpPr>
          <a:xfrm>
            <a:off x="2082739" y="4042582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4EEF82C2-9693-4579-8975-8DF285DAEE74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6133B6B5-1C02-4CC1-8957-7277288B333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5BDB9A50-EC0E-4E49-A8A5-5AC59E55B77A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B15A128-5AC9-4C08-B31F-ECC952EBBFE7}"/>
              </a:ext>
            </a:extLst>
          </p:cNvPr>
          <p:cNvSpPr/>
          <p:nvPr/>
        </p:nvSpPr>
        <p:spPr>
          <a:xfrm>
            <a:off x="3248957" y="400399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2C25D1E1-5972-4E51-AE88-02E7D6A3ADC2}"/>
              </a:ext>
            </a:extLst>
          </p:cNvPr>
          <p:cNvGrpSpPr/>
          <p:nvPr/>
        </p:nvGrpSpPr>
        <p:grpSpPr>
          <a:xfrm>
            <a:off x="3290034" y="4042582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A7D02BFB-9020-4B15-A635-D93604F1B13B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6561F171-F682-4266-93FF-60305C70309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36C5EB7-0C60-4A25-BD34-343D05526C18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3F02FE5-6F07-4436-8510-609F2F2BDD95}"/>
              </a:ext>
            </a:extLst>
          </p:cNvPr>
          <p:cNvSpPr/>
          <p:nvPr/>
        </p:nvSpPr>
        <p:spPr>
          <a:xfrm>
            <a:off x="4456252" y="400399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5727432F-4BBE-440B-A8EF-BD402FBBAE60}"/>
              </a:ext>
            </a:extLst>
          </p:cNvPr>
          <p:cNvGrpSpPr/>
          <p:nvPr/>
        </p:nvGrpSpPr>
        <p:grpSpPr>
          <a:xfrm>
            <a:off x="4497329" y="4042582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61C2894C-B933-4FF7-930C-CAA81A69D853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4C8959CB-7304-4138-AEDA-EC6F0784B826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05359BB1-14A6-4747-B1EF-0C32DFAAEDE5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F2DCF37-3253-4442-8FCB-D6659D1F40FB}"/>
              </a:ext>
            </a:extLst>
          </p:cNvPr>
          <p:cNvSpPr/>
          <p:nvPr/>
        </p:nvSpPr>
        <p:spPr>
          <a:xfrm>
            <a:off x="2001479" y="4498892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0624AD03-E08B-432B-8EDD-D0BD7194A8AC}"/>
              </a:ext>
            </a:extLst>
          </p:cNvPr>
          <p:cNvGrpSpPr/>
          <p:nvPr/>
        </p:nvGrpSpPr>
        <p:grpSpPr>
          <a:xfrm>
            <a:off x="2041662" y="4541564"/>
            <a:ext cx="3621885" cy="452226"/>
            <a:chOff x="2653902" y="1876476"/>
            <a:chExt cx="3621885" cy="452226"/>
          </a:xfrm>
          <a:solidFill>
            <a:srgbClr val="FFFFCC"/>
          </a:solidFill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547704D-B2D7-4A99-8C2F-C8E6A401BD71}"/>
                </a:ext>
              </a:extLst>
            </p:cNvPr>
            <p:cNvSpPr/>
            <p:nvPr/>
          </p:nvSpPr>
          <p:spPr>
            <a:xfrm>
              <a:off x="2653902" y="1876476"/>
              <a:ext cx="1207295" cy="452226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343CC160-105B-4B2F-8FE8-08B97FDB86C7}"/>
                </a:ext>
              </a:extLst>
            </p:cNvPr>
            <p:cNvGrpSpPr/>
            <p:nvPr/>
          </p:nvGrpSpPr>
          <p:grpSpPr>
            <a:xfrm>
              <a:off x="2694979" y="1915065"/>
              <a:ext cx="1125141" cy="375049"/>
              <a:chOff x="2482452" y="1800222"/>
              <a:chExt cx="1125141" cy="375049"/>
            </a:xfrm>
            <a:grpFill/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1C5882E8-5D4A-491E-A170-18C64D848ECB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CEC20E0-6300-4721-8541-6E3EE86B9214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257E2718-B1EA-4FB6-9746-877C29F0996B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1760C08B-BAF7-4F4A-B439-852330D46B95}"/>
                </a:ext>
              </a:extLst>
            </p:cNvPr>
            <p:cNvSpPr/>
            <p:nvPr/>
          </p:nvSpPr>
          <p:spPr>
            <a:xfrm>
              <a:off x="3861197" y="1876476"/>
              <a:ext cx="1207295" cy="452226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D92068C7-443A-42E4-86E6-845C196B6F11}"/>
                </a:ext>
              </a:extLst>
            </p:cNvPr>
            <p:cNvGrpSpPr/>
            <p:nvPr/>
          </p:nvGrpSpPr>
          <p:grpSpPr>
            <a:xfrm>
              <a:off x="3902274" y="1915065"/>
              <a:ext cx="1125141" cy="375049"/>
              <a:chOff x="2482452" y="1800222"/>
              <a:chExt cx="1125141" cy="375049"/>
            </a:xfrm>
            <a:grpFill/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739005BE-63A2-41EF-8FE6-B804E38CAE54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6489A4E9-4FD3-4128-A292-E29593C91F59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3556B18C-EFBF-4AAC-A68F-F3BA45616465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7FD71F16-AB4D-4026-A8F3-EA614F9F4C1C}"/>
                </a:ext>
              </a:extLst>
            </p:cNvPr>
            <p:cNvSpPr/>
            <p:nvPr/>
          </p:nvSpPr>
          <p:spPr>
            <a:xfrm>
              <a:off x="5068492" y="1876476"/>
              <a:ext cx="1207295" cy="452226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5B2070C8-C646-40FF-9007-6C1924D971AD}"/>
                </a:ext>
              </a:extLst>
            </p:cNvPr>
            <p:cNvGrpSpPr/>
            <p:nvPr/>
          </p:nvGrpSpPr>
          <p:grpSpPr>
            <a:xfrm>
              <a:off x="5109569" y="1915065"/>
              <a:ext cx="1125141" cy="375049"/>
              <a:chOff x="2482452" y="1800222"/>
              <a:chExt cx="1125141" cy="375049"/>
            </a:xfrm>
            <a:grpFill/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3955E236-0573-406F-BA6A-13D8FEB3AC39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9F40716F-BD34-4F14-B522-75597E31C3A4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95261016-E181-4703-B463-9582448FCCE9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70" name="TextBox 269">
            <a:extLst>
              <a:ext uri="{FF2B5EF4-FFF2-40B4-BE49-F238E27FC236}">
                <a16:creationId xmlns:a16="http://schemas.microsoft.com/office/drawing/2014/main" id="{41727046-7452-4413-BC7F-D6607DDB748B}"/>
              </a:ext>
            </a:extLst>
          </p:cNvPr>
          <p:cNvSpPr txBox="1"/>
          <p:nvPr/>
        </p:nvSpPr>
        <p:spPr>
          <a:xfrm>
            <a:off x="6787876" y="264803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4268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0FFFBD7-2500-40F0-9D6D-0CF8ED5085C4}"/>
              </a:ext>
            </a:extLst>
          </p:cNvPr>
          <p:cNvSpPr txBox="1"/>
          <p:nvPr/>
        </p:nvSpPr>
        <p:spPr>
          <a:xfrm>
            <a:off x="2846803" y="849341"/>
            <a:ext cx="5458546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0:3:1, 0:3:1]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0:3:1, 1:4:1]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1:4:1, 0:3:1]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1:4:1, 1:4:1]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3C5FAB9E-EE5B-4C8C-AAA7-6F608EB41CDD}"/>
              </a:ext>
            </a:extLst>
          </p:cNvPr>
          <p:cNvSpPr txBox="1"/>
          <p:nvPr/>
        </p:nvSpPr>
        <p:spPr>
          <a:xfrm>
            <a:off x="8406906" y="146489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452B4B6-8981-4539-8946-4A0344CB9E19}"/>
              </a:ext>
            </a:extLst>
          </p:cNvPr>
          <p:cNvSpPr txBox="1"/>
          <p:nvPr/>
        </p:nvSpPr>
        <p:spPr>
          <a:xfrm>
            <a:off x="34224" y="721844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6CDF396-3F4A-4010-8E5A-8185ECD8AB2C}"/>
              </a:ext>
            </a:extLst>
          </p:cNvPr>
          <p:cNvSpPr txBox="1"/>
          <p:nvPr/>
        </p:nvSpPr>
        <p:spPr>
          <a:xfrm>
            <a:off x="319595" y="129005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2EB21B6-94E5-4ADE-8F65-ED2ABAAE3404}"/>
              </a:ext>
            </a:extLst>
          </p:cNvPr>
          <p:cNvSpPr txBox="1"/>
          <p:nvPr/>
        </p:nvSpPr>
        <p:spPr>
          <a:xfrm>
            <a:off x="8406907" y="8082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2FFE7CD-84E4-4C49-BB54-ED8FA22011D5}"/>
              </a:ext>
            </a:extLst>
          </p:cNvPr>
          <p:cNvSpPr/>
          <p:nvPr/>
        </p:nvSpPr>
        <p:spPr>
          <a:xfrm>
            <a:off x="6895243" y="3056024"/>
            <a:ext cx="1595103" cy="179458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35712B-9AB5-4C1E-A0E3-81DC7185B771}"/>
              </a:ext>
            </a:extLst>
          </p:cNvPr>
          <p:cNvSpPr/>
          <p:nvPr/>
        </p:nvSpPr>
        <p:spPr>
          <a:xfrm>
            <a:off x="6937343" y="3092492"/>
            <a:ext cx="1510902" cy="172164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E2D5223-265C-4369-A8A7-C78D6A1DEFD7}"/>
              </a:ext>
            </a:extLst>
          </p:cNvPr>
          <p:cNvSpPr/>
          <p:nvPr/>
        </p:nvSpPr>
        <p:spPr>
          <a:xfrm>
            <a:off x="6975109" y="3136854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2A0F1AF-1891-4D09-BD60-40D19132AB80}"/>
              </a:ext>
            </a:extLst>
          </p:cNvPr>
          <p:cNvSpPr/>
          <p:nvPr/>
        </p:nvSpPr>
        <p:spPr>
          <a:xfrm>
            <a:off x="7013900" y="3173182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5AACE22-81F6-4F59-BDEB-D176ED4BDC18}"/>
              </a:ext>
            </a:extLst>
          </p:cNvPr>
          <p:cNvSpPr/>
          <p:nvPr/>
        </p:nvSpPr>
        <p:spPr>
          <a:xfrm>
            <a:off x="7352454" y="3173182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2092636-E572-4537-9173-063355A961D9}"/>
              </a:ext>
            </a:extLst>
          </p:cNvPr>
          <p:cNvSpPr/>
          <p:nvPr/>
        </p:nvSpPr>
        <p:spPr>
          <a:xfrm>
            <a:off x="7691008" y="3173182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76FBB33-B824-4572-AA86-4F4EDE388A9A}"/>
              </a:ext>
            </a:extLst>
          </p:cNvPr>
          <p:cNvSpPr/>
          <p:nvPr/>
        </p:nvSpPr>
        <p:spPr>
          <a:xfrm>
            <a:off x="8029562" y="3173182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9452452-C43D-49A4-8FF8-C5A4E0817833}"/>
              </a:ext>
            </a:extLst>
          </p:cNvPr>
          <p:cNvSpPr/>
          <p:nvPr/>
        </p:nvSpPr>
        <p:spPr>
          <a:xfrm>
            <a:off x="6975109" y="3544091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107EB62-AB93-47D9-9A89-3C8E5B40D107}"/>
              </a:ext>
            </a:extLst>
          </p:cNvPr>
          <p:cNvSpPr/>
          <p:nvPr/>
        </p:nvSpPr>
        <p:spPr>
          <a:xfrm>
            <a:off x="7013900" y="3580419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5FC18DA-8AE6-4CE6-979D-C75F9624B48F}"/>
              </a:ext>
            </a:extLst>
          </p:cNvPr>
          <p:cNvSpPr/>
          <p:nvPr/>
        </p:nvSpPr>
        <p:spPr>
          <a:xfrm>
            <a:off x="7352454" y="3580419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5FB94A7-7F37-4439-B3E0-3B055823C899}"/>
              </a:ext>
            </a:extLst>
          </p:cNvPr>
          <p:cNvSpPr/>
          <p:nvPr/>
        </p:nvSpPr>
        <p:spPr>
          <a:xfrm>
            <a:off x="7691008" y="3580419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FB05306-A224-46F7-9E32-E4E27609B011}"/>
              </a:ext>
            </a:extLst>
          </p:cNvPr>
          <p:cNvSpPr/>
          <p:nvPr/>
        </p:nvSpPr>
        <p:spPr>
          <a:xfrm>
            <a:off x="8029562" y="3580419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0DF1C2B-DA78-4ED7-BCC3-1AB88E23F8D1}"/>
              </a:ext>
            </a:extLst>
          </p:cNvPr>
          <p:cNvSpPr/>
          <p:nvPr/>
        </p:nvSpPr>
        <p:spPr>
          <a:xfrm>
            <a:off x="6975109" y="3951328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795F893-28D9-47A1-94F6-BA2040340603}"/>
              </a:ext>
            </a:extLst>
          </p:cNvPr>
          <p:cNvSpPr/>
          <p:nvPr/>
        </p:nvSpPr>
        <p:spPr>
          <a:xfrm>
            <a:off x="7013900" y="3987656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7D38670-2C48-4370-9BF6-F90A0C9EF656}"/>
              </a:ext>
            </a:extLst>
          </p:cNvPr>
          <p:cNvSpPr/>
          <p:nvPr/>
        </p:nvSpPr>
        <p:spPr>
          <a:xfrm>
            <a:off x="7352454" y="3987656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9EFAF1D-1A75-4C60-9049-BD3F737346BB}"/>
              </a:ext>
            </a:extLst>
          </p:cNvPr>
          <p:cNvSpPr/>
          <p:nvPr/>
        </p:nvSpPr>
        <p:spPr>
          <a:xfrm>
            <a:off x="7691008" y="3987656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FF9BDBB-9BDE-4FDB-8C0B-C29B44620FFD}"/>
              </a:ext>
            </a:extLst>
          </p:cNvPr>
          <p:cNvSpPr/>
          <p:nvPr/>
        </p:nvSpPr>
        <p:spPr>
          <a:xfrm>
            <a:off x="8029562" y="3987656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8757A83-7CD2-42A6-A230-BFC22C5745B7}"/>
              </a:ext>
            </a:extLst>
          </p:cNvPr>
          <p:cNvSpPr/>
          <p:nvPr/>
        </p:nvSpPr>
        <p:spPr>
          <a:xfrm>
            <a:off x="6975109" y="4358565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4A3C1887-0A11-48F3-B174-9721FF033CDE}"/>
              </a:ext>
            </a:extLst>
          </p:cNvPr>
          <p:cNvSpPr/>
          <p:nvPr/>
        </p:nvSpPr>
        <p:spPr>
          <a:xfrm>
            <a:off x="7013900" y="439489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CBF598E-E866-4021-A72E-0A8AA030D88A}"/>
              </a:ext>
            </a:extLst>
          </p:cNvPr>
          <p:cNvSpPr/>
          <p:nvPr/>
        </p:nvSpPr>
        <p:spPr>
          <a:xfrm>
            <a:off x="7352454" y="4394893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D42BBD4-CDDC-4D25-9B55-27D669A24EE4}"/>
              </a:ext>
            </a:extLst>
          </p:cNvPr>
          <p:cNvSpPr/>
          <p:nvPr/>
        </p:nvSpPr>
        <p:spPr>
          <a:xfrm>
            <a:off x="7691008" y="4394893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7D21C4A-5ED5-4925-B7A3-437BE08297AF}"/>
              </a:ext>
            </a:extLst>
          </p:cNvPr>
          <p:cNvSpPr/>
          <p:nvPr/>
        </p:nvSpPr>
        <p:spPr>
          <a:xfrm>
            <a:off x="8029562" y="4394893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C09E44D0-B22A-4C50-808A-9A9A6BE2F438}"/>
              </a:ext>
            </a:extLst>
          </p:cNvPr>
          <p:cNvSpPr/>
          <p:nvPr/>
        </p:nvSpPr>
        <p:spPr>
          <a:xfrm flipH="1">
            <a:off x="6097191" y="3749696"/>
            <a:ext cx="360759" cy="333018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7603D33-3715-425F-97B5-10DD3CF0AC06}"/>
              </a:ext>
            </a:extLst>
          </p:cNvPr>
          <p:cNvSpPr/>
          <p:nvPr/>
        </p:nvSpPr>
        <p:spPr>
          <a:xfrm>
            <a:off x="1875273" y="2682653"/>
            <a:ext cx="3954663" cy="248453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6C3E1FE-211C-40D8-B6B2-6F49634831D6}"/>
              </a:ext>
            </a:extLst>
          </p:cNvPr>
          <p:cNvSpPr/>
          <p:nvPr/>
        </p:nvSpPr>
        <p:spPr>
          <a:xfrm>
            <a:off x="1918135" y="2726358"/>
            <a:ext cx="3868938" cy="2397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C1106F1-9AA0-4CC7-AB43-54945F198A7B}"/>
              </a:ext>
            </a:extLst>
          </p:cNvPr>
          <p:cNvSpPr txBox="1"/>
          <p:nvPr/>
        </p:nvSpPr>
        <p:spPr>
          <a:xfrm>
            <a:off x="1518161" y="230028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383A387-DACE-4D40-A86A-E0EF8C9A8824}"/>
              </a:ext>
            </a:extLst>
          </p:cNvPr>
          <p:cNvSpPr/>
          <p:nvPr/>
        </p:nvSpPr>
        <p:spPr>
          <a:xfrm>
            <a:off x="1959013" y="2770989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17BD3F3-87A5-4818-8152-7FC31085BF68}"/>
              </a:ext>
            </a:extLst>
          </p:cNvPr>
          <p:cNvSpPr/>
          <p:nvPr/>
        </p:nvSpPr>
        <p:spPr>
          <a:xfrm>
            <a:off x="2001479" y="2813374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261FA15B-4968-4633-A58D-D684FD7EE7B9}"/>
              </a:ext>
            </a:extLst>
          </p:cNvPr>
          <p:cNvSpPr/>
          <p:nvPr/>
        </p:nvSpPr>
        <p:spPr>
          <a:xfrm>
            <a:off x="2041662" y="285196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EFBC008A-C43D-4F07-BA07-754A13C378F1}"/>
              </a:ext>
            </a:extLst>
          </p:cNvPr>
          <p:cNvSpPr/>
          <p:nvPr/>
        </p:nvSpPr>
        <p:spPr>
          <a:xfrm>
            <a:off x="2082739" y="289055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940C88A8-6262-4E5A-92E4-CC5DB9C5B9D1}"/>
              </a:ext>
            </a:extLst>
          </p:cNvPr>
          <p:cNvSpPr/>
          <p:nvPr/>
        </p:nvSpPr>
        <p:spPr>
          <a:xfrm>
            <a:off x="2457786" y="289055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317714F5-65AB-427D-929D-A55A3F5C9370}"/>
              </a:ext>
            </a:extLst>
          </p:cNvPr>
          <p:cNvSpPr/>
          <p:nvPr/>
        </p:nvSpPr>
        <p:spPr>
          <a:xfrm>
            <a:off x="2832833" y="289055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29C43F43-C633-4D94-ADE0-D97A305EA2A7}"/>
              </a:ext>
            </a:extLst>
          </p:cNvPr>
          <p:cNvSpPr/>
          <p:nvPr/>
        </p:nvSpPr>
        <p:spPr>
          <a:xfrm>
            <a:off x="3248957" y="285196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D0054FAC-F149-49F1-97EC-CF0821EEF10D}"/>
              </a:ext>
            </a:extLst>
          </p:cNvPr>
          <p:cNvSpPr/>
          <p:nvPr/>
        </p:nvSpPr>
        <p:spPr>
          <a:xfrm>
            <a:off x="3290034" y="289055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CC0EE87E-7DCA-4EEA-A693-FCD34F6ADDFA}"/>
              </a:ext>
            </a:extLst>
          </p:cNvPr>
          <p:cNvSpPr/>
          <p:nvPr/>
        </p:nvSpPr>
        <p:spPr>
          <a:xfrm>
            <a:off x="3665081" y="289055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79A05922-1DE8-4CA6-87FF-58D6485DA663}"/>
              </a:ext>
            </a:extLst>
          </p:cNvPr>
          <p:cNvSpPr/>
          <p:nvPr/>
        </p:nvSpPr>
        <p:spPr>
          <a:xfrm>
            <a:off x="4040128" y="289055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D86B6598-ADF1-4C68-B951-8803AAB9B20F}"/>
              </a:ext>
            </a:extLst>
          </p:cNvPr>
          <p:cNvSpPr/>
          <p:nvPr/>
        </p:nvSpPr>
        <p:spPr>
          <a:xfrm>
            <a:off x="4456252" y="285196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872E1D48-EE44-4337-8093-3C3DCA333660}"/>
              </a:ext>
            </a:extLst>
          </p:cNvPr>
          <p:cNvSpPr/>
          <p:nvPr/>
        </p:nvSpPr>
        <p:spPr>
          <a:xfrm>
            <a:off x="4497329" y="289055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98682E82-C4FF-4B42-920B-C77831FA28D4}"/>
              </a:ext>
            </a:extLst>
          </p:cNvPr>
          <p:cNvSpPr/>
          <p:nvPr/>
        </p:nvSpPr>
        <p:spPr>
          <a:xfrm>
            <a:off x="4872376" y="289055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78B720FA-2D3B-45AC-AE31-AC65DE21A942}"/>
              </a:ext>
            </a:extLst>
          </p:cNvPr>
          <p:cNvSpPr/>
          <p:nvPr/>
        </p:nvSpPr>
        <p:spPr>
          <a:xfrm>
            <a:off x="5247423" y="289055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E8254C48-C745-4E14-9AED-4764698D6EB4}"/>
              </a:ext>
            </a:extLst>
          </p:cNvPr>
          <p:cNvSpPr/>
          <p:nvPr/>
        </p:nvSpPr>
        <p:spPr>
          <a:xfrm>
            <a:off x="2001479" y="3346861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E6F97DC4-9CB7-4F5A-9E1B-0E53F03FDBB9}"/>
              </a:ext>
            </a:extLst>
          </p:cNvPr>
          <p:cNvSpPr/>
          <p:nvPr/>
        </p:nvSpPr>
        <p:spPr>
          <a:xfrm>
            <a:off x="2041662" y="338953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83AF2662-3032-49FE-9C25-F1723C1317DD}"/>
              </a:ext>
            </a:extLst>
          </p:cNvPr>
          <p:cNvGrpSpPr/>
          <p:nvPr/>
        </p:nvGrpSpPr>
        <p:grpSpPr>
          <a:xfrm>
            <a:off x="2082739" y="3428122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255973B7-B468-48DB-8237-C1C1FD84A726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4E1A387E-DBBC-48C3-9C77-B6968D59DF11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1F2BD69-6872-4100-8F02-1A57F57383D1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6953F8C5-340C-40A3-8399-8CBD18A0CC49}"/>
              </a:ext>
            </a:extLst>
          </p:cNvPr>
          <p:cNvSpPr/>
          <p:nvPr/>
        </p:nvSpPr>
        <p:spPr>
          <a:xfrm>
            <a:off x="3248957" y="338953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4220563B-BFBF-436D-A784-DD7DD8745588}"/>
              </a:ext>
            </a:extLst>
          </p:cNvPr>
          <p:cNvGrpSpPr/>
          <p:nvPr/>
        </p:nvGrpSpPr>
        <p:grpSpPr>
          <a:xfrm>
            <a:off x="3290034" y="3428122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065D4316-FC96-4237-8DD5-502CD7268A85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60A81EE1-9B6E-49BD-A9F5-9D5C5012524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A6EFBC11-6861-4AC5-927B-436E0D57385D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8E63C2EF-E720-4F7F-BC9A-5AE1D26D2E1F}"/>
              </a:ext>
            </a:extLst>
          </p:cNvPr>
          <p:cNvSpPr/>
          <p:nvPr/>
        </p:nvSpPr>
        <p:spPr>
          <a:xfrm>
            <a:off x="4456252" y="338953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DDF67B5E-13EB-4BDC-A373-D42A85BE1F82}"/>
              </a:ext>
            </a:extLst>
          </p:cNvPr>
          <p:cNvGrpSpPr/>
          <p:nvPr/>
        </p:nvGrpSpPr>
        <p:grpSpPr>
          <a:xfrm>
            <a:off x="4497329" y="3428122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293D1539-68D6-4609-B8E3-01E4573AEDAB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AF8C1E08-E2CC-4E53-84A0-B49783D35BD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64B5298E-C98A-428E-856A-2FDEA86A038A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D8EC7C5-3D2D-4904-BD2B-5042D49659E3}"/>
              </a:ext>
            </a:extLst>
          </p:cNvPr>
          <p:cNvSpPr/>
          <p:nvPr/>
        </p:nvSpPr>
        <p:spPr>
          <a:xfrm>
            <a:off x="1959013" y="3923020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1678AC0-707B-4A5A-9F60-54547FA34BAD}"/>
              </a:ext>
            </a:extLst>
          </p:cNvPr>
          <p:cNvSpPr/>
          <p:nvPr/>
        </p:nvSpPr>
        <p:spPr>
          <a:xfrm>
            <a:off x="2001479" y="3965405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1404E37B-4866-4AD9-96EE-D900E508FCE6}"/>
              </a:ext>
            </a:extLst>
          </p:cNvPr>
          <p:cNvSpPr/>
          <p:nvPr/>
        </p:nvSpPr>
        <p:spPr>
          <a:xfrm>
            <a:off x="2041662" y="400399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04F750D-9654-44FF-98EE-A3ADB8BEFF5C}"/>
              </a:ext>
            </a:extLst>
          </p:cNvPr>
          <p:cNvGrpSpPr/>
          <p:nvPr/>
        </p:nvGrpSpPr>
        <p:grpSpPr>
          <a:xfrm>
            <a:off x="2082739" y="4042582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4EEF82C2-9693-4579-8975-8DF285DAEE74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6133B6B5-1C02-4CC1-8957-7277288B333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5BDB9A50-EC0E-4E49-A8A5-5AC59E55B77A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B15A128-5AC9-4C08-B31F-ECC952EBBFE7}"/>
              </a:ext>
            </a:extLst>
          </p:cNvPr>
          <p:cNvSpPr/>
          <p:nvPr/>
        </p:nvSpPr>
        <p:spPr>
          <a:xfrm>
            <a:off x="3248957" y="400399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2C25D1E1-5972-4E51-AE88-02E7D6A3ADC2}"/>
              </a:ext>
            </a:extLst>
          </p:cNvPr>
          <p:cNvGrpSpPr/>
          <p:nvPr/>
        </p:nvGrpSpPr>
        <p:grpSpPr>
          <a:xfrm>
            <a:off x="3290034" y="4042582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A7D02BFB-9020-4B15-A635-D93604F1B13B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6561F171-F682-4266-93FF-60305C70309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36C5EB7-0C60-4A25-BD34-343D05526C18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3F02FE5-6F07-4436-8510-609F2F2BDD95}"/>
              </a:ext>
            </a:extLst>
          </p:cNvPr>
          <p:cNvSpPr/>
          <p:nvPr/>
        </p:nvSpPr>
        <p:spPr>
          <a:xfrm>
            <a:off x="4456252" y="400399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5727432F-4BBE-440B-A8EF-BD402FBBAE60}"/>
              </a:ext>
            </a:extLst>
          </p:cNvPr>
          <p:cNvGrpSpPr/>
          <p:nvPr/>
        </p:nvGrpSpPr>
        <p:grpSpPr>
          <a:xfrm>
            <a:off x="4497329" y="4042582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61C2894C-B933-4FF7-930C-CAA81A69D853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4C8959CB-7304-4138-AEDA-EC6F0784B826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05359BB1-14A6-4747-B1EF-0C32DFAAEDE5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F2DCF37-3253-4442-8FCB-D6659D1F40FB}"/>
              </a:ext>
            </a:extLst>
          </p:cNvPr>
          <p:cNvSpPr/>
          <p:nvPr/>
        </p:nvSpPr>
        <p:spPr>
          <a:xfrm>
            <a:off x="2001479" y="4498892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547704D-B2D7-4A99-8C2F-C8E6A401BD71}"/>
              </a:ext>
            </a:extLst>
          </p:cNvPr>
          <p:cNvSpPr/>
          <p:nvPr/>
        </p:nvSpPr>
        <p:spPr>
          <a:xfrm>
            <a:off x="2041662" y="454156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343CC160-105B-4B2F-8FE8-08B97FDB86C7}"/>
              </a:ext>
            </a:extLst>
          </p:cNvPr>
          <p:cNvGrpSpPr/>
          <p:nvPr/>
        </p:nvGrpSpPr>
        <p:grpSpPr>
          <a:xfrm>
            <a:off x="2082739" y="4580153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C5882E8-5D4A-491E-A170-18C64D848ECB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2CEC20E0-6300-4721-8541-6E3EE86B9214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257E2718-B1EA-4FB6-9746-877C29F0996B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760C08B-BAF7-4F4A-B439-852330D46B95}"/>
              </a:ext>
            </a:extLst>
          </p:cNvPr>
          <p:cNvSpPr/>
          <p:nvPr/>
        </p:nvSpPr>
        <p:spPr>
          <a:xfrm>
            <a:off x="3248957" y="454156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D92068C7-443A-42E4-86E6-845C196B6F11}"/>
              </a:ext>
            </a:extLst>
          </p:cNvPr>
          <p:cNvGrpSpPr/>
          <p:nvPr/>
        </p:nvGrpSpPr>
        <p:grpSpPr>
          <a:xfrm>
            <a:off x="3290034" y="4580153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39005BE-63A2-41EF-8FE6-B804E38CAE54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6489A4E9-4FD3-4128-A292-E29593C91F59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3556B18C-EFBF-4AAC-A68F-F3BA45616465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FD71F16-AB4D-4026-A8F3-EA614F9F4C1C}"/>
              </a:ext>
            </a:extLst>
          </p:cNvPr>
          <p:cNvSpPr/>
          <p:nvPr/>
        </p:nvSpPr>
        <p:spPr>
          <a:xfrm>
            <a:off x="4456252" y="454156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5B2070C8-C646-40FF-9007-6C1924D971AD}"/>
              </a:ext>
            </a:extLst>
          </p:cNvPr>
          <p:cNvGrpSpPr/>
          <p:nvPr/>
        </p:nvGrpSpPr>
        <p:grpSpPr>
          <a:xfrm>
            <a:off x="4497329" y="4580153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3955E236-0573-406F-BA6A-13D8FEB3AC39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F40716F-BD34-4F14-B522-75597E31C3A4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95261016-E181-4703-B463-9582448FCCE9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0" name="TextBox 269">
            <a:extLst>
              <a:ext uri="{FF2B5EF4-FFF2-40B4-BE49-F238E27FC236}">
                <a16:creationId xmlns:a16="http://schemas.microsoft.com/office/drawing/2014/main" id="{41727046-7452-4413-BC7F-D6607DDB748B}"/>
              </a:ext>
            </a:extLst>
          </p:cNvPr>
          <p:cNvSpPr txBox="1"/>
          <p:nvPr/>
        </p:nvSpPr>
        <p:spPr>
          <a:xfrm>
            <a:off x="6787876" y="264803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61908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직사각형 547">
            <a:extLst>
              <a:ext uri="{FF2B5EF4-FFF2-40B4-BE49-F238E27FC236}">
                <a16:creationId xmlns:a16="http://schemas.microsoft.com/office/drawing/2014/main" id="{4376DE59-51B3-4634-92AD-2AC2D9EFBED0}"/>
              </a:ext>
            </a:extLst>
          </p:cNvPr>
          <p:cNvSpPr/>
          <p:nvPr/>
        </p:nvSpPr>
        <p:spPr>
          <a:xfrm>
            <a:off x="5376673" y="1276226"/>
            <a:ext cx="1813511" cy="538174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5EF2E25-26AC-4D07-9B5B-97F8F5454ABE}"/>
              </a:ext>
            </a:extLst>
          </p:cNvPr>
          <p:cNvSpPr txBox="1"/>
          <p:nvPr/>
        </p:nvSpPr>
        <p:spPr>
          <a:xfrm>
            <a:off x="-30423" y="892486"/>
            <a:ext cx="622945" cy="414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AB661AE-CB38-4842-A12D-53DBCDE7F90E}"/>
              </a:ext>
            </a:extLst>
          </p:cNvPr>
          <p:cNvSpPr txBox="1"/>
          <p:nvPr/>
        </p:nvSpPr>
        <p:spPr>
          <a:xfrm>
            <a:off x="1700023" y="790575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col.transpose(0, 4, 5, 1, 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2695F15-6D97-4620-8B43-39475C9DD2F2}"/>
              </a:ext>
            </a:extLst>
          </p:cNvPr>
          <p:cNvSpPr txBox="1"/>
          <p:nvPr/>
        </p:nvSpPr>
        <p:spPr>
          <a:xfrm>
            <a:off x="7361969" y="748721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(1, 1, 2, 2, 3, 3)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B787A81-74DC-41E2-9FB6-B19E22CB5988}"/>
              </a:ext>
            </a:extLst>
          </p:cNvPr>
          <p:cNvSpPr txBox="1"/>
          <p:nvPr/>
        </p:nvSpPr>
        <p:spPr>
          <a:xfrm>
            <a:off x="7361969" y="1210386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(1, 3, 3, 1, 2, 2)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7EAC96A-DF3F-4B80-AFE8-DC29D512BBA1}"/>
              </a:ext>
            </a:extLst>
          </p:cNvPr>
          <p:cNvCxnSpPr/>
          <p:nvPr/>
        </p:nvCxnSpPr>
        <p:spPr>
          <a:xfrm>
            <a:off x="7711378" y="1097699"/>
            <a:ext cx="0" cy="2366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0A54CF0-AB8D-44F0-81B5-284F343D5D2A}"/>
              </a:ext>
            </a:extLst>
          </p:cNvPr>
          <p:cNvCxnSpPr>
            <a:cxnSpLocks/>
          </p:cNvCxnSpPr>
          <p:nvPr/>
        </p:nvCxnSpPr>
        <p:spPr>
          <a:xfrm>
            <a:off x="8204673" y="1109555"/>
            <a:ext cx="982674" cy="2247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F1E4D4EB-ED78-41DB-A707-95209C817403}"/>
              </a:ext>
            </a:extLst>
          </p:cNvPr>
          <p:cNvCxnSpPr>
            <a:cxnSpLocks/>
          </p:cNvCxnSpPr>
          <p:nvPr/>
        </p:nvCxnSpPr>
        <p:spPr>
          <a:xfrm>
            <a:off x="8697967" y="1098003"/>
            <a:ext cx="982674" cy="2247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74B31097-EAB8-4388-82F7-D423E7254B49}"/>
              </a:ext>
            </a:extLst>
          </p:cNvPr>
          <p:cNvCxnSpPr>
            <a:cxnSpLocks/>
          </p:cNvCxnSpPr>
          <p:nvPr/>
        </p:nvCxnSpPr>
        <p:spPr>
          <a:xfrm>
            <a:off x="9175868" y="1109555"/>
            <a:ext cx="982674" cy="2247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C68A140-D654-4C3A-99EC-12C4D81EAE4F}"/>
              </a:ext>
            </a:extLst>
          </p:cNvPr>
          <p:cNvCxnSpPr>
            <a:cxnSpLocks/>
          </p:cNvCxnSpPr>
          <p:nvPr/>
        </p:nvCxnSpPr>
        <p:spPr>
          <a:xfrm flipH="1">
            <a:off x="8220066" y="1121107"/>
            <a:ext cx="1509738" cy="1901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AC91AE4A-36BF-477B-BCCE-2ECFAC7BC329}"/>
              </a:ext>
            </a:extLst>
          </p:cNvPr>
          <p:cNvCxnSpPr>
            <a:cxnSpLocks/>
          </p:cNvCxnSpPr>
          <p:nvPr/>
        </p:nvCxnSpPr>
        <p:spPr>
          <a:xfrm flipH="1">
            <a:off x="8700262" y="1126882"/>
            <a:ext cx="1509738" cy="1901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9937FDF-D36C-41D2-B4BD-206165CCC1F0}"/>
              </a:ext>
            </a:extLst>
          </p:cNvPr>
          <p:cNvSpPr/>
          <p:nvPr/>
        </p:nvSpPr>
        <p:spPr>
          <a:xfrm>
            <a:off x="4563152" y="3643718"/>
            <a:ext cx="628488" cy="727883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0E14B7CA-31CE-496B-97A6-8891D0913552}"/>
              </a:ext>
            </a:extLst>
          </p:cNvPr>
          <p:cNvSpPr/>
          <p:nvPr/>
        </p:nvSpPr>
        <p:spPr>
          <a:xfrm>
            <a:off x="8612535" y="309899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F67182FC-DA1E-4C6E-803D-78BC22C6181E}"/>
              </a:ext>
            </a:extLst>
          </p:cNvPr>
          <p:cNvSpPr/>
          <p:nvPr/>
        </p:nvSpPr>
        <p:spPr>
          <a:xfrm>
            <a:off x="9003159" y="309899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E35AC797-D92B-4249-BC52-20C8AE5F9E8C}"/>
              </a:ext>
            </a:extLst>
          </p:cNvPr>
          <p:cNvSpPr/>
          <p:nvPr/>
        </p:nvSpPr>
        <p:spPr>
          <a:xfrm>
            <a:off x="9393783" y="309899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008622A2-FCB4-4AFA-8D38-3AC2E5B9014B}"/>
              </a:ext>
            </a:extLst>
          </p:cNvPr>
          <p:cNvSpPr/>
          <p:nvPr/>
        </p:nvSpPr>
        <p:spPr>
          <a:xfrm>
            <a:off x="9784407" y="309899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E4E9FA62-A741-4974-9859-1B28110BAD92}"/>
              </a:ext>
            </a:extLst>
          </p:cNvPr>
          <p:cNvSpPr/>
          <p:nvPr/>
        </p:nvSpPr>
        <p:spPr>
          <a:xfrm>
            <a:off x="8612535" y="349519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D42C3EEF-3B25-4FB4-A1D9-780934BAF9EA}"/>
              </a:ext>
            </a:extLst>
          </p:cNvPr>
          <p:cNvSpPr/>
          <p:nvPr/>
        </p:nvSpPr>
        <p:spPr>
          <a:xfrm>
            <a:off x="9003159" y="349519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E289E42E-E192-4D1A-A2B7-ECE6F6E72681}"/>
              </a:ext>
            </a:extLst>
          </p:cNvPr>
          <p:cNvSpPr/>
          <p:nvPr/>
        </p:nvSpPr>
        <p:spPr>
          <a:xfrm>
            <a:off x="9393783" y="349519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541B530D-DA5E-4639-9121-BE45B71FCF48}"/>
              </a:ext>
            </a:extLst>
          </p:cNvPr>
          <p:cNvSpPr/>
          <p:nvPr/>
        </p:nvSpPr>
        <p:spPr>
          <a:xfrm>
            <a:off x="9784407" y="349519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A9AA0DA4-6731-4A95-B83E-E99959598EDF}"/>
              </a:ext>
            </a:extLst>
          </p:cNvPr>
          <p:cNvSpPr/>
          <p:nvPr/>
        </p:nvSpPr>
        <p:spPr>
          <a:xfrm>
            <a:off x="8612535" y="389258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1B0A8F7E-ACC4-42A7-B10C-E13D79448304}"/>
              </a:ext>
            </a:extLst>
          </p:cNvPr>
          <p:cNvSpPr/>
          <p:nvPr/>
        </p:nvSpPr>
        <p:spPr>
          <a:xfrm>
            <a:off x="9003159" y="389258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5FC254E2-9DF1-4D1C-91F6-829675D46D15}"/>
              </a:ext>
            </a:extLst>
          </p:cNvPr>
          <p:cNvSpPr/>
          <p:nvPr/>
        </p:nvSpPr>
        <p:spPr>
          <a:xfrm>
            <a:off x="9393783" y="389258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61EF86D4-4513-4A23-8CEB-3B54417E4095}"/>
              </a:ext>
            </a:extLst>
          </p:cNvPr>
          <p:cNvSpPr/>
          <p:nvPr/>
        </p:nvSpPr>
        <p:spPr>
          <a:xfrm>
            <a:off x="9784407" y="389258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1995CF1F-636A-427C-AA36-9AB394497BA6}"/>
              </a:ext>
            </a:extLst>
          </p:cNvPr>
          <p:cNvSpPr/>
          <p:nvPr/>
        </p:nvSpPr>
        <p:spPr>
          <a:xfrm>
            <a:off x="8612535" y="4289984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D75CF5A0-3457-4EA2-9169-19FC101F3BAE}"/>
              </a:ext>
            </a:extLst>
          </p:cNvPr>
          <p:cNvSpPr/>
          <p:nvPr/>
        </p:nvSpPr>
        <p:spPr>
          <a:xfrm>
            <a:off x="9003159" y="4289984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B43C4512-9158-4CBD-A901-0BF31701F1A6}"/>
              </a:ext>
            </a:extLst>
          </p:cNvPr>
          <p:cNvSpPr/>
          <p:nvPr/>
        </p:nvSpPr>
        <p:spPr>
          <a:xfrm>
            <a:off x="9393783" y="4289984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18F2C716-4B73-481D-B288-6169D58024E4}"/>
              </a:ext>
            </a:extLst>
          </p:cNvPr>
          <p:cNvSpPr/>
          <p:nvPr/>
        </p:nvSpPr>
        <p:spPr>
          <a:xfrm>
            <a:off x="9784407" y="4289984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16" name="그룹 415">
            <a:extLst>
              <a:ext uri="{FF2B5EF4-FFF2-40B4-BE49-F238E27FC236}">
                <a16:creationId xmlns:a16="http://schemas.microsoft.com/office/drawing/2014/main" id="{0196E4F8-78FF-4E80-A780-1449DD144098}"/>
              </a:ext>
            </a:extLst>
          </p:cNvPr>
          <p:cNvGrpSpPr/>
          <p:nvPr/>
        </p:nvGrpSpPr>
        <p:grpSpPr>
          <a:xfrm>
            <a:off x="8609148" y="3104697"/>
            <a:ext cx="788021" cy="793590"/>
            <a:chOff x="8202273" y="3426571"/>
            <a:chExt cx="788021" cy="793590"/>
          </a:xfrm>
        </p:grpSpPr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CED0859D-F352-4289-9E7F-9A21705611DE}"/>
                </a:ext>
              </a:extLst>
            </p:cNvPr>
            <p:cNvSpPr/>
            <p:nvPr/>
          </p:nvSpPr>
          <p:spPr>
            <a:xfrm>
              <a:off x="8202273" y="3426571"/>
              <a:ext cx="397397" cy="3973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3C0D84B0-8EB9-4EF1-9B0E-F141ECCAEAC4}"/>
                </a:ext>
              </a:extLst>
            </p:cNvPr>
            <p:cNvSpPr/>
            <p:nvPr/>
          </p:nvSpPr>
          <p:spPr>
            <a:xfrm>
              <a:off x="8592897" y="3426571"/>
              <a:ext cx="397397" cy="3973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B846158-5312-451A-9550-02F42506DDAE}"/>
                </a:ext>
              </a:extLst>
            </p:cNvPr>
            <p:cNvSpPr/>
            <p:nvPr/>
          </p:nvSpPr>
          <p:spPr>
            <a:xfrm>
              <a:off x="8202273" y="3822764"/>
              <a:ext cx="397397" cy="3973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A560CB44-72B6-4E75-AF51-B2A66A6EB73D}"/>
                </a:ext>
              </a:extLst>
            </p:cNvPr>
            <p:cNvSpPr/>
            <p:nvPr/>
          </p:nvSpPr>
          <p:spPr>
            <a:xfrm>
              <a:off x="8592897" y="3822764"/>
              <a:ext cx="397397" cy="3973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21" name="TextBox 420">
            <a:extLst>
              <a:ext uri="{FF2B5EF4-FFF2-40B4-BE49-F238E27FC236}">
                <a16:creationId xmlns:a16="http://schemas.microsoft.com/office/drawing/2014/main" id="{05C75306-D7D3-4F19-A2A2-B63DC596AEDF}"/>
              </a:ext>
            </a:extLst>
          </p:cNvPr>
          <p:cNvSpPr txBox="1"/>
          <p:nvPr/>
        </p:nvSpPr>
        <p:spPr>
          <a:xfrm>
            <a:off x="7361969" y="1546357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(N*OH*OW, C*FH*FW)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40D2454-2323-4E1D-992C-1434C9D4EE16}"/>
              </a:ext>
            </a:extLst>
          </p:cNvPr>
          <p:cNvSpPr/>
          <p:nvPr/>
        </p:nvSpPr>
        <p:spPr>
          <a:xfrm>
            <a:off x="362756" y="2626084"/>
            <a:ext cx="3954663" cy="248453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92A1841F-0BF9-486C-9E14-4E39AC13C1D4}"/>
              </a:ext>
            </a:extLst>
          </p:cNvPr>
          <p:cNvSpPr/>
          <p:nvPr/>
        </p:nvSpPr>
        <p:spPr>
          <a:xfrm>
            <a:off x="405618" y="2669789"/>
            <a:ext cx="3868938" cy="2397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1D83022-7C05-4585-B380-A909C86107CB}"/>
              </a:ext>
            </a:extLst>
          </p:cNvPr>
          <p:cNvSpPr txBox="1"/>
          <p:nvPr/>
        </p:nvSpPr>
        <p:spPr>
          <a:xfrm>
            <a:off x="5644" y="22437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B37E217-AF62-4789-A615-100A8EA7B3CE}"/>
              </a:ext>
            </a:extLst>
          </p:cNvPr>
          <p:cNvSpPr/>
          <p:nvPr/>
        </p:nvSpPr>
        <p:spPr>
          <a:xfrm>
            <a:off x="446496" y="2714420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7DB6E54-817C-4E87-B8A0-5111B612F758}"/>
              </a:ext>
            </a:extLst>
          </p:cNvPr>
          <p:cNvSpPr/>
          <p:nvPr/>
        </p:nvSpPr>
        <p:spPr>
          <a:xfrm>
            <a:off x="488962" y="2756805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B2B366C-99B8-41D9-9311-6F7AFC497D77}"/>
              </a:ext>
            </a:extLst>
          </p:cNvPr>
          <p:cNvSpPr/>
          <p:nvPr/>
        </p:nvSpPr>
        <p:spPr>
          <a:xfrm>
            <a:off x="529145" y="279539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CFD0CC5-044E-4B97-80DA-C814F3D983CE}"/>
              </a:ext>
            </a:extLst>
          </p:cNvPr>
          <p:cNvSpPr/>
          <p:nvPr/>
        </p:nvSpPr>
        <p:spPr>
          <a:xfrm>
            <a:off x="570222" y="283398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591E32CB-0D7C-48CE-8EB3-7733E78A6E81}"/>
              </a:ext>
            </a:extLst>
          </p:cNvPr>
          <p:cNvSpPr/>
          <p:nvPr/>
        </p:nvSpPr>
        <p:spPr>
          <a:xfrm>
            <a:off x="945269" y="283398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E9A0CDA-D882-41B8-B80D-4BA798BC8985}"/>
              </a:ext>
            </a:extLst>
          </p:cNvPr>
          <p:cNvSpPr/>
          <p:nvPr/>
        </p:nvSpPr>
        <p:spPr>
          <a:xfrm>
            <a:off x="1320316" y="283398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E7ADEA7-2665-4EDB-8A03-96432BA05F66}"/>
              </a:ext>
            </a:extLst>
          </p:cNvPr>
          <p:cNvSpPr/>
          <p:nvPr/>
        </p:nvSpPr>
        <p:spPr>
          <a:xfrm>
            <a:off x="1736440" y="279539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C24A1D90-2746-45DB-9D9B-71242859558D}"/>
              </a:ext>
            </a:extLst>
          </p:cNvPr>
          <p:cNvSpPr/>
          <p:nvPr/>
        </p:nvSpPr>
        <p:spPr>
          <a:xfrm>
            <a:off x="1777517" y="283398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391373C-4E63-4210-95F0-ADED771C048F}"/>
              </a:ext>
            </a:extLst>
          </p:cNvPr>
          <p:cNvSpPr/>
          <p:nvPr/>
        </p:nvSpPr>
        <p:spPr>
          <a:xfrm>
            <a:off x="2152564" y="283398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1F0EB30-2A0A-49D1-B67C-68D666ADC4E8}"/>
              </a:ext>
            </a:extLst>
          </p:cNvPr>
          <p:cNvSpPr/>
          <p:nvPr/>
        </p:nvSpPr>
        <p:spPr>
          <a:xfrm>
            <a:off x="2527611" y="283398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3300D176-825C-45E5-8F18-4B0C71EFFFA9}"/>
              </a:ext>
            </a:extLst>
          </p:cNvPr>
          <p:cNvSpPr/>
          <p:nvPr/>
        </p:nvSpPr>
        <p:spPr>
          <a:xfrm>
            <a:off x="2943735" y="279539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5E8EBE2-A3F5-4DD8-A86E-9037F476F61B}"/>
              </a:ext>
            </a:extLst>
          </p:cNvPr>
          <p:cNvSpPr/>
          <p:nvPr/>
        </p:nvSpPr>
        <p:spPr>
          <a:xfrm>
            <a:off x="2984812" y="283398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1F89783-BF30-42BF-8D43-10E78DB34F60}"/>
              </a:ext>
            </a:extLst>
          </p:cNvPr>
          <p:cNvSpPr/>
          <p:nvPr/>
        </p:nvSpPr>
        <p:spPr>
          <a:xfrm>
            <a:off x="3359859" y="283398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300676B4-F68C-4BD0-B93D-18FE00D10568}"/>
              </a:ext>
            </a:extLst>
          </p:cNvPr>
          <p:cNvSpPr/>
          <p:nvPr/>
        </p:nvSpPr>
        <p:spPr>
          <a:xfrm>
            <a:off x="3734906" y="283398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5F627AB5-0293-4BEC-8748-5C747F6ED183}"/>
              </a:ext>
            </a:extLst>
          </p:cNvPr>
          <p:cNvSpPr/>
          <p:nvPr/>
        </p:nvSpPr>
        <p:spPr>
          <a:xfrm>
            <a:off x="488962" y="3290292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958A9B5-09DA-4AC6-AC0E-5981ACAFEF9C}"/>
              </a:ext>
            </a:extLst>
          </p:cNvPr>
          <p:cNvSpPr/>
          <p:nvPr/>
        </p:nvSpPr>
        <p:spPr>
          <a:xfrm>
            <a:off x="529145" y="333296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E7AB6594-392E-4A00-950E-6B3A39217FBB}"/>
              </a:ext>
            </a:extLst>
          </p:cNvPr>
          <p:cNvGrpSpPr/>
          <p:nvPr/>
        </p:nvGrpSpPr>
        <p:grpSpPr>
          <a:xfrm>
            <a:off x="570222" y="337155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8059BDA9-FF96-4866-A397-E7F0C9A2CCB5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7229EF14-A2CD-462C-B7E5-504781383E03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878A0042-31B5-420A-A48B-51231F48BDC0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8791E5C-E83B-43A3-931D-705AA412F54D}"/>
              </a:ext>
            </a:extLst>
          </p:cNvPr>
          <p:cNvSpPr/>
          <p:nvPr/>
        </p:nvSpPr>
        <p:spPr>
          <a:xfrm>
            <a:off x="1736440" y="333296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8A1797AA-691A-4B5F-9D36-4982A7831317}"/>
              </a:ext>
            </a:extLst>
          </p:cNvPr>
          <p:cNvGrpSpPr/>
          <p:nvPr/>
        </p:nvGrpSpPr>
        <p:grpSpPr>
          <a:xfrm>
            <a:off x="1777517" y="337155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C185970F-7505-4B29-8369-E3AFC65D15F2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06186D03-E839-458F-868A-96DACE683EC9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42114A0A-F7B4-4E35-A93F-77379899C25D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EEDABB02-797A-45AF-929F-B6F403F44869}"/>
              </a:ext>
            </a:extLst>
          </p:cNvPr>
          <p:cNvSpPr/>
          <p:nvPr/>
        </p:nvSpPr>
        <p:spPr>
          <a:xfrm>
            <a:off x="2943735" y="333296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67BF2FD1-D43C-4FF8-9865-59CBCECE1739}"/>
              </a:ext>
            </a:extLst>
          </p:cNvPr>
          <p:cNvGrpSpPr/>
          <p:nvPr/>
        </p:nvGrpSpPr>
        <p:grpSpPr>
          <a:xfrm>
            <a:off x="2984812" y="337155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801B98A3-B4C3-44A4-B944-18D98D069AB2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690A41ED-1866-4D7D-8A05-E86A3BCA30BC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8C408F9-EA60-4F5E-8660-C6D51AEE8915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C0DAE10-E462-4B21-A3AE-B3633B2849EB}"/>
              </a:ext>
            </a:extLst>
          </p:cNvPr>
          <p:cNvSpPr/>
          <p:nvPr/>
        </p:nvSpPr>
        <p:spPr>
          <a:xfrm>
            <a:off x="446496" y="3866451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AFD9D77A-2B79-4BA9-B876-FB00E57D0C30}"/>
              </a:ext>
            </a:extLst>
          </p:cNvPr>
          <p:cNvSpPr/>
          <p:nvPr/>
        </p:nvSpPr>
        <p:spPr>
          <a:xfrm>
            <a:off x="488962" y="3908836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250CD359-2A8F-48A1-B041-AE10638E9ECA}"/>
              </a:ext>
            </a:extLst>
          </p:cNvPr>
          <p:cNvSpPr/>
          <p:nvPr/>
        </p:nvSpPr>
        <p:spPr>
          <a:xfrm>
            <a:off x="529145" y="394742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0191867C-BA6F-4987-AADD-03AA78F06348}"/>
              </a:ext>
            </a:extLst>
          </p:cNvPr>
          <p:cNvGrpSpPr/>
          <p:nvPr/>
        </p:nvGrpSpPr>
        <p:grpSpPr>
          <a:xfrm>
            <a:off x="570222" y="398601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47451196-98CE-4625-86B3-32E42C712EE7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1F433AED-68F3-4B31-AAF0-A9CFC8F659B8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7FB730B3-9023-47FF-8CFA-E5DA5F0F2DEF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62C1DCD6-C9A7-4717-8F26-C66981CDD80F}"/>
              </a:ext>
            </a:extLst>
          </p:cNvPr>
          <p:cNvSpPr/>
          <p:nvPr/>
        </p:nvSpPr>
        <p:spPr>
          <a:xfrm>
            <a:off x="1736440" y="394742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809AAE80-6508-4D70-BA4A-A88A756C114F}"/>
              </a:ext>
            </a:extLst>
          </p:cNvPr>
          <p:cNvGrpSpPr/>
          <p:nvPr/>
        </p:nvGrpSpPr>
        <p:grpSpPr>
          <a:xfrm>
            <a:off x="1777517" y="398601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6BDFBBB9-CF55-4F8D-8675-5BF318A99DCC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38050AA5-1DE2-48DF-9779-03083930EC36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5D3F3BC5-D9A2-4495-994F-D9E9BF141A41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7A7D59C-72D0-4A81-8C57-737F3D600AF0}"/>
              </a:ext>
            </a:extLst>
          </p:cNvPr>
          <p:cNvSpPr/>
          <p:nvPr/>
        </p:nvSpPr>
        <p:spPr>
          <a:xfrm>
            <a:off x="2943735" y="394742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C7ED7358-D2D7-46C5-91A3-147D00EDE04C}"/>
              </a:ext>
            </a:extLst>
          </p:cNvPr>
          <p:cNvGrpSpPr/>
          <p:nvPr/>
        </p:nvGrpSpPr>
        <p:grpSpPr>
          <a:xfrm>
            <a:off x="2984812" y="398601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21409321-3222-4ADF-94CD-1B94D564AED3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889FF25A-7FDB-4FF7-A75F-33425D2A854E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8F2241F5-2B53-4909-A0A1-7AFD8FA8F4AE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B5911906-D9A2-4D75-A9A5-0AEE9A1F202C}"/>
              </a:ext>
            </a:extLst>
          </p:cNvPr>
          <p:cNvSpPr/>
          <p:nvPr/>
        </p:nvSpPr>
        <p:spPr>
          <a:xfrm>
            <a:off x="488962" y="4442323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976EA46E-7420-4E9F-A86F-6A7494EEE8F8}"/>
              </a:ext>
            </a:extLst>
          </p:cNvPr>
          <p:cNvSpPr/>
          <p:nvPr/>
        </p:nvSpPr>
        <p:spPr>
          <a:xfrm>
            <a:off x="529145" y="448499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DE70A60A-F2A1-43D7-ABB4-9F5C94F71911}"/>
              </a:ext>
            </a:extLst>
          </p:cNvPr>
          <p:cNvGrpSpPr/>
          <p:nvPr/>
        </p:nvGrpSpPr>
        <p:grpSpPr>
          <a:xfrm>
            <a:off x="570222" y="4523584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55DD650A-17F9-42A0-AF30-05A8F5ADCE3C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E4DF4B25-4C26-4366-AC3E-5A73F9D849A1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0F01210B-081C-4DDB-A2C1-08E8959D6E1B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18A8AAEE-E1E3-4CEA-A7DF-E973B9796D36}"/>
              </a:ext>
            </a:extLst>
          </p:cNvPr>
          <p:cNvSpPr/>
          <p:nvPr/>
        </p:nvSpPr>
        <p:spPr>
          <a:xfrm>
            <a:off x="1736440" y="448499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3E712EBE-744F-4886-968C-4AD876161377}"/>
              </a:ext>
            </a:extLst>
          </p:cNvPr>
          <p:cNvGrpSpPr/>
          <p:nvPr/>
        </p:nvGrpSpPr>
        <p:grpSpPr>
          <a:xfrm>
            <a:off x="1777517" y="4523584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E659A531-B74E-4673-BE02-C2E5A1BDE29A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46DE36FF-58AC-465A-B5F3-03A9EC07A33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28C4910B-34D7-49EA-A4F5-2B67F71568D2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23718468-791A-4BFB-8615-D6137722CC0B}"/>
              </a:ext>
            </a:extLst>
          </p:cNvPr>
          <p:cNvSpPr/>
          <p:nvPr/>
        </p:nvSpPr>
        <p:spPr>
          <a:xfrm>
            <a:off x="2943735" y="448499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3124FCF5-F4FC-4789-970E-BB70F5012B5E}"/>
              </a:ext>
            </a:extLst>
          </p:cNvPr>
          <p:cNvGrpSpPr/>
          <p:nvPr/>
        </p:nvGrpSpPr>
        <p:grpSpPr>
          <a:xfrm>
            <a:off x="2984812" y="4523584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E04C7EF4-B0A0-4EE2-9EEB-892E82A4AD8F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C049B3DF-4CAF-492A-82F8-9B11C8187230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B6767774-75D5-41F3-9F7A-7FC0E2CC7E2C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90232F60-4903-4030-BD9A-184F02334DD0}"/>
              </a:ext>
            </a:extLst>
          </p:cNvPr>
          <p:cNvSpPr/>
          <p:nvPr/>
        </p:nvSpPr>
        <p:spPr>
          <a:xfrm>
            <a:off x="5415049" y="1318477"/>
            <a:ext cx="1737108" cy="17654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DBB1236B-FC16-468A-932F-8C36C0CD53DE}"/>
              </a:ext>
            </a:extLst>
          </p:cNvPr>
          <p:cNvSpPr/>
          <p:nvPr/>
        </p:nvSpPr>
        <p:spPr>
          <a:xfrm>
            <a:off x="5453115" y="1354552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56B74590-F5C1-4878-8980-1AEAAF0790C7}"/>
              </a:ext>
            </a:extLst>
          </p:cNvPr>
          <p:cNvSpPr/>
          <p:nvPr/>
        </p:nvSpPr>
        <p:spPr>
          <a:xfrm>
            <a:off x="5492763" y="1393140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8E25AA60-3F27-43E0-BAA4-DD100988D8CF}"/>
              </a:ext>
            </a:extLst>
          </p:cNvPr>
          <p:cNvSpPr/>
          <p:nvPr/>
        </p:nvSpPr>
        <p:spPr>
          <a:xfrm>
            <a:off x="5530147" y="1431627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72312AB4-EC04-40CC-B640-2CF78D4F1DD4}"/>
              </a:ext>
            </a:extLst>
          </p:cNvPr>
          <p:cNvSpPr/>
          <p:nvPr/>
        </p:nvSpPr>
        <p:spPr>
          <a:xfrm>
            <a:off x="5568213" y="1466457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2C106416-74E8-4DAA-95F3-5A56D739CDFD}"/>
              </a:ext>
            </a:extLst>
          </p:cNvPr>
          <p:cNvSpPr/>
          <p:nvPr/>
        </p:nvSpPr>
        <p:spPr>
          <a:xfrm>
            <a:off x="5906720" y="1466457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E1D84D8B-0519-4298-9665-3567D7B7925A}"/>
              </a:ext>
            </a:extLst>
          </p:cNvPr>
          <p:cNvSpPr/>
          <p:nvPr/>
        </p:nvSpPr>
        <p:spPr>
          <a:xfrm>
            <a:off x="6283293" y="1431627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272F983A-5056-4C51-B83A-F5207D4E7A64}"/>
              </a:ext>
            </a:extLst>
          </p:cNvPr>
          <p:cNvSpPr/>
          <p:nvPr/>
        </p:nvSpPr>
        <p:spPr>
          <a:xfrm>
            <a:off x="6321359" y="1466457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951701DB-8F53-44FD-AFC6-4377025E803A}"/>
              </a:ext>
            </a:extLst>
          </p:cNvPr>
          <p:cNvSpPr/>
          <p:nvPr/>
        </p:nvSpPr>
        <p:spPr>
          <a:xfrm>
            <a:off x="6659866" y="1466457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F99F62AA-332D-48B4-85A9-990F4AB37969}"/>
              </a:ext>
            </a:extLst>
          </p:cNvPr>
          <p:cNvSpPr/>
          <p:nvPr/>
        </p:nvSpPr>
        <p:spPr>
          <a:xfrm>
            <a:off x="5453115" y="1916948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E1F87F7F-45CB-4DA6-AEE6-6E3B47DFF92D}"/>
              </a:ext>
            </a:extLst>
          </p:cNvPr>
          <p:cNvSpPr/>
          <p:nvPr/>
        </p:nvSpPr>
        <p:spPr>
          <a:xfrm>
            <a:off x="5492763" y="1955537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F9C5D6D5-D2BE-4AB9-A120-C8BF67860CF0}"/>
              </a:ext>
            </a:extLst>
          </p:cNvPr>
          <p:cNvSpPr/>
          <p:nvPr/>
        </p:nvSpPr>
        <p:spPr>
          <a:xfrm>
            <a:off x="5530147" y="1994024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ADE4D889-DC8D-4CEF-9FA5-BC0F8895AA3F}"/>
              </a:ext>
            </a:extLst>
          </p:cNvPr>
          <p:cNvSpPr/>
          <p:nvPr/>
        </p:nvSpPr>
        <p:spPr>
          <a:xfrm>
            <a:off x="5568213" y="2028854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AC41F732-7814-4FFC-A207-047345E1E73D}"/>
              </a:ext>
            </a:extLst>
          </p:cNvPr>
          <p:cNvSpPr/>
          <p:nvPr/>
        </p:nvSpPr>
        <p:spPr>
          <a:xfrm>
            <a:off x="5906720" y="2028854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74A3A939-9785-499D-BCD4-B6DDBF2C7196}"/>
              </a:ext>
            </a:extLst>
          </p:cNvPr>
          <p:cNvSpPr/>
          <p:nvPr/>
        </p:nvSpPr>
        <p:spPr>
          <a:xfrm>
            <a:off x="6283293" y="1994024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39F74364-E513-42E1-A73D-1FFE12874C6F}"/>
              </a:ext>
            </a:extLst>
          </p:cNvPr>
          <p:cNvSpPr/>
          <p:nvPr/>
        </p:nvSpPr>
        <p:spPr>
          <a:xfrm>
            <a:off x="6321359" y="2028854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D7A1148D-A915-42F2-94CD-F91C30FD5EA1}"/>
              </a:ext>
            </a:extLst>
          </p:cNvPr>
          <p:cNvSpPr/>
          <p:nvPr/>
        </p:nvSpPr>
        <p:spPr>
          <a:xfrm>
            <a:off x="6659866" y="2028854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9A1D5763-430A-4DB1-A9CC-FF43E76845F0}"/>
              </a:ext>
            </a:extLst>
          </p:cNvPr>
          <p:cNvSpPr/>
          <p:nvPr/>
        </p:nvSpPr>
        <p:spPr>
          <a:xfrm>
            <a:off x="5453115" y="2479344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FDF3506B-2A1F-4C5D-947F-E311CA308910}"/>
              </a:ext>
            </a:extLst>
          </p:cNvPr>
          <p:cNvSpPr/>
          <p:nvPr/>
        </p:nvSpPr>
        <p:spPr>
          <a:xfrm>
            <a:off x="5492763" y="2517933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7E2396C0-A4F7-4F35-8920-C1370117DF06}"/>
              </a:ext>
            </a:extLst>
          </p:cNvPr>
          <p:cNvSpPr/>
          <p:nvPr/>
        </p:nvSpPr>
        <p:spPr>
          <a:xfrm>
            <a:off x="5530147" y="2556420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F124CBAE-9C5D-475F-BFAF-D34157F3A42D}"/>
              </a:ext>
            </a:extLst>
          </p:cNvPr>
          <p:cNvSpPr/>
          <p:nvPr/>
        </p:nvSpPr>
        <p:spPr>
          <a:xfrm>
            <a:off x="5568213" y="2591250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EBB2629D-BE11-4AB1-AC52-D1340EE69DC4}"/>
              </a:ext>
            </a:extLst>
          </p:cNvPr>
          <p:cNvSpPr/>
          <p:nvPr/>
        </p:nvSpPr>
        <p:spPr>
          <a:xfrm>
            <a:off x="5906720" y="2591250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1B5B2238-3705-4753-AC97-2A375EBBB412}"/>
              </a:ext>
            </a:extLst>
          </p:cNvPr>
          <p:cNvSpPr/>
          <p:nvPr/>
        </p:nvSpPr>
        <p:spPr>
          <a:xfrm>
            <a:off x="6283293" y="2556420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66E47187-A8D0-4C7C-A3E6-94F4F3CFF482}"/>
              </a:ext>
            </a:extLst>
          </p:cNvPr>
          <p:cNvSpPr/>
          <p:nvPr/>
        </p:nvSpPr>
        <p:spPr>
          <a:xfrm>
            <a:off x="6321359" y="2591250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00CE32E6-C379-4C0A-8704-2D9230230017}"/>
              </a:ext>
            </a:extLst>
          </p:cNvPr>
          <p:cNvSpPr/>
          <p:nvPr/>
        </p:nvSpPr>
        <p:spPr>
          <a:xfrm>
            <a:off x="6659866" y="2591250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006A32EB-041E-4B94-A944-A22D5B2D56A5}"/>
              </a:ext>
            </a:extLst>
          </p:cNvPr>
          <p:cNvSpPr/>
          <p:nvPr/>
        </p:nvSpPr>
        <p:spPr>
          <a:xfrm>
            <a:off x="5415049" y="3083913"/>
            <a:ext cx="1737108" cy="17654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2599DBBF-A453-4F08-AFB9-5690E74D5C1D}"/>
              </a:ext>
            </a:extLst>
          </p:cNvPr>
          <p:cNvSpPr/>
          <p:nvPr/>
        </p:nvSpPr>
        <p:spPr>
          <a:xfrm>
            <a:off x="5453115" y="3119988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AFAD3951-6138-4910-B5BC-C82C46186539}"/>
              </a:ext>
            </a:extLst>
          </p:cNvPr>
          <p:cNvSpPr/>
          <p:nvPr/>
        </p:nvSpPr>
        <p:spPr>
          <a:xfrm>
            <a:off x="5492763" y="3158576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BAFAFBE1-3497-4C19-9AF7-F4368C1A9811}"/>
              </a:ext>
            </a:extLst>
          </p:cNvPr>
          <p:cNvSpPr/>
          <p:nvPr/>
        </p:nvSpPr>
        <p:spPr>
          <a:xfrm>
            <a:off x="5530147" y="3197063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4" name="직사각형 463">
            <a:extLst>
              <a:ext uri="{FF2B5EF4-FFF2-40B4-BE49-F238E27FC236}">
                <a16:creationId xmlns:a16="http://schemas.microsoft.com/office/drawing/2014/main" id="{68E4218E-2FAD-4A22-AA93-D1EDA633C541}"/>
              </a:ext>
            </a:extLst>
          </p:cNvPr>
          <p:cNvSpPr/>
          <p:nvPr/>
        </p:nvSpPr>
        <p:spPr>
          <a:xfrm>
            <a:off x="5568213" y="3231893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2D9F6722-44E7-4EEC-AC88-6DBA60B6D6E7}"/>
              </a:ext>
            </a:extLst>
          </p:cNvPr>
          <p:cNvSpPr/>
          <p:nvPr/>
        </p:nvSpPr>
        <p:spPr>
          <a:xfrm>
            <a:off x="5906720" y="3231893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67BD40C5-135F-4273-8AC7-A89C9E57B2BD}"/>
              </a:ext>
            </a:extLst>
          </p:cNvPr>
          <p:cNvSpPr/>
          <p:nvPr/>
        </p:nvSpPr>
        <p:spPr>
          <a:xfrm>
            <a:off x="6283293" y="3197063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C33084C3-ABC6-4C00-9435-6137E9C5E4BD}"/>
              </a:ext>
            </a:extLst>
          </p:cNvPr>
          <p:cNvSpPr/>
          <p:nvPr/>
        </p:nvSpPr>
        <p:spPr>
          <a:xfrm>
            <a:off x="6321359" y="3231893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97C57D39-9A97-420A-84D7-FCAADAA6A514}"/>
              </a:ext>
            </a:extLst>
          </p:cNvPr>
          <p:cNvSpPr/>
          <p:nvPr/>
        </p:nvSpPr>
        <p:spPr>
          <a:xfrm>
            <a:off x="6659866" y="3231893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6B9012E3-E192-4FAE-9ED1-4F5EFC8A8B15}"/>
              </a:ext>
            </a:extLst>
          </p:cNvPr>
          <p:cNvSpPr/>
          <p:nvPr/>
        </p:nvSpPr>
        <p:spPr>
          <a:xfrm>
            <a:off x="5453115" y="3682384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4A52BDDD-9EC0-400E-A885-50DFB9A23A68}"/>
              </a:ext>
            </a:extLst>
          </p:cNvPr>
          <p:cNvSpPr/>
          <p:nvPr/>
        </p:nvSpPr>
        <p:spPr>
          <a:xfrm>
            <a:off x="5492763" y="3720973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2D25A9A4-1673-45B1-A9D7-B8F62F3C6775}"/>
              </a:ext>
            </a:extLst>
          </p:cNvPr>
          <p:cNvSpPr/>
          <p:nvPr/>
        </p:nvSpPr>
        <p:spPr>
          <a:xfrm>
            <a:off x="5530147" y="3759460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B867A9AF-584D-482F-ABCE-0DCF8C4C6103}"/>
              </a:ext>
            </a:extLst>
          </p:cNvPr>
          <p:cNvSpPr/>
          <p:nvPr/>
        </p:nvSpPr>
        <p:spPr>
          <a:xfrm>
            <a:off x="5568213" y="3794290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DBCFD2DE-559E-4240-98D2-445BE1FADA53}"/>
              </a:ext>
            </a:extLst>
          </p:cNvPr>
          <p:cNvSpPr/>
          <p:nvPr/>
        </p:nvSpPr>
        <p:spPr>
          <a:xfrm>
            <a:off x="5906720" y="3794290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AEE04C35-314C-41B8-A342-E1027F112E89}"/>
              </a:ext>
            </a:extLst>
          </p:cNvPr>
          <p:cNvSpPr/>
          <p:nvPr/>
        </p:nvSpPr>
        <p:spPr>
          <a:xfrm>
            <a:off x="6283293" y="3759460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6FE5357E-FADA-4970-ADEA-3136B3D144A4}"/>
              </a:ext>
            </a:extLst>
          </p:cNvPr>
          <p:cNvSpPr/>
          <p:nvPr/>
        </p:nvSpPr>
        <p:spPr>
          <a:xfrm>
            <a:off x="6321359" y="3794290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BC88CEBF-CF61-420E-BDAB-51F71DB0EA05}"/>
              </a:ext>
            </a:extLst>
          </p:cNvPr>
          <p:cNvSpPr/>
          <p:nvPr/>
        </p:nvSpPr>
        <p:spPr>
          <a:xfrm>
            <a:off x="6659866" y="3794290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ACDB1163-2036-45D6-8A81-296B227D21A6}"/>
              </a:ext>
            </a:extLst>
          </p:cNvPr>
          <p:cNvSpPr/>
          <p:nvPr/>
        </p:nvSpPr>
        <p:spPr>
          <a:xfrm>
            <a:off x="5453115" y="4244780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F724D53C-6D6C-4685-B7B2-2F8EE68020AC}"/>
              </a:ext>
            </a:extLst>
          </p:cNvPr>
          <p:cNvSpPr/>
          <p:nvPr/>
        </p:nvSpPr>
        <p:spPr>
          <a:xfrm>
            <a:off x="5492763" y="4283369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50A87EA1-1F2B-4C08-A6D1-639BAB98C82C}"/>
              </a:ext>
            </a:extLst>
          </p:cNvPr>
          <p:cNvSpPr/>
          <p:nvPr/>
        </p:nvSpPr>
        <p:spPr>
          <a:xfrm>
            <a:off x="5530147" y="4321856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01267EB7-1FA5-492B-8703-76736CCE360A}"/>
              </a:ext>
            </a:extLst>
          </p:cNvPr>
          <p:cNvSpPr/>
          <p:nvPr/>
        </p:nvSpPr>
        <p:spPr>
          <a:xfrm>
            <a:off x="5568213" y="4356686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CD912E21-62F6-4734-9D53-9390349C2A5E}"/>
              </a:ext>
            </a:extLst>
          </p:cNvPr>
          <p:cNvSpPr/>
          <p:nvPr/>
        </p:nvSpPr>
        <p:spPr>
          <a:xfrm>
            <a:off x="5906720" y="4356686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26F9A8EA-B112-4C71-9143-D9F4A2A030F4}"/>
              </a:ext>
            </a:extLst>
          </p:cNvPr>
          <p:cNvSpPr/>
          <p:nvPr/>
        </p:nvSpPr>
        <p:spPr>
          <a:xfrm>
            <a:off x="6283293" y="4321856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8AD061F2-DDBE-4661-A8B7-2E38BB68F348}"/>
              </a:ext>
            </a:extLst>
          </p:cNvPr>
          <p:cNvSpPr/>
          <p:nvPr/>
        </p:nvSpPr>
        <p:spPr>
          <a:xfrm>
            <a:off x="6321359" y="4356686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BE204AA4-7A1C-46EB-A569-643D9F290414}"/>
              </a:ext>
            </a:extLst>
          </p:cNvPr>
          <p:cNvSpPr/>
          <p:nvPr/>
        </p:nvSpPr>
        <p:spPr>
          <a:xfrm>
            <a:off x="6659866" y="4356686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29C92F96-9651-458A-AD58-EC2263624D90}"/>
              </a:ext>
            </a:extLst>
          </p:cNvPr>
          <p:cNvSpPr/>
          <p:nvPr/>
        </p:nvSpPr>
        <p:spPr>
          <a:xfrm>
            <a:off x="5415049" y="4849349"/>
            <a:ext cx="1737108" cy="17654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6792A0C8-4D84-4887-9C1B-5E0A4B643224}"/>
              </a:ext>
            </a:extLst>
          </p:cNvPr>
          <p:cNvSpPr/>
          <p:nvPr/>
        </p:nvSpPr>
        <p:spPr>
          <a:xfrm>
            <a:off x="5453115" y="4885424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1AC37F25-0073-4AEC-A1DC-2126A682D013}"/>
              </a:ext>
            </a:extLst>
          </p:cNvPr>
          <p:cNvSpPr/>
          <p:nvPr/>
        </p:nvSpPr>
        <p:spPr>
          <a:xfrm>
            <a:off x="5492763" y="4924012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3" name="직사각형 502">
            <a:extLst>
              <a:ext uri="{FF2B5EF4-FFF2-40B4-BE49-F238E27FC236}">
                <a16:creationId xmlns:a16="http://schemas.microsoft.com/office/drawing/2014/main" id="{9E5EB3C7-F74C-4795-9BF1-AB07E3087C63}"/>
              </a:ext>
            </a:extLst>
          </p:cNvPr>
          <p:cNvSpPr/>
          <p:nvPr/>
        </p:nvSpPr>
        <p:spPr>
          <a:xfrm>
            <a:off x="5530147" y="4962499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B17E521F-A2C1-4EEC-BCCF-09DEAA74DAA0}"/>
              </a:ext>
            </a:extLst>
          </p:cNvPr>
          <p:cNvSpPr/>
          <p:nvPr/>
        </p:nvSpPr>
        <p:spPr>
          <a:xfrm>
            <a:off x="5568213" y="4997329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6" name="직사각형 505">
            <a:extLst>
              <a:ext uri="{FF2B5EF4-FFF2-40B4-BE49-F238E27FC236}">
                <a16:creationId xmlns:a16="http://schemas.microsoft.com/office/drawing/2014/main" id="{52EEE6CC-7DC9-4D98-9906-CC8C4B630EA3}"/>
              </a:ext>
            </a:extLst>
          </p:cNvPr>
          <p:cNvSpPr/>
          <p:nvPr/>
        </p:nvSpPr>
        <p:spPr>
          <a:xfrm>
            <a:off x="5906720" y="4997329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59597C50-F40C-4A81-9039-120B9CAA8BF6}"/>
              </a:ext>
            </a:extLst>
          </p:cNvPr>
          <p:cNvSpPr/>
          <p:nvPr/>
        </p:nvSpPr>
        <p:spPr>
          <a:xfrm>
            <a:off x="6283293" y="4962499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1" name="직사각형 500">
            <a:extLst>
              <a:ext uri="{FF2B5EF4-FFF2-40B4-BE49-F238E27FC236}">
                <a16:creationId xmlns:a16="http://schemas.microsoft.com/office/drawing/2014/main" id="{92D8DBFA-40CB-4E7E-840A-D20588E1D298}"/>
              </a:ext>
            </a:extLst>
          </p:cNvPr>
          <p:cNvSpPr/>
          <p:nvPr/>
        </p:nvSpPr>
        <p:spPr>
          <a:xfrm>
            <a:off x="6321359" y="4997329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2" name="직사각형 501">
            <a:extLst>
              <a:ext uri="{FF2B5EF4-FFF2-40B4-BE49-F238E27FC236}">
                <a16:creationId xmlns:a16="http://schemas.microsoft.com/office/drawing/2014/main" id="{DB545CFA-20F2-44F5-BBBB-6D76D31AB966}"/>
              </a:ext>
            </a:extLst>
          </p:cNvPr>
          <p:cNvSpPr/>
          <p:nvPr/>
        </p:nvSpPr>
        <p:spPr>
          <a:xfrm>
            <a:off x="6659866" y="4997329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EFD5C4DA-6AF6-4A8F-8237-AFE3BB183EE5}"/>
              </a:ext>
            </a:extLst>
          </p:cNvPr>
          <p:cNvSpPr/>
          <p:nvPr/>
        </p:nvSpPr>
        <p:spPr>
          <a:xfrm>
            <a:off x="5453115" y="5447820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5" name="직사각형 484">
            <a:extLst>
              <a:ext uri="{FF2B5EF4-FFF2-40B4-BE49-F238E27FC236}">
                <a16:creationId xmlns:a16="http://schemas.microsoft.com/office/drawing/2014/main" id="{54342D0C-F1E5-4339-BFC9-461E3A73689D}"/>
              </a:ext>
            </a:extLst>
          </p:cNvPr>
          <p:cNvSpPr/>
          <p:nvPr/>
        </p:nvSpPr>
        <p:spPr>
          <a:xfrm>
            <a:off x="5492763" y="5486409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A53EF0CA-3EAE-4FD0-8CB8-15F9A22BA270}"/>
              </a:ext>
            </a:extLst>
          </p:cNvPr>
          <p:cNvSpPr/>
          <p:nvPr/>
        </p:nvSpPr>
        <p:spPr>
          <a:xfrm>
            <a:off x="5530147" y="5524896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AF2833DF-7F2A-4FAB-BC74-120271EB835D}"/>
              </a:ext>
            </a:extLst>
          </p:cNvPr>
          <p:cNvSpPr/>
          <p:nvPr/>
        </p:nvSpPr>
        <p:spPr>
          <a:xfrm>
            <a:off x="5568213" y="5559726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953998FC-C139-4B91-B1D5-A7EE5661C643}"/>
              </a:ext>
            </a:extLst>
          </p:cNvPr>
          <p:cNvSpPr/>
          <p:nvPr/>
        </p:nvSpPr>
        <p:spPr>
          <a:xfrm>
            <a:off x="5906720" y="5559726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017BC7BF-6C13-483F-A7EE-D81042EC8F58}"/>
              </a:ext>
            </a:extLst>
          </p:cNvPr>
          <p:cNvSpPr/>
          <p:nvPr/>
        </p:nvSpPr>
        <p:spPr>
          <a:xfrm>
            <a:off x="6283293" y="5524896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0" name="직사각형 489">
            <a:extLst>
              <a:ext uri="{FF2B5EF4-FFF2-40B4-BE49-F238E27FC236}">
                <a16:creationId xmlns:a16="http://schemas.microsoft.com/office/drawing/2014/main" id="{03A2C645-041C-4209-9760-592BDF40CCF1}"/>
              </a:ext>
            </a:extLst>
          </p:cNvPr>
          <p:cNvSpPr/>
          <p:nvPr/>
        </p:nvSpPr>
        <p:spPr>
          <a:xfrm>
            <a:off x="6321359" y="5559726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1" name="직사각형 490">
            <a:extLst>
              <a:ext uri="{FF2B5EF4-FFF2-40B4-BE49-F238E27FC236}">
                <a16:creationId xmlns:a16="http://schemas.microsoft.com/office/drawing/2014/main" id="{186E6133-438A-474E-8A94-881EAD3E443F}"/>
              </a:ext>
            </a:extLst>
          </p:cNvPr>
          <p:cNvSpPr/>
          <p:nvPr/>
        </p:nvSpPr>
        <p:spPr>
          <a:xfrm>
            <a:off x="6659866" y="5559726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AEA5D4EA-FC68-4150-A274-0180C3FF5840}"/>
              </a:ext>
            </a:extLst>
          </p:cNvPr>
          <p:cNvSpPr/>
          <p:nvPr/>
        </p:nvSpPr>
        <p:spPr>
          <a:xfrm>
            <a:off x="5453115" y="6010216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BFD77204-40FA-4626-A021-5B83DD584D40}"/>
              </a:ext>
            </a:extLst>
          </p:cNvPr>
          <p:cNvSpPr/>
          <p:nvPr/>
        </p:nvSpPr>
        <p:spPr>
          <a:xfrm>
            <a:off x="5492763" y="6048805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5E5233FE-95DD-4D21-AF3F-CF57FE6ECC6B}"/>
              </a:ext>
            </a:extLst>
          </p:cNvPr>
          <p:cNvSpPr/>
          <p:nvPr/>
        </p:nvSpPr>
        <p:spPr>
          <a:xfrm>
            <a:off x="5530147" y="6087292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3FD905A5-1127-41D6-A868-FA1E2A4D3BF9}"/>
              </a:ext>
            </a:extLst>
          </p:cNvPr>
          <p:cNvSpPr/>
          <p:nvPr/>
        </p:nvSpPr>
        <p:spPr>
          <a:xfrm>
            <a:off x="5568213" y="6122122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4" name="직사각형 483">
            <a:extLst>
              <a:ext uri="{FF2B5EF4-FFF2-40B4-BE49-F238E27FC236}">
                <a16:creationId xmlns:a16="http://schemas.microsoft.com/office/drawing/2014/main" id="{59254602-6623-4788-BBBA-EDBE43E468EA}"/>
              </a:ext>
            </a:extLst>
          </p:cNvPr>
          <p:cNvSpPr/>
          <p:nvPr/>
        </p:nvSpPr>
        <p:spPr>
          <a:xfrm>
            <a:off x="5906720" y="6122122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754E0AE1-8379-4789-809C-A3C4BA353228}"/>
              </a:ext>
            </a:extLst>
          </p:cNvPr>
          <p:cNvSpPr/>
          <p:nvPr/>
        </p:nvSpPr>
        <p:spPr>
          <a:xfrm>
            <a:off x="6283293" y="6087292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E4D7108A-50D3-4005-A135-46E6CEBBA0D1}"/>
              </a:ext>
            </a:extLst>
          </p:cNvPr>
          <p:cNvSpPr/>
          <p:nvPr/>
        </p:nvSpPr>
        <p:spPr>
          <a:xfrm>
            <a:off x="6321359" y="6122122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7AC01D4A-EA09-4089-947F-0FA1A1B79C1C}"/>
              </a:ext>
            </a:extLst>
          </p:cNvPr>
          <p:cNvSpPr/>
          <p:nvPr/>
        </p:nvSpPr>
        <p:spPr>
          <a:xfrm>
            <a:off x="6659866" y="6122122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8142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5EF2E25-26AC-4D07-9B5B-97F8F5454ABE}"/>
              </a:ext>
            </a:extLst>
          </p:cNvPr>
          <p:cNvSpPr txBox="1"/>
          <p:nvPr/>
        </p:nvSpPr>
        <p:spPr>
          <a:xfrm>
            <a:off x="4688169" y="1849583"/>
            <a:ext cx="622945" cy="414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AB661AE-CB38-4842-A12D-53DBCDE7F90E}"/>
              </a:ext>
            </a:extLst>
          </p:cNvPr>
          <p:cNvSpPr txBox="1"/>
          <p:nvPr/>
        </p:nvSpPr>
        <p:spPr>
          <a:xfrm>
            <a:off x="613782" y="726567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col.reshape(N*out_h*out_w, -1)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D703764-E768-4403-9271-3F63806A82AA}"/>
              </a:ext>
            </a:extLst>
          </p:cNvPr>
          <p:cNvSpPr txBox="1"/>
          <p:nvPr/>
        </p:nvSpPr>
        <p:spPr>
          <a:xfrm>
            <a:off x="5858105" y="743637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(1*3*3, 1*2*2) =&gt; (9,4)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29C7E5-1586-46EC-A9BE-09B5551BA0EB}"/>
              </a:ext>
            </a:extLst>
          </p:cNvPr>
          <p:cNvSpPr/>
          <p:nvPr/>
        </p:nvSpPr>
        <p:spPr>
          <a:xfrm>
            <a:off x="4271868" y="2326116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E303DC2-808F-47FD-9F4B-8548A8484F55}"/>
              </a:ext>
            </a:extLst>
          </p:cNvPr>
          <p:cNvSpPr/>
          <p:nvPr/>
        </p:nvSpPr>
        <p:spPr>
          <a:xfrm>
            <a:off x="4656879" y="2326116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2C866A1-54C4-4B49-A0AF-350FCAF2ECA2}"/>
              </a:ext>
            </a:extLst>
          </p:cNvPr>
          <p:cNvSpPr/>
          <p:nvPr/>
        </p:nvSpPr>
        <p:spPr>
          <a:xfrm>
            <a:off x="5041890" y="2326116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A2DDBF3-B249-4B3A-BC38-AA1CB0379092}"/>
              </a:ext>
            </a:extLst>
          </p:cNvPr>
          <p:cNvSpPr/>
          <p:nvPr/>
        </p:nvSpPr>
        <p:spPr>
          <a:xfrm>
            <a:off x="5426901" y="2326116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FD63E5F-0A22-423B-938A-C6DA4C800F71}"/>
              </a:ext>
            </a:extLst>
          </p:cNvPr>
          <p:cNvSpPr/>
          <p:nvPr/>
        </p:nvSpPr>
        <p:spPr>
          <a:xfrm>
            <a:off x="4271868" y="2711127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E21E8C3-411A-42FD-9FE9-8C7B510A097F}"/>
              </a:ext>
            </a:extLst>
          </p:cNvPr>
          <p:cNvSpPr/>
          <p:nvPr/>
        </p:nvSpPr>
        <p:spPr>
          <a:xfrm>
            <a:off x="4656879" y="2711127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CE5E3714-B96C-4646-9BF1-50BC9C809A3A}"/>
              </a:ext>
            </a:extLst>
          </p:cNvPr>
          <p:cNvSpPr/>
          <p:nvPr/>
        </p:nvSpPr>
        <p:spPr>
          <a:xfrm>
            <a:off x="5041890" y="2711127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7E26CF86-AC39-4E29-8C92-2CEA48B0ABFC}"/>
              </a:ext>
            </a:extLst>
          </p:cNvPr>
          <p:cNvSpPr/>
          <p:nvPr/>
        </p:nvSpPr>
        <p:spPr>
          <a:xfrm>
            <a:off x="5426901" y="2711127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0209CBAD-6B77-4002-AF06-C62B93DF19ED}"/>
              </a:ext>
            </a:extLst>
          </p:cNvPr>
          <p:cNvSpPr/>
          <p:nvPr/>
        </p:nvSpPr>
        <p:spPr>
          <a:xfrm>
            <a:off x="4271868" y="3096138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5AD2E9C9-DF01-43AD-9567-8101328C51BF}"/>
              </a:ext>
            </a:extLst>
          </p:cNvPr>
          <p:cNvSpPr/>
          <p:nvPr/>
        </p:nvSpPr>
        <p:spPr>
          <a:xfrm>
            <a:off x="4656879" y="3096138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2F692B-1571-413B-AAF0-8D4E9F0CC985}"/>
              </a:ext>
            </a:extLst>
          </p:cNvPr>
          <p:cNvSpPr/>
          <p:nvPr/>
        </p:nvSpPr>
        <p:spPr>
          <a:xfrm>
            <a:off x="5041890" y="3096138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1BF0BADE-2BFC-4653-A7DA-C0226E07AC8A}"/>
              </a:ext>
            </a:extLst>
          </p:cNvPr>
          <p:cNvSpPr/>
          <p:nvPr/>
        </p:nvSpPr>
        <p:spPr>
          <a:xfrm>
            <a:off x="5426901" y="3096138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AC1F883F-C4E5-42B7-968D-CF65F565B511}"/>
              </a:ext>
            </a:extLst>
          </p:cNvPr>
          <p:cNvSpPr/>
          <p:nvPr/>
        </p:nvSpPr>
        <p:spPr>
          <a:xfrm>
            <a:off x="4271868" y="3481149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9A91A89-5344-452F-9AC1-266B836994BC}"/>
              </a:ext>
            </a:extLst>
          </p:cNvPr>
          <p:cNvSpPr/>
          <p:nvPr/>
        </p:nvSpPr>
        <p:spPr>
          <a:xfrm>
            <a:off x="4656879" y="3481149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365A13DD-BA33-46DB-93DD-9D6C56585153}"/>
              </a:ext>
            </a:extLst>
          </p:cNvPr>
          <p:cNvSpPr/>
          <p:nvPr/>
        </p:nvSpPr>
        <p:spPr>
          <a:xfrm>
            <a:off x="5041890" y="3481149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F856AF5-43CB-4514-B996-27E59B1277F0}"/>
              </a:ext>
            </a:extLst>
          </p:cNvPr>
          <p:cNvSpPr/>
          <p:nvPr/>
        </p:nvSpPr>
        <p:spPr>
          <a:xfrm>
            <a:off x="5426901" y="3481149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CEC8B63-8DC0-4E7C-B0F8-973E903008A7}"/>
              </a:ext>
            </a:extLst>
          </p:cNvPr>
          <p:cNvSpPr/>
          <p:nvPr/>
        </p:nvSpPr>
        <p:spPr>
          <a:xfrm>
            <a:off x="4271868" y="3866160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2C392412-7370-47E2-B905-5728CAD5B25F}"/>
              </a:ext>
            </a:extLst>
          </p:cNvPr>
          <p:cNvSpPr/>
          <p:nvPr/>
        </p:nvSpPr>
        <p:spPr>
          <a:xfrm>
            <a:off x="4656879" y="3866160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21137EE1-8906-4535-8498-E1A512D47FA0}"/>
              </a:ext>
            </a:extLst>
          </p:cNvPr>
          <p:cNvSpPr/>
          <p:nvPr/>
        </p:nvSpPr>
        <p:spPr>
          <a:xfrm>
            <a:off x="5041890" y="3866160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4A3A800-F7C4-4D6D-968C-E6313B95EA89}"/>
              </a:ext>
            </a:extLst>
          </p:cNvPr>
          <p:cNvSpPr/>
          <p:nvPr/>
        </p:nvSpPr>
        <p:spPr>
          <a:xfrm>
            <a:off x="5426901" y="3866160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5AB23DF-E7D9-48E6-8D7C-BFA244A8AC08}"/>
              </a:ext>
            </a:extLst>
          </p:cNvPr>
          <p:cNvSpPr/>
          <p:nvPr/>
        </p:nvSpPr>
        <p:spPr>
          <a:xfrm>
            <a:off x="4271868" y="4251171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77084188-1418-42E7-B801-04669235FEF5}"/>
              </a:ext>
            </a:extLst>
          </p:cNvPr>
          <p:cNvSpPr/>
          <p:nvPr/>
        </p:nvSpPr>
        <p:spPr>
          <a:xfrm>
            <a:off x="4656879" y="4251171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ED702FEA-4340-4524-8CC2-15F7905281A8}"/>
              </a:ext>
            </a:extLst>
          </p:cNvPr>
          <p:cNvSpPr/>
          <p:nvPr/>
        </p:nvSpPr>
        <p:spPr>
          <a:xfrm>
            <a:off x="5041890" y="4251171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619866C-89B2-4167-ADF5-F65CDC595416}"/>
              </a:ext>
            </a:extLst>
          </p:cNvPr>
          <p:cNvSpPr/>
          <p:nvPr/>
        </p:nvSpPr>
        <p:spPr>
          <a:xfrm>
            <a:off x="5426901" y="4251171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84F475B2-3B6D-4B47-BBC4-7BD96C5D08C2}"/>
              </a:ext>
            </a:extLst>
          </p:cNvPr>
          <p:cNvSpPr/>
          <p:nvPr/>
        </p:nvSpPr>
        <p:spPr>
          <a:xfrm>
            <a:off x="4271868" y="4636182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2D613398-C067-47D6-A5E1-7855ABACC604}"/>
              </a:ext>
            </a:extLst>
          </p:cNvPr>
          <p:cNvSpPr/>
          <p:nvPr/>
        </p:nvSpPr>
        <p:spPr>
          <a:xfrm>
            <a:off x="4656879" y="4636182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20D51831-600D-40F3-B46B-97894F592534}"/>
              </a:ext>
            </a:extLst>
          </p:cNvPr>
          <p:cNvSpPr/>
          <p:nvPr/>
        </p:nvSpPr>
        <p:spPr>
          <a:xfrm>
            <a:off x="5041890" y="4636182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60247145-37D0-48D0-A7B9-40E3094A315B}"/>
              </a:ext>
            </a:extLst>
          </p:cNvPr>
          <p:cNvSpPr/>
          <p:nvPr/>
        </p:nvSpPr>
        <p:spPr>
          <a:xfrm>
            <a:off x="5426901" y="4636182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4D8BF55B-865B-4150-B62A-959823E50892}"/>
              </a:ext>
            </a:extLst>
          </p:cNvPr>
          <p:cNvSpPr/>
          <p:nvPr/>
        </p:nvSpPr>
        <p:spPr>
          <a:xfrm>
            <a:off x="4271868" y="5021193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F78A383D-058C-4001-8A06-AB441A25BA01}"/>
              </a:ext>
            </a:extLst>
          </p:cNvPr>
          <p:cNvSpPr/>
          <p:nvPr/>
        </p:nvSpPr>
        <p:spPr>
          <a:xfrm>
            <a:off x="4656879" y="5021193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4FE33E9F-604C-4BFA-B6BB-7D1DF3E3E347}"/>
              </a:ext>
            </a:extLst>
          </p:cNvPr>
          <p:cNvSpPr/>
          <p:nvPr/>
        </p:nvSpPr>
        <p:spPr>
          <a:xfrm>
            <a:off x="5041890" y="5021193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124DAE2E-BC73-44E0-B96F-5B85C703A3A8}"/>
              </a:ext>
            </a:extLst>
          </p:cNvPr>
          <p:cNvSpPr/>
          <p:nvPr/>
        </p:nvSpPr>
        <p:spPr>
          <a:xfrm>
            <a:off x="5426901" y="5021193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3E1C1791-FD35-41C1-926E-69BD188B79A9}"/>
              </a:ext>
            </a:extLst>
          </p:cNvPr>
          <p:cNvSpPr/>
          <p:nvPr/>
        </p:nvSpPr>
        <p:spPr>
          <a:xfrm>
            <a:off x="4271868" y="5406204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EB6C1AA0-527E-4A7D-9594-285E0A40A7E6}"/>
              </a:ext>
            </a:extLst>
          </p:cNvPr>
          <p:cNvSpPr/>
          <p:nvPr/>
        </p:nvSpPr>
        <p:spPr>
          <a:xfrm>
            <a:off x="4656879" y="5406204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E3320C0D-0D30-4D75-AD3B-940879FA9CB0}"/>
              </a:ext>
            </a:extLst>
          </p:cNvPr>
          <p:cNvSpPr/>
          <p:nvPr/>
        </p:nvSpPr>
        <p:spPr>
          <a:xfrm>
            <a:off x="5041890" y="5406204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012A7748-BB22-4E77-832D-C1AC92417D0B}"/>
              </a:ext>
            </a:extLst>
          </p:cNvPr>
          <p:cNvSpPr/>
          <p:nvPr/>
        </p:nvSpPr>
        <p:spPr>
          <a:xfrm>
            <a:off x="5426901" y="5406204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49E8F05-A546-471F-9225-AA34EE282D70}"/>
              </a:ext>
            </a:extLst>
          </p:cNvPr>
          <p:cNvSpPr/>
          <p:nvPr/>
        </p:nvSpPr>
        <p:spPr>
          <a:xfrm>
            <a:off x="3436182" y="3805871"/>
            <a:ext cx="444639" cy="33568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715E55FA-8069-4D20-BAE3-267BC6B4FCB2}"/>
              </a:ext>
            </a:extLst>
          </p:cNvPr>
          <p:cNvSpPr txBox="1"/>
          <p:nvPr/>
        </p:nvSpPr>
        <p:spPr>
          <a:xfrm>
            <a:off x="464883" y="20304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97098A3A-8589-4D2F-B0EE-6EAD1BA767DD}"/>
              </a:ext>
            </a:extLst>
          </p:cNvPr>
          <p:cNvSpPr/>
          <p:nvPr/>
        </p:nvSpPr>
        <p:spPr>
          <a:xfrm>
            <a:off x="8612535" y="309899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8E3A2C0C-963C-4529-86C5-02538CBEAEC6}"/>
              </a:ext>
            </a:extLst>
          </p:cNvPr>
          <p:cNvSpPr/>
          <p:nvPr/>
        </p:nvSpPr>
        <p:spPr>
          <a:xfrm>
            <a:off x="9003159" y="309899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AD9413EC-602E-4097-9932-F298EE069110}"/>
              </a:ext>
            </a:extLst>
          </p:cNvPr>
          <p:cNvSpPr/>
          <p:nvPr/>
        </p:nvSpPr>
        <p:spPr>
          <a:xfrm>
            <a:off x="9393783" y="309899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B2603159-A506-4EBA-A821-B8CC7E8F5913}"/>
              </a:ext>
            </a:extLst>
          </p:cNvPr>
          <p:cNvSpPr/>
          <p:nvPr/>
        </p:nvSpPr>
        <p:spPr>
          <a:xfrm>
            <a:off x="9784407" y="309899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B43DE147-4EED-49CA-B45D-7260A5ACADE2}"/>
              </a:ext>
            </a:extLst>
          </p:cNvPr>
          <p:cNvSpPr/>
          <p:nvPr/>
        </p:nvSpPr>
        <p:spPr>
          <a:xfrm>
            <a:off x="8612535" y="349519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0420E21E-6E3D-4999-A6EE-B7C1270E9503}"/>
              </a:ext>
            </a:extLst>
          </p:cNvPr>
          <p:cNvSpPr/>
          <p:nvPr/>
        </p:nvSpPr>
        <p:spPr>
          <a:xfrm>
            <a:off x="9003159" y="349519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492BCDCA-D5AE-41C7-B8F0-D1CCCD0851C7}"/>
              </a:ext>
            </a:extLst>
          </p:cNvPr>
          <p:cNvSpPr/>
          <p:nvPr/>
        </p:nvSpPr>
        <p:spPr>
          <a:xfrm>
            <a:off x="9393783" y="349519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16E775B0-5923-4241-B322-897F23669D33}"/>
              </a:ext>
            </a:extLst>
          </p:cNvPr>
          <p:cNvSpPr/>
          <p:nvPr/>
        </p:nvSpPr>
        <p:spPr>
          <a:xfrm>
            <a:off x="9784407" y="349519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2BBDD1FB-F058-4AAA-A5C7-87D613CDBAB9}"/>
              </a:ext>
            </a:extLst>
          </p:cNvPr>
          <p:cNvSpPr/>
          <p:nvPr/>
        </p:nvSpPr>
        <p:spPr>
          <a:xfrm>
            <a:off x="8612535" y="389258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3E56E43-BC43-4AE8-AC45-06F4A0803A59}"/>
              </a:ext>
            </a:extLst>
          </p:cNvPr>
          <p:cNvSpPr/>
          <p:nvPr/>
        </p:nvSpPr>
        <p:spPr>
          <a:xfrm>
            <a:off x="9003159" y="389258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E3F3A661-C24C-4E8C-8D01-504B30C0F41C}"/>
              </a:ext>
            </a:extLst>
          </p:cNvPr>
          <p:cNvSpPr/>
          <p:nvPr/>
        </p:nvSpPr>
        <p:spPr>
          <a:xfrm>
            <a:off x="9393783" y="389258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0D9974FE-C472-4810-AFA0-A8DF18515C7B}"/>
              </a:ext>
            </a:extLst>
          </p:cNvPr>
          <p:cNvSpPr/>
          <p:nvPr/>
        </p:nvSpPr>
        <p:spPr>
          <a:xfrm>
            <a:off x="9784407" y="389258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6BB9274A-6742-4FF1-9C21-791D62DCBCF8}"/>
              </a:ext>
            </a:extLst>
          </p:cNvPr>
          <p:cNvSpPr/>
          <p:nvPr/>
        </p:nvSpPr>
        <p:spPr>
          <a:xfrm>
            <a:off x="8612535" y="4289984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F0543E0D-32D0-445B-832D-4440121284E6}"/>
              </a:ext>
            </a:extLst>
          </p:cNvPr>
          <p:cNvSpPr/>
          <p:nvPr/>
        </p:nvSpPr>
        <p:spPr>
          <a:xfrm>
            <a:off x="9003159" y="4289984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4F3560D5-2C3D-4938-8C00-F5119F6081AA}"/>
              </a:ext>
            </a:extLst>
          </p:cNvPr>
          <p:cNvSpPr/>
          <p:nvPr/>
        </p:nvSpPr>
        <p:spPr>
          <a:xfrm>
            <a:off x="9393783" y="4289984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670F6B41-8C0F-44CD-B88C-24564773BEA3}"/>
              </a:ext>
            </a:extLst>
          </p:cNvPr>
          <p:cNvSpPr/>
          <p:nvPr/>
        </p:nvSpPr>
        <p:spPr>
          <a:xfrm>
            <a:off x="9784407" y="4289984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70" name="그룹 369">
            <a:extLst>
              <a:ext uri="{FF2B5EF4-FFF2-40B4-BE49-F238E27FC236}">
                <a16:creationId xmlns:a16="http://schemas.microsoft.com/office/drawing/2014/main" id="{8E0D2E12-DA05-466B-9263-20F8DD34156F}"/>
              </a:ext>
            </a:extLst>
          </p:cNvPr>
          <p:cNvGrpSpPr/>
          <p:nvPr/>
        </p:nvGrpSpPr>
        <p:grpSpPr>
          <a:xfrm>
            <a:off x="8615921" y="3100388"/>
            <a:ext cx="788021" cy="793590"/>
            <a:chOff x="8202273" y="3426571"/>
            <a:chExt cx="788021" cy="793590"/>
          </a:xfrm>
        </p:grpSpPr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4794384-AA87-4310-BE55-8E8D8CD0C532}"/>
                </a:ext>
              </a:extLst>
            </p:cNvPr>
            <p:cNvSpPr/>
            <p:nvPr/>
          </p:nvSpPr>
          <p:spPr>
            <a:xfrm>
              <a:off x="8202273" y="3426571"/>
              <a:ext cx="397397" cy="3973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5664FC9D-372D-4EB7-879D-B0E58EC70AFB}"/>
                </a:ext>
              </a:extLst>
            </p:cNvPr>
            <p:cNvSpPr/>
            <p:nvPr/>
          </p:nvSpPr>
          <p:spPr>
            <a:xfrm>
              <a:off x="8592897" y="3426571"/>
              <a:ext cx="397397" cy="3973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3B492CDF-F11F-473C-8DF8-9289C0F42A79}"/>
                </a:ext>
              </a:extLst>
            </p:cNvPr>
            <p:cNvSpPr/>
            <p:nvPr/>
          </p:nvSpPr>
          <p:spPr>
            <a:xfrm>
              <a:off x="8202273" y="3822764"/>
              <a:ext cx="397397" cy="3973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37FB9DF6-9A49-4C1A-8F2B-EC0C024197A1}"/>
                </a:ext>
              </a:extLst>
            </p:cNvPr>
            <p:cNvSpPr/>
            <p:nvPr/>
          </p:nvSpPr>
          <p:spPr>
            <a:xfrm>
              <a:off x="8592897" y="3822764"/>
              <a:ext cx="397397" cy="3973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811B676-2816-4E8C-BEFE-F5834F3A5802}"/>
              </a:ext>
            </a:extLst>
          </p:cNvPr>
          <p:cNvSpPr txBox="1"/>
          <p:nvPr/>
        </p:nvSpPr>
        <p:spPr>
          <a:xfrm>
            <a:off x="5915032" y="2820881"/>
            <a:ext cx="25907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[[ 0.  1.  4.  5.]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[ 1.  2.  5.  6.]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[ 2.  3.  6.  7.]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[ 4.  5.  8.  9.]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[ 5.  6.  9. 10.]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[ 6.  7. 10. 11.]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[ 8.  9. 12. 13.]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[ 9. 10. 13. 14.]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[10. 11. 14. 15.]]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161FEB1-C7C0-4855-91FD-629F550AC7FC}"/>
              </a:ext>
            </a:extLst>
          </p:cNvPr>
          <p:cNvSpPr/>
          <p:nvPr/>
        </p:nvSpPr>
        <p:spPr>
          <a:xfrm>
            <a:off x="1526338" y="1312698"/>
            <a:ext cx="1813511" cy="538174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2EBDBAD-53F9-4A44-8871-421F0096A90E}"/>
              </a:ext>
            </a:extLst>
          </p:cNvPr>
          <p:cNvSpPr/>
          <p:nvPr/>
        </p:nvSpPr>
        <p:spPr>
          <a:xfrm>
            <a:off x="1564714" y="1354949"/>
            <a:ext cx="1737108" cy="17654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021D9899-FE34-470C-93EC-B186CD559ED5}"/>
              </a:ext>
            </a:extLst>
          </p:cNvPr>
          <p:cNvSpPr/>
          <p:nvPr/>
        </p:nvSpPr>
        <p:spPr>
          <a:xfrm>
            <a:off x="1602780" y="1391024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F2FAC84-341A-40D6-82BA-47FBE5209BD4}"/>
              </a:ext>
            </a:extLst>
          </p:cNvPr>
          <p:cNvSpPr/>
          <p:nvPr/>
        </p:nvSpPr>
        <p:spPr>
          <a:xfrm>
            <a:off x="1642428" y="1429612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74C1D3A-BE42-41CE-AB65-CE06AF484FF7}"/>
              </a:ext>
            </a:extLst>
          </p:cNvPr>
          <p:cNvSpPr/>
          <p:nvPr/>
        </p:nvSpPr>
        <p:spPr>
          <a:xfrm>
            <a:off x="1679812" y="1468099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736AC19-6D23-4F0E-B1B2-48C50C1A02CA}"/>
              </a:ext>
            </a:extLst>
          </p:cNvPr>
          <p:cNvSpPr/>
          <p:nvPr/>
        </p:nvSpPr>
        <p:spPr>
          <a:xfrm>
            <a:off x="1717878" y="1502929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F2618D2-0DB8-4271-A13F-178BF5E6F1FD}"/>
              </a:ext>
            </a:extLst>
          </p:cNvPr>
          <p:cNvSpPr/>
          <p:nvPr/>
        </p:nvSpPr>
        <p:spPr>
          <a:xfrm>
            <a:off x="2056385" y="1502929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480C41DB-DAEF-4CEA-9204-00695ADDACF7}"/>
              </a:ext>
            </a:extLst>
          </p:cNvPr>
          <p:cNvSpPr/>
          <p:nvPr/>
        </p:nvSpPr>
        <p:spPr>
          <a:xfrm>
            <a:off x="2432958" y="1468099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D40303BA-919A-48C2-B4F8-FC9360CA1D11}"/>
              </a:ext>
            </a:extLst>
          </p:cNvPr>
          <p:cNvSpPr/>
          <p:nvPr/>
        </p:nvSpPr>
        <p:spPr>
          <a:xfrm>
            <a:off x="2471024" y="1502929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C1B8967B-C5D7-4D3E-9BF3-BBB77CBAA362}"/>
              </a:ext>
            </a:extLst>
          </p:cNvPr>
          <p:cNvSpPr/>
          <p:nvPr/>
        </p:nvSpPr>
        <p:spPr>
          <a:xfrm>
            <a:off x="2809531" y="1502929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12D7A50-C470-43EB-94D4-9B9F64BB59B9}"/>
              </a:ext>
            </a:extLst>
          </p:cNvPr>
          <p:cNvSpPr/>
          <p:nvPr/>
        </p:nvSpPr>
        <p:spPr>
          <a:xfrm>
            <a:off x="1602780" y="1953420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089CEF-925D-46E5-88F5-57BBA1B59A82}"/>
              </a:ext>
            </a:extLst>
          </p:cNvPr>
          <p:cNvSpPr/>
          <p:nvPr/>
        </p:nvSpPr>
        <p:spPr>
          <a:xfrm>
            <a:off x="1642428" y="1992009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04C0AE8-FF20-4E51-9125-8DE653667F66}"/>
              </a:ext>
            </a:extLst>
          </p:cNvPr>
          <p:cNvSpPr/>
          <p:nvPr/>
        </p:nvSpPr>
        <p:spPr>
          <a:xfrm>
            <a:off x="1679812" y="2030496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10148DD-B24D-4C09-9074-F9A154D15082}"/>
              </a:ext>
            </a:extLst>
          </p:cNvPr>
          <p:cNvSpPr/>
          <p:nvPr/>
        </p:nvSpPr>
        <p:spPr>
          <a:xfrm>
            <a:off x="1717878" y="2065326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4754D4C-8099-49E8-8CC8-97C572D5C7FB}"/>
              </a:ext>
            </a:extLst>
          </p:cNvPr>
          <p:cNvSpPr/>
          <p:nvPr/>
        </p:nvSpPr>
        <p:spPr>
          <a:xfrm>
            <a:off x="2056385" y="2065326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6097EA00-40EE-40B2-BF07-4D2FAD61292E}"/>
              </a:ext>
            </a:extLst>
          </p:cNvPr>
          <p:cNvSpPr/>
          <p:nvPr/>
        </p:nvSpPr>
        <p:spPr>
          <a:xfrm>
            <a:off x="2432958" y="2030496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A464053B-A85B-4C87-B976-0166299B2FD4}"/>
              </a:ext>
            </a:extLst>
          </p:cNvPr>
          <p:cNvSpPr/>
          <p:nvPr/>
        </p:nvSpPr>
        <p:spPr>
          <a:xfrm>
            <a:off x="2471024" y="2065326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98DC8F33-4F4C-4A61-99AF-321670EA2DF3}"/>
              </a:ext>
            </a:extLst>
          </p:cNvPr>
          <p:cNvSpPr/>
          <p:nvPr/>
        </p:nvSpPr>
        <p:spPr>
          <a:xfrm>
            <a:off x="2809531" y="2065326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8B8E0C47-E2D0-488B-8BF2-68ECDF1CB3D2}"/>
              </a:ext>
            </a:extLst>
          </p:cNvPr>
          <p:cNvSpPr/>
          <p:nvPr/>
        </p:nvSpPr>
        <p:spPr>
          <a:xfrm>
            <a:off x="1602780" y="2515816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86DB5DB-A65C-4BCC-8B98-B47BA683DBA5}"/>
              </a:ext>
            </a:extLst>
          </p:cNvPr>
          <p:cNvSpPr/>
          <p:nvPr/>
        </p:nvSpPr>
        <p:spPr>
          <a:xfrm>
            <a:off x="1642428" y="2554405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6273173-4183-4745-BC7E-11CC9281105A}"/>
              </a:ext>
            </a:extLst>
          </p:cNvPr>
          <p:cNvSpPr/>
          <p:nvPr/>
        </p:nvSpPr>
        <p:spPr>
          <a:xfrm>
            <a:off x="1679812" y="2592892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ACA1507C-7A10-4DCF-AE8E-3D34708E4F3D}"/>
              </a:ext>
            </a:extLst>
          </p:cNvPr>
          <p:cNvSpPr/>
          <p:nvPr/>
        </p:nvSpPr>
        <p:spPr>
          <a:xfrm>
            <a:off x="1717878" y="2627722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917A02B5-71FF-46D9-8330-1C700CCBD4BD}"/>
              </a:ext>
            </a:extLst>
          </p:cNvPr>
          <p:cNvSpPr/>
          <p:nvPr/>
        </p:nvSpPr>
        <p:spPr>
          <a:xfrm>
            <a:off x="2056385" y="2627722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7113EBAA-CCE0-4DA8-BB67-6F278C361973}"/>
              </a:ext>
            </a:extLst>
          </p:cNvPr>
          <p:cNvSpPr/>
          <p:nvPr/>
        </p:nvSpPr>
        <p:spPr>
          <a:xfrm>
            <a:off x="2432958" y="2592892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A2EF0C4-DAA1-4643-87F4-4A25304DE9FA}"/>
              </a:ext>
            </a:extLst>
          </p:cNvPr>
          <p:cNvSpPr/>
          <p:nvPr/>
        </p:nvSpPr>
        <p:spPr>
          <a:xfrm>
            <a:off x="2471024" y="2627722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5ADDEFB8-9CA3-4A2E-8132-DB3FB7F789BD}"/>
              </a:ext>
            </a:extLst>
          </p:cNvPr>
          <p:cNvSpPr/>
          <p:nvPr/>
        </p:nvSpPr>
        <p:spPr>
          <a:xfrm>
            <a:off x="2809531" y="2627722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DBB222E-FEBA-4E36-BF72-A73CD4B7D62F}"/>
              </a:ext>
            </a:extLst>
          </p:cNvPr>
          <p:cNvSpPr/>
          <p:nvPr/>
        </p:nvSpPr>
        <p:spPr>
          <a:xfrm>
            <a:off x="1564714" y="3120385"/>
            <a:ext cx="1737108" cy="17654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FDD56C76-DD11-4D69-910E-3386264292E0}"/>
              </a:ext>
            </a:extLst>
          </p:cNvPr>
          <p:cNvSpPr/>
          <p:nvPr/>
        </p:nvSpPr>
        <p:spPr>
          <a:xfrm>
            <a:off x="1602780" y="3156460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92A3E75-7658-456F-A7E7-C9070E49EB52}"/>
              </a:ext>
            </a:extLst>
          </p:cNvPr>
          <p:cNvSpPr/>
          <p:nvPr/>
        </p:nvSpPr>
        <p:spPr>
          <a:xfrm>
            <a:off x="1642428" y="3195048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B4403904-7CAE-44F7-A4B5-19DB67203368}"/>
              </a:ext>
            </a:extLst>
          </p:cNvPr>
          <p:cNvSpPr/>
          <p:nvPr/>
        </p:nvSpPr>
        <p:spPr>
          <a:xfrm>
            <a:off x="1679812" y="3233535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D378164-0FC9-45A3-A15D-9D027471397E}"/>
              </a:ext>
            </a:extLst>
          </p:cNvPr>
          <p:cNvSpPr/>
          <p:nvPr/>
        </p:nvSpPr>
        <p:spPr>
          <a:xfrm>
            <a:off x="1717878" y="3268365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2B1905F-1552-49A7-B70C-FBA0FFA13FC7}"/>
              </a:ext>
            </a:extLst>
          </p:cNvPr>
          <p:cNvSpPr/>
          <p:nvPr/>
        </p:nvSpPr>
        <p:spPr>
          <a:xfrm>
            <a:off x="2056385" y="3268365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CC2ACB60-F082-40C5-9B78-E6F51626971F}"/>
              </a:ext>
            </a:extLst>
          </p:cNvPr>
          <p:cNvSpPr/>
          <p:nvPr/>
        </p:nvSpPr>
        <p:spPr>
          <a:xfrm>
            <a:off x="2432958" y="3233535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55ADB2E-E2C7-4B7E-8D6F-BBB9CF7FD442}"/>
              </a:ext>
            </a:extLst>
          </p:cNvPr>
          <p:cNvSpPr/>
          <p:nvPr/>
        </p:nvSpPr>
        <p:spPr>
          <a:xfrm>
            <a:off x="2471024" y="3268365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5C3D2BA2-E7D2-4584-9BF8-3A49CEEA4FE5}"/>
              </a:ext>
            </a:extLst>
          </p:cNvPr>
          <p:cNvSpPr/>
          <p:nvPr/>
        </p:nvSpPr>
        <p:spPr>
          <a:xfrm>
            <a:off x="2809531" y="3268365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54028AE1-0C56-4941-AAC9-72A4B684B7D4}"/>
              </a:ext>
            </a:extLst>
          </p:cNvPr>
          <p:cNvSpPr/>
          <p:nvPr/>
        </p:nvSpPr>
        <p:spPr>
          <a:xfrm>
            <a:off x="1602780" y="3718856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D867346E-8DBB-4061-B31D-FF18F1E73D6B}"/>
              </a:ext>
            </a:extLst>
          </p:cNvPr>
          <p:cNvSpPr/>
          <p:nvPr/>
        </p:nvSpPr>
        <p:spPr>
          <a:xfrm>
            <a:off x="1642428" y="3757445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D1AA34CB-FCA7-4EE4-8EEE-50769C04AF34}"/>
              </a:ext>
            </a:extLst>
          </p:cNvPr>
          <p:cNvSpPr/>
          <p:nvPr/>
        </p:nvSpPr>
        <p:spPr>
          <a:xfrm>
            <a:off x="1679812" y="3795932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F54F39FE-C8D9-4693-9EFF-E5F578F69D59}"/>
              </a:ext>
            </a:extLst>
          </p:cNvPr>
          <p:cNvSpPr/>
          <p:nvPr/>
        </p:nvSpPr>
        <p:spPr>
          <a:xfrm>
            <a:off x="1717878" y="3830762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4E821E0C-1F19-4736-BFA9-7B07867678F0}"/>
              </a:ext>
            </a:extLst>
          </p:cNvPr>
          <p:cNvSpPr/>
          <p:nvPr/>
        </p:nvSpPr>
        <p:spPr>
          <a:xfrm>
            <a:off x="2056385" y="3830762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39A972E-4A9A-4521-987B-4C992236C330}"/>
              </a:ext>
            </a:extLst>
          </p:cNvPr>
          <p:cNvSpPr/>
          <p:nvPr/>
        </p:nvSpPr>
        <p:spPr>
          <a:xfrm>
            <a:off x="2432958" y="3795932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46784F64-8F50-4451-AEC6-87A47009DD0C}"/>
              </a:ext>
            </a:extLst>
          </p:cNvPr>
          <p:cNvSpPr/>
          <p:nvPr/>
        </p:nvSpPr>
        <p:spPr>
          <a:xfrm>
            <a:off x="2471024" y="3830762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D314BC39-B805-4113-804B-CA290624CF8A}"/>
              </a:ext>
            </a:extLst>
          </p:cNvPr>
          <p:cNvSpPr/>
          <p:nvPr/>
        </p:nvSpPr>
        <p:spPr>
          <a:xfrm>
            <a:off x="2809531" y="3830762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A302FF37-725B-475E-979D-AAE98C7A138A}"/>
              </a:ext>
            </a:extLst>
          </p:cNvPr>
          <p:cNvSpPr/>
          <p:nvPr/>
        </p:nvSpPr>
        <p:spPr>
          <a:xfrm>
            <a:off x="1602780" y="4281252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6AF5E79-4CC1-49DE-AAF5-255F9F383F85}"/>
              </a:ext>
            </a:extLst>
          </p:cNvPr>
          <p:cNvSpPr/>
          <p:nvPr/>
        </p:nvSpPr>
        <p:spPr>
          <a:xfrm>
            <a:off x="1642428" y="4319841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DB7B199-AFF9-4BB0-9272-894563E6C218}"/>
              </a:ext>
            </a:extLst>
          </p:cNvPr>
          <p:cNvSpPr/>
          <p:nvPr/>
        </p:nvSpPr>
        <p:spPr>
          <a:xfrm>
            <a:off x="1679812" y="4358328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3CB2B53B-4D7D-4D8D-B164-B3B12DEF41E5}"/>
              </a:ext>
            </a:extLst>
          </p:cNvPr>
          <p:cNvSpPr/>
          <p:nvPr/>
        </p:nvSpPr>
        <p:spPr>
          <a:xfrm>
            <a:off x="1717878" y="4393158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66327F57-FAB4-4479-9730-8E60CFDAC66F}"/>
              </a:ext>
            </a:extLst>
          </p:cNvPr>
          <p:cNvSpPr/>
          <p:nvPr/>
        </p:nvSpPr>
        <p:spPr>
          <a:xfrm>
            <a:off x="2056385" y="4393158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DF850C38-8CE8-492D-9AB1-1C864E044C6D}"/>
              </a:ext>
            </a:extLst>
          </p:cNvPr>
          <p:cNvSpPr/>
          <p:nvPr/>
        </p:nvSpPr>
        <p:spPr>
          <a:xfrm>
            <a:off x="2432958" y="4358328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8DAD8B0-9CF8-4852-836C-8E54B78B06D5}"/>
              </a:ext>
            </a:extLst>
          </p:cNvPr>
          <p:cNvSpPr/>
          <p:nvPr/>
        </p:nvSpPr>
        <p:spPr>
          <a:xfrm>
            <a:off x="2471024" y="4393158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D98A0826-2977-41DF-A8B9-31DAAC6A5B65}"/>
              </a:ext>
            </a:extLst>
          </p:cNvPr>
          <p:cNvSpPr/>
          <p:nvPr/>
        </p:nvSpPr>
        <p:spPr>
          <a:xfrm>
            <a:off x="2809531" y="4393158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90F2F908-A7E8-46CB-924E-C1B78960D97C}"/>
              </a:ext>
            </a:extLst>
          </p:cNvPr>
          <p:cNvSpPr/>
          <p:nvPr/>
        </p:nvSpPr>
        <p:spPr>
          <a:xfrm>
            <a:off x="1564714" y="4885821"/>
            <a:ext cx="1737108" cy="17654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67243149-6D0D-4378-95FF-7E4DC0BAEBD1}"/>
              </a:ext>
            </a:extLst>
          </p:cNvPr>
          <p:cNvSpPr/>
          <p:nvPr/>
        </p:nvSpPr>
        <p:spPr>
          <a:xfrm>
            <a:off x="1602780" y="4921896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75D676E0-11B4-4138-8715-755F851E51C5}"/>
              </a:ext>
            </a:extLst>
          </p:cNvPr>
          <p:cNvSpPr/>
          <p:nvPr/>
        </p:nvSpPr>
        <p:spPr>
          <a:xfrm>
            <a:off x="1642428" y="4960484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60F910A-3606-46FA-9C05-5FA9DD9CE1B3}"/>
              </a:ext>
            </a:extLst>
          </p:cNvPr>
          <p:cNvSpPr/>
          <p:nvPr/>
        </p:nvSpPr>
        <p:spPr>
          <a:xfrm>
            <a:off x="1679812" y="4998971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EFA5EEA6-366F-4D89-ADE9-DD28D87554DC}"/>
              </a:ext>
            </a:extLst>
          </p:cNvPr>
          <p:cNvSpPr/>
          <p:nvPr/>
        </p:nvSpPr>
        <p:spPr>
          <a:xfrm>
            <a:off x="1717878" y="5033801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2C7D2696-5827-40E3-A63D-26D4ACB71D10}"/>
              </a:ext>
            </a:extLst>
          </p:cNvPr>
          <p:cNvSpPr/>
          <p:nvPr/>
        </p:nvSpPr>
        <p:spPr>
          <a:xfrm>
            <a:off x="2056385" y="5033801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DCE7C937-40B9-41BF-990E-5EF8EB643243}"/>
              </a:ext>
            </a:extLst>
          </p:cNvPr>
          <p:cNvSpPr/>
          <p:nvPr/>
        </p:nvSpPr>
        <p:spPr>
          <a:xfrm>
            <a:off x="2432958" y="4998971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34ECB6C5-8503-4CB3-9DC8-94BF5B315C8E}"/>
              </a:ext>
            </a:extLst>
          </p:cNvPr>
          <p:cNvSpPr/>
          <p:nvPr/>
        </p:nvSpPr>
        <p:spPr>
          <a:xfrm>
            <a:off x="2471024" y="5033801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DDF47A0-9A05-4367-9A78-774B38DB0819}"/>
              </a:ext>
            </a:extLst>
          </p:cNvPr>
          <p:cNvSpPr/>
          <p:nvPr/>
        </p:nvSpPr>
        <p:spPr>
          <a:xfrm>
            <a:off x="2809531" y="5033801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FADBBF6-36DB-4520-B9D1-800C97D2E088}"/>
              </a:ext>
            </a:extLst>
          </p:cNvPr>
          <p:cNvSpPr/>
          <p:nvPr/>
        </p:nvSpPr>
        <p:spPr>
          <a:xfrm>
            <a:off x="1602780" y="5484292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EED45103-322B-4532-B9E9-4ED370C8FEBE}"/>
              </a:ext>
            </a:extLst>
          </p:cNvPr>
          <p:cNvSpPr/>
          <p:nvPr/>
        </p:nvSpPr>
        <p:spPr>
          <a:xfrm>
            <a:off x="1642428" y="5522881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8A1FE0D4-FE6F-48AE-93E0-094D0F35952F}"/>
              </a:ext>
            </a:extLst>
          </p:cNvPr>
          <p:cNvSpPr/>
          <p:nvPr/>
        </p:nvSpPr>
        <p:spPr>
          <a:xfrm>
            <a:off x="1679812" y="5561368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FED102BD-A4D5-4715-80C7-BD709A010D77}"/>
              </a:ext>
            </a:extLst>
          </p:cNvPr>
          <p:cNvSpPr/>
          <p:nvPr/>
        </p:nvSpPr>
        <p:spPr>
          <a:xfrm>
            <a:off x="1717878" y="5596198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A00DC8E4-94E4-42B9-950A-E662AEA0A307}"/>
              </a:ext>
            </a:extLst>
          </p:cNvPr>
          <p:cNvSpPr/>
          <p:nvPr/>
        </p:nvSpPr>
        <p:spPr>
          <a:xfrm>
            <a:off x="2056385" y="5596198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3948DCBA-762D-46BC-BED7-0254F199E691}"/>
              </a:ext>
            </a:extLst>
          </p:cNvPr>
          <p:cNvSpPr/>
          <p:nvPr/>
        </p:nvSpPr>
        <p:spPr>
          <a:xfrm>
            <a:off x="2432958" y="5561368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FF7E08F9-3825-4CDC-B54E-6647710A95E2}"/>
              </a:ext>
            </a:extLst>
          </p:cNvPr>
          <p:cNvSpPr/>
          <p:nvPr/>
        </p:nvSpPr>
        <p:spPr>
          <a:xfrm>
            <a:off x="2471024" y="5596198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2178B4D-6BF2-4E15-A6B1-C184E650574D}"/>
              </a:ext>
            </a:extLst>
          </p:cNvPr>
          <p:cNvSpPr/>
          <p:nvPr/>
        </p:nvSpPr>
        <p:spPr>
          <a:xfrm>
            <a:off x="2809531" y="5596198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9E2CBBA-0988-4435-9442-1A24D9D220C6}"/>
              </a:ext>
            </a:extLst>
          </p:cNvPr>
          <p:cNvSpPr/>
          <p:nvPr/>
        </p:nvSpPr>
        <p:spPr>
          <a:xfrm>
            <a:off x="1602780" y="6046688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7A643D78-3862-4D05-BB22-692552CA84EF}"/>
              </a:ext>
            </a:extLst>
          </p:cNvPr>
          <p:cNvSpPr/>
          <p:nvPr/>
        </p:nvSpPr>
        <p:spPr>
          <a:xfrm>
            <a:off x="1642428" y="6085277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ED5332C-24B4-4E61-83C4-86B5B7E46399}"/>
              </a:ext>
            </a:extLst>
          </p:cNvPr>
          <p:cNvSpPr/>
          <p:nvPr/>
        </p:nvSpPr>
        <p:spPr>
          <a:xfrm>
            <a:off x="1679812" y="6123764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89101211-3928-4DDF-A5C3-A8922564496E}"/>
              </a:ext>
            </a:extLst>
          </p:cNvPr>
          <p:cNvSpPr/>
          <p:nvPr/>
        </p:nvSpPr>
        <p:spPr>
          <a:xfrm>
            <a:off x="1717878" y="6158594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64EF182-E7A4-4C43-982E-FB69BFF894D3}"/>
              </a:ext>
            </a:extLst>
          </p:cNvPr>
          <p:cNvSpPr/>
          <p:nvPr/>
        </p:nvSpPr>
        <p:spPr>
          <a:xfrm>
            <a:off x="2056385" y="6158594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711CFC49-963F-43D4-9C66-53179A6ED6F0}"/>
              </a:ext>
            </a:extLst>
          </p:cNvPr>
          <p:cNvSpPr/>
          <p:nvPr/>
        </p:nvSpPr>
        <p:spPr>
          <a:xfrm>
            <a:off x="2432958" y="6123764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45D68E60-2306-4ED0-AC7F-FB64C8698606}"/>
              </a:ext>
            </a:extLst>
          </p:cNvPr>
          <p:cNvSpPr/>
          <p:nvPr/>
        </p:nvSpPr>
        <p:spPr>
          <a:xfrm>
            <a:off x="2471024" y="6158594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6A5DC03D-52F3-45C7-9580-AFAE918F4A6B}"/>
              </a:ext>
            </a:extLst>
          </p:cNvPr>
          <p:cNvSpPr/>
          <p:nvPr/>
        </p:nvSpPr>
        <p:spPr>
          <a:xfrm>
            <a:off x="2809531" y="6158594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86027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64F80BF-A830-433B-B57B-6911478D66E6}"/>
              </a:ext>
            </a:extLst>
          </p:cNvPr>
          <p:cNvSpPr/>
          <p:nvPr/>
        </p:nvSpPr>
        <p:spPr>
          <a:xfrm>
            <a:off x="5650706" y="2550071"/>
            <a:ext cx="1374094" cy="4114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4370AAA-6333-4813-A3E5-58F020E9A852}"/>
              </a:ext>
            </a:extLst>
          </p:cNvPr>
          <p:cNvSpPr/>
          <p:nvPr/>
        </p:nvSpPr>
        <p:spPr>
          <a:xfrm>
            <a:off x="688265" y="239602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953454-16C5-46EC-AF98-C1D97286AADF}"/>
              </a:ext>
            </a:extLst>
          </p:cNvPr>
          <p:cNvSpPr/>
          <p:nvPr/>
        </p:nvSpPr>
        <p:spPr>
          <a:xfrm>
            <a:off x="1078889" y="239602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8975BA5-E850-45FC-B9C5-23F3ECBB932C}"/>
              </a:ext>
            </a:extLst>
          </p:cNvPr>
          <p:cNvSpPr/>
          <p:nvPr/>
        </p:nvSpPr>
        <p:spPr>
          <a:xfrm>
            <a:off x="1469513" y="239602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E25FACD-F551-4A66-81E6-74551235F0F9}"/>
              </a:ext>
            </a:extLst>
          </p:cNvPr>
          <p:cNvSpPr/>
          <p:nvPr/>
        </p:nvSpPr>
        <p:spPr>
          <a:xfrm>
            <a:off x="1860137" y="239602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5918FC6-A5E2-4249-9C02-D19B4FBB86DE}"/>
              </a:ext>
            </a:extLst>
          </p:cNvPr>
          <p:cNvSpPr/>
          <p:nvPr/>
        </p:nvSpPr>
        <p:spPr>
          <a:xfrm>
            <a:off x="688265" y="279221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520B0A6-D58B-47D4-9D0F-21EA93B23654}"/>
              </a:ext>
            </a:extLst>
          </p:cNvPr>
          <p:cNvSpPr/>
          <p:nvPr/>
        </p:nvSpPr>
        <p:spPr>
          <a:xfrm>
            <a:off x="1078889" y="279221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0F0DCAB-A1F1-47CE-8C06-8E07F5494A29}"/>
              </a:ext>
            </a:extLst>
          </p:cNvPr>
          <p:cNvSpPr/>
          <p:nvPr/>
        </p:nvSpPr>
        <p:spPr>
          <a:xfrm>
            <a:off x="1469513" y="279221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3CA9A18-0DFB-4EF2-94C3-D85D64EE8B08}"/>
              </a:ext>
            </a:extLst>
          </p:cNvPr>
          <p:cNvSpPr/>
          <p:nvPr/>
        </p:nvSpPr>
        <p:spPr>
          <a:xfrm>
            <a:off x="1860137" y="279221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804C9860-0435-4BE8-AA7A-B844FF035FE1}"/>
              </a:ext>
            </a:extLst>
          </p:cNvPr>
          <p:cNvSpPr/>
          <p:nvPr/>
        </p:nvSpPr>
        <p:spPr>
          <a:xfrm>
            <a:off x="688265" y="318961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E626A2F-8B0A-43F4-84CB-CBDB1A278680}"/>
              </a:ext>
            </a:extLst>
          </p:cNvPr>
          <p:cNvSpPr/>
          <p:nvPr/>
        </p:nvSpPr>
        <p:spPr>
          <a:xfrm>
            <a:off x="1078889" y="318961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5A76A4A-39FA-4105-82E0-A13FBAB79AD8}"/>
              </a:ext>
            </a:extLst>
          </p:cNvPr>
          <p:cNvSpPr/>
          <p:nvPr/>
        </p:nvSpPr>
        <p:spPr>
          <a:xfrm>
            <a:off x="1469513" y="318961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FB27214-B2A6-4BCB-848E-E25A370A389C}"/>
              </a:ext>
            </a:extLst>
          </p:cNvPr>
          <p:cNvSpPr/>
          <p:nvPr/>
        </p:nvSpPr>
        <p:spPr>
          <a:xfrm>
            <a:off x="1860137" y="318961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F4D387D-F69A-4697-A4FA-C54B63F4D0AE}"/>
              </a:ext>
            </a:extLst>
          </p:cNvPr>
          <p:cNvSpPr/>
          <p:nvPr/>
        </p:nvSpPr>
        <p:spPr>
          <a:xfrm>
            <a:off x="688265" y="358700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B5C1C08-64B0-4015-AECC-EE1AC55587A7}"/>
              </a:ext>
            </a:extLst>
          </p:cNvPr>
          <p:cNvSpPr/>
          <p:nvPr/>
        </p:nvSpPr>
        <p:spPr>
          <a:xfrm>
            <a:off x="1078889" y="358700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F3568F6-232C-4676-A3CB-B609B548C2C4}"/>
              </a:ext>
            </a:extLst>
          </p:cNvPr>
          <p:cNvSpPr/>
          <p:nvPr/>
        </p:nvSpPr>
        <p:spPr>
          <a:xfrm>
            <a:off x="1469513" y="358700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832A45C-02C3-49FC-BD03-C50D58EC7AF1}"/>
              </a:ext>
            </a:extLst>
          </p:cNvPr>
          <p:cNvSpPr/>
          <p:nvPr/>
        </p:nvSpPr>
        <p:spPr>
          <a:xfrm>
            <a:off x="1860137" y="358700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6A68529-7D58-4BCE-BC9A-C83D18A8EE39}"/>
              </a:ext>
            </a:extLst>
          </p:cNvPr>
          <p:cNvGrpSpPr/>
          <p:nvPr/>
        </p:nvGrpSpPr>
        <p:grpSpPr>
          <a:xfrm>
            <a:off x="682724" y="2396020"/>
            <a:ext cx="788021" cy="793590"/>
            <a:chOff x="8429286" y="3775778"/>
            <a:chExt cx="788021" cy="793590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4ADCA75-3B57-493E-9472-87453450E185}"/>
                </a:ext>
              </a:extLst>
            </p:cNvPr>
            <p:cNvSpPr/>
            <p:nvPr/>
          </p:nvSpPr>
          <p:spPr>
            <a:xfrm>
              <a:off x="8429286" y="3775778"/>
              <a:ext cx="397397" cy="397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3B031A07-2769-40D3-B3C8-2491A42D1BCF}"/>
                </a:ext>
              </a:extLst>
            </p:cNvPr>
            <p:cNvSpPr/>
            <p:nvPr/>
          </p:nvSpPr>
          <p:spPr>
            <a:xfrm>
              <a:off x="8819910" y="3775778"/>
              <a:ext cx="397397" cy="397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F73F030-B142-4890-96D3-5A4B8F9259BE}"/>
                </a:ext>
              </a:extLst>
            </p:cNvPr>
            <p:cNvSpPr/>
            <p:nvPr/>
          </p:nvSpPr>
          <p:spPr>
            <a:xfrm>
              <a:off x="8429286" y="4171971"/>
              <a:ext cx="397397" cy="397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AAFE3FA-8359-4540-A684-96611AFC3E84}"/>
                </a:ext>
              </a:extLst>
            </p:cNvPr>
            <p:cNvSpPr/>
            <p:nvPr/>
          </p:nvSpPr>
          <p:spPr>
            <a:xfrm>
              <a:off x="8819910" y="4171971"/>
              <a:ext cx="397397" cy="3973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C076968-E3A5-42C8-BD99-2ED17B5BAC63}"/>
              </a:ext>
            </a:extLst>
          </p:cNvPr>
          <p:cNvSpPr/>
          <p:nvPr/>
        </p:nvSpPr>
        <p:spPr>
          <a:xfrm>
            <a:off x="3404836" y="239602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557836F-F2DD-45AC-9DF8-429CD9462ADF}"/>
              </a:ext>
            </a:extLst>
          </p:cNvPr>
          <p:cNvSpPr/>
          <p:nvPr/>
        </p:nvSpPr>
        <p:spPr>
          <a:xfrm>
            <a:off x="3795460" y="239602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3BBC871-93E9-4264-9CA3-236FF9556CFF}"/>
              </a:ext>
            </a:extLst>
          </p:cNvPr>
          <p:cNvSpPr/>
          <p:nvPr/>
        </p:nvSpPr>
        <p:spPr>
          <a:xfrm>
            <a:off x="4186084" y="239602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C1A3EFA-03D6-4AB5-A352-3243B9308D09}"/>
              </a:ext>
            </a:extLst>
          </p:cNvPr>
          <p:cNvSpPr/>
          <p:nvPr/>
        </p:nvSpPr>
        <p:spPr>
          <a:xfrm>
            <a:off x="4576708" y="239602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0BFE391-BD69-4D99-A5C3-EA78C59B59E1}"/>
              </a:ext>
            </a:extLst>
          </p:cNvPr>
          <p:cNvSpPr/>
          <p:nvPr/>
        </p:nvSpPr>
        <p:spPr>
          <a:xfrm>
            <a:off x="3404836" y="279221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AC72AE5-546F-4770-8A7D-FC511ADB3E00}"/>
              </a:ext>
            </a:extLst>
          </p:cNvPr>
          <p:cNvSpPr/>
          <p:nvPr/>
        </p:nvSpPr>
        <p:spPr>
          <a:xfrm>
            <a:off x="3795460" y="279221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91DDF42-6C94-43E6-8833-AAF9DD8E4338}"/>
              </a:ext>
            </a:extLst>
          </p:cNvPr>
          <p:cNvSpPr/>
          <p:nvPr/>
        </p:nvSpPr>
        <p:spPr>
          <a:xfrm>
            <a:off x="4186084" y="279221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015871-5F2B-47E8-A017-CBA8EAE1551B}"/>
              </a:ext>
            </a:extLst>
          </p:cNvPr>
          <p:cNvSpPr/>
          <p:nvPr/>
        </p:nvSpPr>
        <p:spPr>
          <a:xfrm>
            <a:off x="4576708" y="279221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3E870A3-C93D-4E35-A97F-059DF6608ED0}"/>
              </a:ext>
            </a:extLst>
          </p:cNvPr>
          <p:cNvSpPr/>
          <p:nvPr/>
        </p:nvSpPr>
        <p:spPr>
          <a:xfrm>
            <a:off x="3404836" y="318961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218E8-8136-46B7-B6BC-BC8FEE0EDBBA}"/>
              </a:ext>
            </a:extLst>
          </p:cNvPr>
          <p:cNvSpPr/>
          <p:nvPr/>
        </p:nvSpPr>
        <p:spPr>
          <a:xfrm>
            <a:off x="3795460" y="318961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E3317F5-1EB2-454D-9F10-34720C92862E}"/>
              </a:ext>
            </a:extLst>
          </p:cNvPr>
          <p:cNvSpPr/>
          <p:nvPr/>
        </p:nvSpPr>
        <p:spPr>
          <a:xfrm>
            <a:off x="4186084" y="318961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969CC7D-B6CF-460D-A1A9-85DA4F22C519}"/>
              </a:ext>
            </a:extLst>
          </p:cNvPr>
          <p:cNvSpPr/>
          <p:nvPr/>
        </p:nvSpPr>
        <p:spPr>
          <a:xfrm>
            <a:off x="4576708" y="318961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A37C007-15A7-48CF-A60D-DE098FF645FF}"/>
              </a:ext>
            </a:extLst>
          </p:cNvPr>
          <p:cNvSpPr/>
          <p:nvPr/>
        </p:nvSpPr>
        <p:spPr>
          <a:xfrm>
            <a:off x="3404836" y="358700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617AFB4-A1F2-4A22-AD23-183B6452A47D}"/>
              </a:ext>
            </a:extLst>
          </p:cNvPr>
          <p:cNvSpPr/>
          <p:nvPr/>
        </p:nvSpPr>
        <p:spPr>
          <a:xfrm>
            <a:off x="3795460" y="358700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4E50C-C450-47C6-8318-4E3A7FEC1412}"/>
              </a:ext>
            </a:extLst>
          </p:cNvPr>
          <p:cNvSpPr/>
          <p:nvPr/>
        </p:nvSpPr>
        <p:spPr>
          <a:xfrm>
            <a:off x="4186084" y="358700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3B385FC-537A-4897-845C-88B880700B1C}"/>
              </a:ext>
            </a:extLst>
          </p:cNvPr>
          <p:cNvSpPr/>
          <p:nvPr/>
        </p:nvSpPr>
        <p:spPr>
          <a:xfrm>
            <a:off x="4576708" y="358700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7F3E8B3-BCDD-43CC-A5EF-94BFDA9A1622}"/>
              </a:ext>
            </a:extLst>
          </p:cNvPr>
          <p:cNvSpPr/>
          <p:nvPr/>
        </p:nvSpPr>
        <p:spPr>
          <a:xfrm>
            <a:off x="3404836" y="3984402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4D952F2-58D7-45AB-91F2-671F44BFA5A2}"/>
              </a:ext>
            </a:extLst>
          </p:cNvPr>
          <p:cNvSpPr/>
          <p:nvPr/>
        </p:nvSpPr>
        <p:spPr>
          <a:xfrm>
            <a:off x="3795460" y="3984402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5D42280-2950-45CC-986D-426CBF01928B}"/>
              </a:ext>
            </a:extLst>
          </p:cNvPr>
          <p:cNvSpPr/>
          <p:nvPr/>
        </p:nvSpPr>
        <p:spPr>
          <a:xfrm>
            <a:off x="4186084" y="3984402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C572453-8DEC-4788-A65C-0DFA78CDEFD5}"/>
              </a:ext>
            </a:extLst>
          </p:cNvPr>
          <p:cNvSpPr/>
          <p:nvPr/>
        </p:nvSpPr>
        <p:spPr>
          <a:xfrm>
            <a:off x="4576708" y="3984402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C472E8E-19C9-48F0-9E05-3A643935A527}"/>
              </a:ext>
            </a:extLst>
          </p:cNvPr>
          <p:cNvSpPr/>
          <p:nvPr/>
        </p:nvSpPr>
        <p:spPr>
          <a:xfrm>
            <a:off x="3404836" y="4381798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CD2004E-7BD6-4009-8C7D-342800D7BE49}"/>
              </a:ext>
            </a:extLst>
          </p:cNvPr>
          <p:cNvSpPr/>
          <p:nvPr/>
        </p:nvSpPr>
        <p:spPr>
          <a:xfrm>
            <a:off x="3795460" y="4381798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26E0E7B-B5CD-41C0-BF36-F08C12C4B872}"/>
              </a:ext>
            </a:extLst>
          </p:cNvPr>
          <p:cNvSpPr/>
          <p:nvPr/>
        </p:nvSpPr>
        <p:spPr>
          <a:xfrm>
            <a:off x="4186084" y="4381798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289B951-9FDF-477C-9A4D-2B38021F8FF8}"/>
              </a:ext>
            </a:extLst>
          </p:cNvPr>
          <p:cNvSpPr/>
          <p:nvPr/>
        </p:nvSpPr>
        <p:spPr>
          <a:xfrm>
            <a:off x="4576708" y="4381798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C328D09-B54B-4947-B6BA-16121277240F}"/>
              </a:ext>
            </a:extLst>
          </p:cNvPr>
          <p:cNvSpPr/>
          <p:nvPr/>
        </p:nvSpPr>
        <p:spPr>
          <a:xfrm>
            <a:off x="3404836" y="4779194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553ECA6-B5A5-4139-9D55-2D50D704F10B}"/>
              </a:ext>
            </a:extLst>
          </p:cNvPr>
          <p:cNvSpPr/>
          <p:nvPr/>
        </p:nvSpPr>
        <p:spPr>
          <a:xfrm>
            <a:off x="3795460" y="4779194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B12DD8D-3CEF-4F8D-8F1F-96FDF591FB0A}"/>
              </a:ext>
            </a:extLst>
          </p:cNvPr>
          <p:cNvSpPr/>
          <p:nvPr/>
        </p:nvSpPr>
        <p:spPr>
          <a:xfrm>
            <a:off x="4186084" y="4779194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2F7CE0A-3C59-42F6-8E45-0FBEB14FC58B}"/>
              </a:ext>
            </a:extLst>
          </p:cNvPr>
          <p:cNvSpPr/>
          <p:nvPr/>
        </p:nvSpPr>
        <p:spPr>
          <a:xfrm>
            <a:off x="4576708" y="4779194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F92BDB2F-98EA-4823-8A9A-032E7B74FA2D}"/>
              </a:ext>
            </a:extLst>
          </p:cNvPr>
          <p:cNvSpPr/>
          <p:nvPr/>
        </p:nvSpPr>
        <p:spPr>
          <a:xfrm>
            <a:off x="3404836" y="517659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2DE37FC-CCCB-400D-9AE9-2DD2B0F35071}"/>
              </a:ext>
            </a:extLst>
          </p:cNvPr>
          <p:cNvSpPr/>
          <p:nvPr/>
        </p:nvSpPr>
        <p:spPr>
          <a:xfrm>
            <a:off x="3795460" y="517659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EF767D90-61A8-4C55-999E-820AAA97443A}"/>
              </a:ext>
            </a:extLst>
          </p:cNvPr>
          <p:cNvSpPr/>
          <p:nvPr/>
        </p:nvSpPr>
        <p:spPr>
          <a:xfrm>
            <a:off x="4186084" y="517659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135C1E5-CB0C-4F90-9866-C411E851AF35}"/>
              </a:ext>
            </a:extLst>
          </p:cNvPr>
          <p:cNvSpPr/>
          <p:nvPr/>
        </p:nvSpPr>
        <p:spPr>
          <a:xfrm>
            <a:off x="4576708" y="517659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43ECBE71-7124-4BD5-A17A-C782AC539AE6}"/>
              </a:ext>
            </a:extLst>
          </p:cNvPr>
          <p:cNvSpPr/>
          <p:nvPr/>
        </p:nvSpPr>
        <p:spPr>
          <a:xfrm>
            <a:off x="3404836" y="557398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4DF3125-43C9-4DD1-964F-3EEDE7B1812E}"/>
              </a:ext>
            </a:extLst>
          </p:cNvPr>
          <p:cNvSpPr/>
          <p:nvPr/>
        </p:nvSpPr>
        <p:spPr>
          <a:xfrm>
            <a:off x="3795460" y="557398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DC07E71-C841-4FAC-A9A3-507738295C41}"/>
              </a:ext>
            </a:extLst>
          </p:cNvPr>
          <p:cNvSpPr/>
          <p:nvPr/>
        </p:nvSpPr>
        <p:spPr>
          <a:xfrm>
            <a:off x="4186084" y="557398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2A2108-53D5-4639-8B62-127580F8E289}"/>
              </a:ext>
            </a:extLst>
          </p:cNvPr>
          <p:cNvSpPr/>
          <p:nvPr/>
        </p:nvSpPr>
        <p:spPr>
          <a:xfrm>
            <a:off x="4576708" y="557398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00D95E-2453-4837-9D66-8D1FCD7E18A2}"/>
              </a:ext>
            </a:extLst>
          </p:cNvPr>
          <p:cNvSpPr txBox="1"/>
          <p:nvPr/>
        </p:nvSpPr>
        <p:spPr>
          <a:xfrm>
            <a:off x="970858" y="196407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CABCE21-5970-41B9-A312-E6A24B0BB95F}"/>
              </a:ext>
            </a:extLst>
          </p:cNvPr>
          <p:cNvSpPr txBox="1"/>
          <p:nvPr/>
        </p:nvSpPr>
        <p:spPr>
          <a:xfrm>
            <a:off x="3582201" y="1950108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col(9,4)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AD6D3FA-71DF-4266-BAEE-5C7EF37BD68C}"/>
              </a:ext>
            </a:extLst>
          </p:cNvPr>
          <p:cNvSpPr/>
          <p:nvPr/>
        </p:nvSpPr>
        <p:spPr>
          <a:xfrm>
            <a:off x="2505741" y="3102071"/>
            <a:ext cx="291089" cy="397397"/>
          </a:xfrm>
          <a:prstGeom prst="rightArrow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A4B0879-E900-4444-BE1B-55A6D898EBE0}"/>
              </a:ext>
            </a:extLst>
          </p:cNvPr>
          <p:cNvSpPr txBox="1"/>
          <p:nvPr/>
        </p:nvSpPr>
        <p:spPr>
          <a:xfrm>
            <a:off x="5563081" y="617589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화살표: 오른쪽 165">
            <a:extLst>
              <a:ext uri="{FF2B5EF4-FFF2-40B4-BE49-F238E27FC236}">
                <a16:creationId xmlns:a16="http://schemas.microsoft.com/office/drawing/2014/main" id="{E26BC68E-CDC3-40A1-91A5-45818227589D}"/>
              </a:ext>
            </a:extLst>
          </p:cNvPr>
          <p:cNvSpPr/>
          <p:nvPr/>
        </p:nvSpPr>
        <p:spPr>
          <a:xfrm rot="5400000">
            <a:off x="6211737" y="2000650"/>
            <a:ext cx="291089" cy="397397"/>
          </a:xfrm>
          <a:prstGeom prst="rightArrow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43E12FB-BAB9-42E4-98BD-9DC3A2DAF4EC}"/>
              </a:ext>
            </a:extLst>
          </p:cNvPr>
          <p:cNvGrpSpPr/>
          <p:nvPr/>
        </p:nvGrpSpPr>
        <p:grpSpPr>
          <a:xfrm>
            <a:off x="5694591" y="2594328"/>
            <a:ext cx="1286325" cy="322957"/>
            <a:chOff x="5625253" y="2544134"/>
            <a:chExt cx="1582815" cy="397397"/>
          </a:xfrm>
        </p:grpSpPr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F9DC4B8-F60B-4971-ABCA-FC00A534767F}"/>
                </a:ext>
              </a:extLst>
            </p:cNvPr>
            <p:cNvSpPr/>
            <p:nvPr/>
          </p:nvSpPr>
          <p:spPr>
            <a:xfrm>
              <a:off x="5625253" y="2544134"/>
              <a:ext cx="397397" cy="3973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435019A3-70A1-4529-8B30-0A482FC3EBAC}"/>
                </a:ext>
              </a:extLst>
            </p:cNvPr>
            <p:cNvSpPr/>
            <p:nvPr/>
          </p:nvSpPr>
          <p:spPr>
            <a:xfrm>
              <a:off x="6022650" y="2544134"/>
              <a:ext cx="397397" cy="3973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ED177BA7-458F-488F-B6D3-487255EB45CF}"/>
                </a:ext>
              </a:extLst>
            </p:cNvPr>
            <p:cNvSpPr/>
            <p:nvPr/>
          </p:nvSpPr>
          <p:spPr>
            <a:xfrm>
              <a:off x="6413274" y="2544134"/>
              <a:ext cx="397397" cy="3973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5E98D7B-4027-4B08-B240-8634B183D829}"/>
                </a:ext>
              </a:extLst>
            </p:cNvPr>
            <p:cNvSpPr/>
            <p:nvPr/>
          </p:nvSpPr>
          <p:spPr>
            <a:xfrm>
              <a:off x="6810671" y="2544134"/>
              <a:ext cx="397397" cy="3973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3445F7-2B45-4DFB-A048-739BF6C98DDF}"/>
              </a:ext>
            </a:extLst>
          </p:cNvPr>
          <p:cNvGrpSpPr/>
          <p:nvPr/>
        </p:nvGrpSpPr>
        <p:grpSpPr>
          <a:xfrm>
            <a:off x="5699634" y="3608528"/>
            <a:ext cx="434472" cy="420547"/>
            <a:chOff x="5699634" y="3608528"/>
            <a:chExt cx="434472" cy="420547"/>
          </a:xfrm>
        </p:grpSpPr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39F8E7B5-C452-411B-9389-AF9AE6B3D810}"/>
                </a:ext>
              </a:extLst>
            </p:cNvPr>
            <p:cNvSpPr/>
            <p:nvPr/>
          </p:nvSpPr>
          <p:spPr>
            <a:xfrm>
              <a:off x="5699634" y="3608528"/>
              <a:ext cx="434472" cy="42054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A5E69ED-FB45-4033-9001-D2C5CEC93D74}"/>
                </a:ext>
              </a:extLst>
            </p:cNvPr>
            <p:cNvSpPr/>
            <p:nvPr/>
          </p:nvSpPr>
          <p:spPr>
            <a:xfrm>
              <a:off x="5748639" y="3650569"/>
              <a:ext cx="336463" cy="3364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A9BDB2FA-5165-42B8-85F2-7A4D0C5961E2}"/>
              </a:ext>
            </a:extLst>
          </p:cNvPr>
          <p:cNvSpPr txBox="1"/>
          <p:nvPr/>
        </p:nvSpPr>
        <p:spPr>
          <a:xfrm>
            <a:off x="6383315" y="208840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A6C48DF7-CCEE-489B-A8C3-3ADB21B10C43}"/>
              </a:ext>
            </a:extLst>
          </p:cNvPr>
          <p:cNvSpPr/>
          <p:nvPr/>
        </p:nvSpPr>
        <p:spPr>
          <a:xfrm rot="5400000">
            <a:off x="6187260" y="2966807"/>
            <a:ext cx="291089" cy="397397"/>
          </a:xfrm>
          <a:prstGeom prst="rightArrow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62D9BA8C-DAAD-4862-B652-D4A244C161EE}"/>
              </a:ext>
            </a:extLst>
          </p:cNvPr>
          <p:cNvSpPr txBox="1"/>
          <p:nvPr/>
        </p:nvSpPr>
        <p:spPr>
          <a:xfrm>
            <a:off x="6144027" y="333714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D29B389-1078-4F28-936F-EC717D777864}"/>
              </a:ext>
            </a:extLst>
          </p:cNvPr>
          <p:cNvSpPr txBox="1"/>
          <p:nvPr/>
        </p:nvSpPr>
        <p:spPr>
          <a:xfrm>
            <a:off x="7494079" y="214239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30047C3-1DF9-4B1A-91E1-F6E9139DA065}"/>
              </a:ext>
            </a:extLst>
          </p:cNvPr>
          <p:cNvSpPr txBox="1"/>
          <p:nvPr/>
        </p:nvSpPr>
        <p:spPr>
          <a:xfrm>
            <a:off x="8275286" y="214239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9B8751D0-2736-4721-9950-6ECF24A6E0B0}"/>
              </a:ext>
            </a:extLst>
          </p:cNvPr>
          <p:cNvSpPr txBox="1"/>
          <p:nvPr/>
        </p:nvSpPr>
        <p:spPr>
          <a:xfrm>
            <a:off x="9474604" y="215029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A1671A-E619-4BC4-B58C-9EE7265526F4}"/>
              </a:ext>
            </a:extLst>
          </p:cNvPr>
          <p:cNvGrpSpPr/>
          <p:nvPr/>
        </p:nvGrpSpPr>
        <p:grpSpPr>
          <a:xfrm>
            <a:off x="7417572" y="2776754"/>
            <a:ext cx="365511" cy="3286409"/>
            <a:chOff x="7825060" y="3025094"/>
            <a:chExt cx="397404" cy="3573169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BF20A21-FB91-498E-ABB5-AD1525B72680}"/>
                </a:ext>
              </a:extLst>
            </p:cNvPr>
            <p:cNvSpPr/>
            <p:nvPr/>
          </p:nvSpPr>
          <p:spPr>
            <a:xfrm>
              <a:off x="7825067" y="3025094"/>
              <a:ext cx="397397" cy="3973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1A2F4CFF-9893-4F66-8882-3635B6F4A901}"/>
                </a:ext>
              </a:extLst>
            </p:cNvPr>
            <p:cNvSpPr/>
            <p:nvPr/>
          </p:nvSpPr>
          <p:spPr>
            <a:xfrm>
              <a:off x="7825066" y="3422489"/>
              <a:ext cx="397397" cy="3973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B13CD710-9C66-4447-B0C6-002915058E80}"/>
                </a:ext>
              </a:extLst>
            </p:cNvPr>
            <p:cNvSpPr/>
            <p:nvPr/>
          </p:nvSpPr>
          <p:spPr>
            <a:xfrm>
              <a:off x="7825066" y="3821447"/>
              <a:ext cx="397397" cy="3973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A9B7870C-82D9-4BEC-9DC5-219B40AFE572}"/>
                </a:ext>
              </a:extLst>
            </p:cNvPr>
            <p:cNvSpPr/>
            <p:nvPr/>
          </p:nvSpPr>
          <p:spPr>
            <a:xfrm>
              <a:off x="7825065" y="4217281"/>
              <a:ext cx="397397" cy="3973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67A82C07-19AA-45F1-B449-3D126DC27DA5}"/>
                </a:ext>
              </a:extLst>
            </p:cNvPr>
            <p:cNvSpPr/>
            <p:nvPr/>
          </p:nvSpPr>
          <p:spPr>
            <a:xfrm>
              <a:off x="7825064" y="4621191"/>
              <a:ext cx="397397" cy="3973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9CE37D77-E468-4765-BBD2-5FE642F43AD5}"/>
                </a:ext>
              </a:extLst>
            </p:cNvPr>
            <p:cNvSpPr/>
            <p:nvPr/>
          </p:nvSpPr>
          <p:spPr>
            <a:xfrm>
              <a:off x="7825063" y="5025101"/>
              <a:ext cx="397397" cy="3973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AA6FCCC1-1581-41CB-A8F9-A6FECF8782CC}"/>
                </a:ext>
              </a:extLst>
            </p:cNvPr>
            <p:cNvSpPr/>
            <p:nvPr/>
          </p:nvSpPr>
          <p:spPr>
            <a:xfrm>
              <a:off x="7825062" y="5409100"/>
              <a:ext cx="397397" cy="3973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9099B932-1678-4010-BE16-330F42DB8F30}"/>
                </a:ext>
              </a:extLst>
            </p:cNvPr>
            <p:cNvSpPr/>
            <p:nvPr/>
          </p:nvSpPr>
          <p:spPr>
            <a:xfrm>
              <a:off x="7825061" y="5806495"/>
              <a:ext cx="397397" cy="3973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6FA4E20D-C8AC-4065-A040-87BB7AC41231}"/>
                </a:ext>
              </a:extLst>
            </p:cNvPr>
            <p:cNvSpPr/>
            <p:nvPr/>
          </p:nvSpPr>
          <p:spPr>
            <a:xfrm>
              <a:off x="7825060" y="6200866"/>
              <a:ext cx="397397" cy="3973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ECD82548-00DB-4DFC-8BC5-96C894A1B160}"/>
              </a:ext>
            </a:extLst>
          </p:cNvPr>
          <p:cNvSpPr txBox="1"/>
          <p:nvPr/>
        </p:nvSpPr>
        <p:spPr>
          <a:xfrm>
            <a:off x="723083" y="413456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58F48EB-3390-4E8D-90B6-F1A005AA038D}"/>
              </a:ext>
            </a:extLst>
          </p:cNvPr>
          <p:cNvSpPr txBox="1"/>
          <p:nvPr/>
        </p:nvSpPr>
        <p:spPr>
          <a:xfrm>
            <a:off x="221923" y="772609"/>
            <a:ext cx="4839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D5A8747-3EE9-4D48-8139-9E91E34F9A01}"/>
              </a:ext>
            </a:extLst>
          </p:cNvPr>
          <p:cNvSpPr txBox="1"/>
          <p:nvPr/>
        </p:nvSpPr>
        <p:spPr>
          <a:xfrm>
            <a:off x="5368399" y="529482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col_W(4,1)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BE288DB-6AF4-4090-B70F-021F5B8FAECE}"/>
              </a:ext>
            </a:extLst>
          </p:cNvPr>
          <p:cNvSpPr txBox="1"/>
          <p:nvPr/>
        </p:nvSpPr>
        <p:spPr>
          <a:xfrm>
            <a:off x="5184930" y="3911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E67865B-3384-4E45-A794-42E2D13F60A0}"/>
              </a:ext>
            </a:extLst>
          </p:cNvPr>
          <p:cNvSpPr txBox="1"/>
          <p:nvPr/>
        </p:nvSpPr>
        <p:spPr>
          <a:xfrm>
            <a:off x="6852578" y="395829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2445773-1D2C-43C1-8313-65F2F84C96EF}"/>
              </a:ext>
            </a:extLst>
          </p:cNvPr>
          <p:cNvSpPr txBox="1"/>
          <p:nvPr/>
        </p:nvSpPr>
        <p:spPr>
          <a:xfrm>
            <a:off x="8802521" y="563837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out(9,</a:t>
            </a:r>
            <a:r>
              <a:rPr lang="en-US" altLang="ko-KR" sz="180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EBBD66A8-3FD6-4283-9AC1-8E6EF95DF1C6}"/>
              </a:ext>
            </a:extLst>
          </p:cNvPr>
          <p:cNvSpPr/>
          <p:nvPr/>
        </p:nvSpPr>
        <p:spPr>
          <a:xfrm>
            <a:off x="8376100" y="3766717"/>
            <a:ext cx="289299" cy="28929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D0206C8-E664-4117-BC2F-E7285CF066A4}"/>
              </a:ext>
            </a:extLst>
          </p:cNvPr>
          <p:cNvSpPr txBox="1"/>
          <p:nvPr/>
        </p:nvSpPr>
        <p:spPr>
          <a:xfrm>
            <a:off x="7943556" y="365538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CE761E-6D07-493E-881E-1C6F6F6B6A89}"/>
              </a:ext>
            </a:extLst>
          </p:cNvPr>
          <p:cNvGrpSpPr/>
          <p:nvPr/>
        </p:nvGrpSpPr>
        <p:grpSpPr>
          <a:xfrm>
            <a:off x="9241891" y="2776755"/>
            <a:ext cx="319031" cy="2868500"/>
            <a:chOff x="9649379" y="3025094"/>
            <a:chExt cx="397404" cy="3573169"/>
          </a:xfrm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0D1D8FFB-B968-48F6-B8C6-D192CA3135EF}"/>
                </a:ext>
              </a:extLst>
            </p:cNvPr>
            <p:cNvSpPr/>
            <p:nvPr/>
          </p:nvSpPr>
          <p:spPr>
            <a:xfrm>
              <a:off x="9649386" y="3025094"/>
              <a:ext cx="397397" cy="3973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BAFE147C-BBF7-4DDC-977E-1B8F43111B89}"/>
                </a:ext>
              </a:extLst>
            </p:cNvPr>
            <p:cNvSpPr/>
            <p:nvPr/>
          </p:nvSpPr>
          <p:spPr>
            <a:xfrm>
              <a:off x="9649385" y="3422489"/>
              <a:ext cx="397397" cy="3973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D8042D6D-4500-45F5-AC96-A44BEE86A2B6}"/>
                </a:ext>
              </a:extLst>
            </p:cNvPr>
            <p:cNvSpPr/>
            <p:nvPr/>
          </p:nvSpPr>
          <p:spPr>
            <a:xfrm>
              <a:off x="9649385" y="3821447"/>
              <a:ext cx="397397" cy="3973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2B2E3E6-06B2-409B-96E5-6C35BD36D267}"/>
                </a:ext>
              </a:extLst>
            </p:cNvPr>
            <p:cNvSpPr/>
            <p:nvPr/>
          </p:nvSpPr>
          <p:spPr>
            <a:xfrm>
              <a:off x="9649384" y="4217281"/>
              <a:ext cx="397397" cy="3973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34F9CF29-8F8A-445C-9485-B22D6F2A9C9B}"/>
                </a:ext>
              </a:extLst>
            </p:cNvPr>
            <p:cNvSpPr/>
            <p:nvPr/>
          </p:nvSpPr>
          <p:spPr>
            <a:xfrm>
              <a:off x="9649383" y="4621191"/>
              <a:ext cx="397397" cy="3973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D0C03AB-663C-4BEA-9148-7D53C09F35E8}"/>
                </a:ext>
              </a:extLst>
            </p:cNvPr>
            <p:cNvSpPr/>
            <p:nvPr/>
          </p:nvSpPr>
          <p:spPr>
            <a:xfrm>
              <a:off x="9649382" y="5025101"/>
              <a:ext cx="397397" cy="3973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A9AC4BD-6C5B-4F7C-A034-13B6BD812948}"/>
                </a:ext>
              </a:extLst>
            </p:cNvPr>
            <p:cNvSpPr/>
            <p:nvPr/>
          </p:nvSpPr>
          <p:spPr>
            <a:xfrm>
              <a:off x="9649381" y="5409100"/>
              <a:ext cx="397397" cy="3973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A2153F41-A959-4631-AD7B-703B66B5DE8B}"/>
                </a:ext>
              </a:extLst>
            </p:cNvPr>
            <p:cNvSpPr/>
            <p:nvPr/>
          </p:nvSpPr>
          <p:spPr>
            <a:xfrm>
              <a:off x="9649380" y="5806495"/>
              <a:ext cx="397397" cy="3973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A9BD699-C590-4A39-9DAA-9D5A71EC7908}"/>
                </a:ext>
              </a:extLst>
            </p:cNvPr>
            <p:cNvSpPr/>
            <p:nvPr/>
          </p:nvSpPr>
          <p:spPr>
            <a:xfrm>
              <a:off x="9649379" y="6200866"/>
              <a:ext cx="397397" cy="3973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3EE42D41-85AF-48E9-9A06-E5C6EB4B2F93}"/>
              </a:ext>
            </a:extLst>
          </p:cNvPr>
          <p:cNvSpPr txBox="1"/>
          <p:nvPr/>
        </p:nvSpPr>
        <p:spPr>
          <a:xfrm>
            <a:off x="8835803" y="368850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F5B9B49-B6D8-4087-BD2B-E3895FB8B5FE}"/>
              </a:ext>
            </a:extLst>
          </p:cNvPr>
          <p:cNvSpPr txBox="1"/>
          <p:nvPr/>
        </p:nvSpPr>
        <p:spPr>
          <a:xfrm>
            <a:off x="8156130" y="411240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b(1,)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C620BFE7-93A5-4170-8C2F-329C3EE2713D}"/>
              </a:ext>
            </a:extLst>
          </p:cNvPr>
          <p:cNvSpPr txBox="1"/>
          <p:nvPr/>
        </p:nvSpPr>
        <p:spPr>
          <a:xfrm>
            <a:off x="7195080" y="614078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94FF36CE-CFBF-472A-93E4-1ADF942FFBAA}"/>
              </a:ext>
            </a:extLst>
          </p:cNvPr>
          <p:cNvSpPr/>
          <p:nvPr/>
        </p:nvSpPr>
        <p:spPr>
          <a:xfrm>
            <a:off x="5916053" y="999768"/>
            <a:ext cx="894618" cy="100343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F5C733D-97D2-47B1-BBFC-936DFA43B162}"/>
              </a:ext>
            </a:extLst>
          </p:cNvPr>
          <p:cNvSpPr/>
          <p:nvPr/>
        </p:nvSpPr>
        <p:spPr>
          <a:xfrm>
            <a:off x="5951722" y="1038707"/>
            <a:ext cx="819658" cy="91806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33B8D0E8-771F-4395-81B3-C71F2312E4BD}"/>
              </a:ext>
            </a:extLst>
          </p:cNvPr>
          <p:cNvGrpSpPr/>
          <p:nvPr/>
        </p:nvGrpSpPr>
        <p:grpSpPr>
          <a:xfrm>
            <a:off x="5987391" y="1077646"/>
            <a:ext cx="748320" cy="840184"/>
            <a:chOff x="2444936" y="4648399"/>
            <a:chExt cx="748320" cy="840184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36170F7D-CA25-4B32-8756-97BFD888D6E9}"/>
                </a:ext>
              </a:extLst>
            </p:cNvPr>
            <p:cNvSpPr/>
            <p:nvPr/>
          </p:nvSpPr>
          <p:spPr>
            <a:xfrm>
              <a:off x="2444936" y="4648399"/>
              <a:ext cx="748320" cy="42009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929EF717-F9DC-4ABE-820C-B079737FA82A}"/>
                </a:ext>
              </a:extLst>
            </p:cNvPr>
            <p:cNvGrpSpPr/>
            <p:nvPr/>
          </p:nvGrpSpPr>
          <p:grpSpPr>
            <a:xfrm>
              <a:off x="2480542" y="4685596"/>
              <a:ext cx="677108" cy="338554"/>
              <a:chOff x="2477619" y="4686031"/>
              <a:chExt cx="677108" cy="338554"/>
            </a:xfrm>
          </p:grpSpPr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E92062AC-2029-4EDA-96F7-9DAE075F9F95}"/>
                  </a:ext>
                </a:extLst>
              </p:cNvPr>
              <p:cNvSpPr/>
              <p:nvPr/>
            </p:nvSpPr>
            <p:spPr>
              <a:xfrm>
                <a:off x="2477619" y="4686031"/>
                <a:ext cx="338554" cy="338554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0EF14CE7-B981-4B09-A6EB-29BB7B37D484}"/>
                  </a:ext>
                </a:extLst>
              </p:cNvPr>
              <p:cNvSpPr/>
              <p:nvPr/>
            </p:nvSpPr>
            <p:spPr>
              <a:xfrm>
                <a:off x="2816173" y="4686031"/>
                <a:ext cx="338554" cy="338554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3F0D0B0A-2235-435F-A265-6684473105B4}"/>
                </a:ext>
              </a:extLst>
            </p:cNvPr>
            <p:cNvGrpSpPr/>
            <p:nvPr/>
          </p:nvGrpSpPr>
          <p:grpSpPr>
            <a:xfrm>
              <a:off x="2444936" y="5068491"/>
              <a:ext cx="748320" cy="420092"/>
              <a:chOff x="2444936" y="4648399"/>
              <a:chExt cx="748320" cy="420092"/>
            </a:xfrm>
          </p:grpSpPr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52F1EBC8-1296-4DA8-9ED2-AF4141C8B882}"/>
                  </a:ext>
                </a:extLst>
              </p:cNvPr>
              <p:cNvSpPr/>
              <p:nvPr/>
            </p:nvSpPr>
            <p:spPr>
              <a:xfrm>
                <a:off x="2444936" y="4648399"/>
                <a:ext cx="748320" cy="420092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208" name="그룹 207">
                <a:extLst>
                  <a:ext uri="{FF2B5EF4-FFF2-40B4-BE49-F238E27FC236}">
                    <a16:creationId xmlns:a16="http://schemas.microsoft.com/office/drawing/2014/main" id="{51A85961-E52F-471E-B7DE-636344825EC3}"/>
                  </a:ext>
                </a:extLst>
              </p:cNvPr>
              <p:cNvGrpSpPr/>
              <p:nvPr/>
            </p:nvGrpSpPr>
            <p:grpSpPr>
              <a:xfrm>
                <a:off x="2480542" y="4685596"/>
                <a:ext cx="677108" cy="338554"/>
                <a:chOff x="2477619" y="4686031"/>
                <a:chExt cx="677108" cy="338554"/>
              </a:xfrm>
            </p:grpSpPr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F7370FD7-A62F-4DFB-9A7B-D92D6DA34A8F}"/>
                    </a:ext>
                  </a:extLst>
                </p:cNvPr>
                <p:cNvSpPr/>
                <p:nvPr/>
              </p:nvSpPr>
              <p:spPr>
                <a:xfrm>
                  <a:off x="2477619" y="4686031"/>
                  <a:ext cx="338554" cy="338554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4F629E10-A56F-4397-9BA9-4DB682E883CC}"/>
                    </a:ext>
                  </a:extLst>
                </p:cNvPr>
                <p:cNvSpPr/>
                <p:nvPr/>
              </p:nvSpPr>
              <p:spPr>
                <a:xfrm>
                  <a:off x="2816173" y="4686031"/>
                  <a:ext cx="338554" cy="338554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0FCD5D06-B279-47B4-9289-FE85E3A1AFA7}"/>
              </a:ext>
            </a:extLst>
          </p:cNvPr>
          <p:cNvGrpSpPr/>
          <p:nvPr/>
        </p:nvGrpSpPr>
        <p:grpSpPr>
          <a:xfrm>
            <a:off x="5699634" y="4029074"/>
            <a:ext cx="434472" cy="420547"/>
            <a:chOff x="5699634" y="3608528"/>
            <a:chExt cx="434472" cy="420547"/>
          </a:xfrm>
        </p:grpSpPr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C8C95108-F9F5-434C-810A-33AD04A7F2D6}"/>
                </a:ext>
              </a:extLst>
            </p:cNvPr>
            <p:cNvSpPr/>
            <p:nvPr/>
          </p:nvSpPr>
          <p:spPr>
            <a:xfrm>
              <a:off x="5699634" y="3608528"/>
              <a:ext cx="434472" cy="42054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542FEC7-2C17-4ABD-8F16-C9DB318A37A9}"/>
                </a:ext>
              </a:extLst>
            </p:cNvPr>
            <p:cNvSpPr/>
            <p:nvPr/>
          </p:nvSpPr>
          <p:spPr>
            <a:xfrm>
              <a:off x="5748639" y="3650569"/>
              <a:ext cx="336463" cy="3364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24A3594E-360E-4B63-9029-36A15E406C73}"/>
              </a:ext>
            </a:extLst>
          </p:cNvPr>
          <p:cNvGrpSpPr/>
          <p:nvPr/>
        </p:nvGrpSpPr>
        <p:grpSpPr>
          <a:xfrm>
            <a:off x="5699634" y="4451675"/>
            <a:ext cx="434472" cy="420547"/>
            <a:chOff x="5699634" y="3608528"/>
            <a:chExt cx="434472" cy="420547"/>
          </a:xfrm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B2274B81-A37F-4AC1-B0CE-DEA95DB9266F}"/>
                </a:ext>
              </a:extLst>
            </p:cNvPr>
            <p:cNvSpPr/>
            <p:nvPr/>
          </p:nvSpPr>
          <p:spPr>
            <a:xfrm>
              <a:off x="5699634" y="3608528"/>
              <a:ext cx="434472" cy="42054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67D98EA1-729B-4478-8197-3D879950B944}"/>
                </a:ext>
              </a:extLst>
            </p:cNvPr>
            <p:cNvSpPr/>
            <p:nvPr/>
          </p:nvSpPr>
          <p:spPr>
            <a:xfrm>
              <a:off x="5748639" y="3650569"/>
              <a:ext cx="336463" cy="3364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916C2667-886B-41B0-9A74-9C6E57552019}"/>
              </a:ext>
            </a:extLst>
          </p:cNvPr>
          <p:cNvGrpSpPr/>
          <p:nvPr/>
        </p:nvGrpSpPr>
        <p:grpSpPr>
          <a:xfrm>
            <a:off x="5699634" y="4874276"/>
            <a:ext cx="434472" cy="420547"/>
            <a:chOff x="5699634" y="3608528"/>
            <a:chExt cx="434472" cy="420547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839D44BC-7C80-4A21-9CBF-660D4405A1DE}"/>
                </a:ext>
              </a:extLst>
            </p:cNvPr>
            <p:cNvSpPr/>
            <p:nvPr/>
          </p:nvSpPr>
          <p:spPr>
            <a:xfrm>
              <a:off x="5699634" y="3608528"/>
              <a:ext cx="434472" cy="42054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694EDB5-6DBF-4F4D-8829-26DD5925C2CF}"/>
                </a:ext>
              </a:extLst>
            </p:cNvPr>
            <p:cNvSpPr/>
            <p:nvPr/>
          </p:nvSpPr>
          <p:spPr>
            <a:xfrm>
              <a:off x="5748639" y="3650569"/>
              <a:ext cx="336463" cy="3364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69591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0975EF5-F360-43BE-87A6-6DF954717747}"/>
              </a:ext>
            </a:extLst>
          </p:cNvPr>
          <p:cNvSpPr/>
          <p:nvPr/>
        </p:nvSpPr>
        <p:spPr>
          <a:xfrm>
            <a:off x="6399133" y="3387090"/>
            <a:ext cx="1238659" cy="13985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0D0774D7-6477-4603-81DB-70C53D8F909C}"/>
              </a:ext>
            </a:extLst>
          </p:cNvPr>
          <p:cNvSpPr/>
          <p:nvPr/>
        </p:nvSpPr>
        <p:spPr>
          <a:xfrm>
            <a:off x="6440783" y="3429413"/>
            <a:ext cx="1157720" cy="13097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21E24B4C-1827-4134-BD0D-F0C23989B350}"/>
              </a:ext>
            </a:extLst>
          </p:cNvPr>
          <p:cNvSpPr/>
          <p:nvPr/>
        </p:nvSpPr>
        <p:spPr>
          <a:xfrm>
            <a:off x="3541426" y="3279783"/>
            <a:ext cx="1400576" cy="156464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AE011DA-18D1-4F1F-AA14-0697518F5078}"/>
              </a:ext>
            </a:extLst>
          </p:cNvPr>
          <p:cNvSpPr txBox="1"/>
          <p:nvPr/>
        </p:nvSpPr>
        <p:spPr>
          <a:xfrm>
            <a:off x="313832" y="892143"/>
            <a:ext cx="5545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b="1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535F8DE-7C69-4B76-BB13-8A139BA3A064}"/>
              </a:ext>
            </a:extLst>
          </p:cNvPr>
          <p:cNvGrpSpPr/>
          <p:nvPr/>
        </p:nvGrpSpPr>
        <p:grpSpPr>
          <a:xfrm>
            <a:off x="1840046" y="2362922"/>
            <a:ext cx="331500" cy="2980604"/>
            <a:chOff x="1840046" y="2362921"/>
            <a:chExt cx="397404" cy="3573169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522D652-E687-43DD-9AEF-37550642C0A2}"/>
                </a:ext>
              </a:extLst>
            </p:cNvPr>
            <p:cNvSpPr/>
            <p:nvPr/>
          </p:nvSpPr>
          <p:spPr>
            <a:xfrm>
              <a:off x="1840053" y="2362921"/>
              <a:ext cx="397397" cy="3973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1839874-B221-473E-9127-F4134F45B23D}"/>
                </a:ext>
              </a:extLst>
            </p:cNvPr>
            <p:cNvSpPr/>
            <p:nvPr/>
          </p:nvSpPr>
          <p:spPr>
            <a:xfrm>
              <a:off x="1840052" y="2760316"/>
              <a:ext cx="397397" cy="3973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3D3F682A-C079-484B-9DA5-816E7BC35BFD}"/>
                </a:ext>
              </a:extLst>
            </p:cNvPr>
            <p:cNvSpPr/>
            <p:nvPr/>
          </p:nvSpPr>
          <p:spPr>
            <a:xfrm>
              <a:off x="1840052" y="3159274"/>
              <a:ext cx="397397" cy="3973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060006D-D39C-475B-B7B2-EF9BECE15C30}"/>
                </a:ext>
              </a:extLst>
            </p:cNvPr>
            <p:cNvSpPr/>
            <p:nvPr/>
          </p:nvSpPr>
          <p:spPr>
            <a:xfrm>
              <a:off x="1840051" y="3555108"/>
              <a:ext cx="397397" cy="3973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F0CA39C3-10F6-4304-A238-79CDAFD2D10B}"/>
                </a:ext>
              </a:extLst>
            </p:cNvPr>
            <p:cNvSpPr/>
            <p:nvPr/>
          </p:nvSpPr>
          <p:spPr>
            <a:xfrm>
              <a:off x="1840050" y="3959018"/>
              <a:ext cx="397397" cy="3973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35EBC5D-5D2C-481D-AB70-41CC7CE046AC}"/>
                </a:ext>
              </a:extLst>
            </p:cNvPr>
            <p:cNvSpPr/>
            <p:nvPr/>
          </p:nvSpPr>
          <p:spPr>
            <a:xfrm>
              <a:off x="1840049" y="4362928"/>
              <a:ext cx="397397" cy="3973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C2EFFA-8A93-4E97-BBB7-3B837EF0B66C}"/>
                </a:ext>
              </a:extLst>
            </p:cNvPr>
            <p:cNvSpPr/>
            <p:nvPr/>
          </p:nvSpPr>
          <p:spPr>
            <a:xfrm>
              <a:off x="1840048" y="4746927"/>
              <a:ext cx="397397" cy="3973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6426D824-0FD0-469F-89B9-DFF06F9CBDC2}"/>
                </a:ext>
              </a:extLst>
            </p:cNvPr>
            <p:cNvSpPr/>
            <p:nvPr/>
          </p:nvSpPr>
          <p:spPr>
            <a:xfrm>
              <a:off x="1840047" y="5144322"/>
              <a:ext cx="397397" cy="3973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6CA36B7-DF85-472F-A93C-0BE81B97E5DF}"/>
                </a:ext>
              </a:extLst>
            </p:cNvPr>
            <p:cNvSpPr/>
            <p:nvPr/>
          </p:nvSpPr>
          <p:spPr>
            <a:xfrm>
              <a:off x="1840046" y="5538693"/>
              <a:ext cx="397397" cy="3973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BF647055-6EE3-4015-81CE-D008276CEC0E}"/>
              </a:ext>
            </a:extLst>
          </p:cNvPr>
          <p:cNvSpPr txBox="1"/>
          <p:nvPr/>
        </p:nvSpPr>
        <p:spPr>
          <a:xfrm>
            <a:off x="1515457" y="534030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40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B633976-B507-4910-9399-505F8AC60E51}"/>
              </a:ext>
            </a:extLst>
          </p:cNvPr>
          <p:cNvSpPr txBox="1"/>
          <p:nvPr/>
        </p:nvSpPr>
        <p:spPr>
          <a:xfrm>
            <a:off x="1694220" y="1922194"/>
            <a:ext cx="762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B0C09F6-8FC5-443F-B268-E0E388774596}"/>
              </a:ext>
            </a:extLst>
          </p:cNvPr>
          <p:cNvSpPr txBox="1"/>
          <p:nvPr/>
        </p:nvSpPr>
        <p:spPr>
          <a:xfrm>
            <a:off x="3334967" y="494547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</a:t>
            </a:r>
            <a:r>
              <a:rPr lang="en-US" altLang="ko-KR" sz="240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BFBBAB4-8C6F-44F9-A38E-67FAB30F1CB3}"/>
              </a:ext>
            </a:extLst>
          </p:cNvPr>
          <p:cNvSpPr/>
          <p:nvPr/>
        </p:nvSpPr>
        <p:spPr>
          <a:xfrm>
            <a:off x="2669894" y="3952505"/>
            <a:ext cx="486136" cy="410423"/>
          </a:xfrm>
          <a:prstGeom prst="right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화살표: 오른쪽 120">
            <a:extLst>
              <a:ext uri="{FF2B5EF4-FFF2-40B4-BE49-F238E27FC236}">
                <a16:creationId xmlns:a16="http://schemas.microsoft.com/office/drawing/2014/main" id="{9C478D7D-3956-451B-8309-E90574ED9657}"/>
              </a:ext>
            </a:extLst>
          </p:cNvPr>
          <p:cNvSpPr/>
          <p:nvPr/>
        </p:nvSpPr>
        <p:spPr>
          <a:xfrm>
            <a:off x="5586413" y="3945992"/>
            <a:ext cx="486136" cy="410423"/>
          </a:xfrm>
          <a:prstGeom prst="right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DC1BF12-1AFE-4134-8829-B24A34B287D3}"/>
              </a:ext>
            </a:extLst>
          </p:cNvPr>
          <p:cNvSpPr txBox="1"/>
          <p:nvPr/>
        </p:nvSpPr>
        <p:spPr>
          <a:xfrm>
            <a:off x="6212324" y="494547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</a:t>
            </a:r>
            <a:r>
              <a:rPr lang="en-US" altLang="ko-KR" sz="240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041EA86-5084-4BD9-8364-D177C8D08DE4}"/>
              </a:ext>
            </a:extLst>
          </p:cNvPr>
          <p:cNvSpPr txBox="1"/>
          <p:nvPr/>
        </p:nvSpPr>
        <p:spPr>
          <a:xfrm>
            <a:off x="6212323" y="540714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EBF4F89-9BD1-45B2-BB72-77E2DDE29648}"/>
              </a:ext>
            </a:extLst>
          </p:cNvPr>
          <p:cNvCxnSpPr/>
          <p:nvPr/>
        </p:nvCxnSpPr>
        <p:spPr>
          <a:xfrm flipH="1">
            <a:off x="6911380" y="5325808"/>
            <a:ext cx="663616" cy="2291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20DAFA03-43CA-4E95-ADE7-636B434B07F1}"/>
              </a:ext>
            </a:extLst>
          </p:cNvPr>
          <p:cNvCxnSpPr>
            <a:cxnSpLocks/>
          </p:cNvCxnSpPr>
          <p:nvPr/>
        </p:nvCxnSpPr>
        <p:spPr>
          <a:xfrm>
            <a:off x="6880514" y="5325809"/>
            <a:ext cx="362674" cy="2163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1557A826-7954-40C7-8071-2ECE623739E1}"/>
              </a:ext>
            </a:extLst>
          </p:cNvPr>
          <p:cNvCxnSpPr>
            <a:cxnSpLocks/>
          </p:cNvCxnSpPr>
          <p:nvPr/>
        </p:nvCxnSpPr>
        <p:spPr>
          <a:xfrm>
            <a:off x="7206614" y="5313748"/>
            <a:ext cx="362674" cy="2163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4F74CB-5628-46D8-958F-ED11195770F6}"/>
              </a:ext>
            </a:extLst>
          </p:cNvPr>
          <p:cNvSpPr txBox="1"/>
          <p:nvPr/>
        </p:nvSpPr>
        <p:spPr>
          <a:xfrm>
            <a:off x="5810744" y="1909762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F23DF8E-B605-42DC-8FCD-4EA886E6E88E}"/>
              </a:ext>
            </a:extLst>
          </p:cNvPr>
          <p:cNvSpPr/>
          <p:nvPr/>
        </p:nvSpPr>
        <p:spPr>
          <a:xfrm>
            <a:off x="3589847" y="3324555"/>
            <a:ext cx="1303735" cy="4916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85896C2-0514-476A-925B-CF60C2753088}"/>
              </a:ext>
            </a:extLst>
          </p:cNvPr>
          <p:cNvSpPr/>
          <p:nvPr/>
        </p:nvSpPr>
        <p:spPr>
          <a:xfrm>
            <a:off x="3629138" y="3362483"/>
            <a:ext cx="407193" cy="4109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15171E-CE7E-42FB-96A6-54BE9C300402}"/>
              </a:ext>
            </a:extLst>
          </p:cNvPr>
          <p:cNvSpPr/>
          <p:nvPr/>
        </p:nvSpPr>
        <p:spPr>
          <a:xfrm>
            <a:off x="3668429" y="3401775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05188DD-5C65-4E06-AFC7-A7814A9DA5DF}"/>
              </a:ext>
            </a:extLst>
          </p:cNvPr>
          <p:cNvSpPr/>
          <p:nvPr/>
        </p:nvSpPr>
        <p:spPr>
          <a:xfrm>
            <a:off x="4036331" y="3362068"/>
            <a:ext cx="407193" cy="4109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DD09902-4DDD-44FF-8A4F-B7B7CFCF7554}"/>
              </a:ext>
            </a:extLst>
          </p:cNvPr>
          <p:cNvSpPr/>
          <p:nvPr/>
        </p:nvSpPr>
        <p:spPr>
          <a:xfrm>
            <a:off x="4075622" y="3401360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3D38D67-E99A-4404-8480-085799D92CF9}"/>
              </a:ext>
            </a:extLst>
          </p:cNvPr>
          <p:cNvSpPr/>
          <p:nvPr/>
        </p:nvSpPr>
        <p:spPr>
          <a:xfrm>
            <a:off x="4443524" y="3361653"/>
            <a:ext cx="407193" cy="4109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9CDFE73-69E6-404A-8548-433935805090}"/>
              </a:ext>
            </a:extLst>
          </p:cNvPr>
          <p:cNvSpPr/>
          <p:nvPr/>
        </p:nvSpPr>
        <p:spPr>
          <a:xfrm>
            <a:off x="4482815" y="3400945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B70792B-2C61-4FC8-A5A1-229A642524FC}"/>
              </a:ext>
            </a:extLst>
          </p:cNvPr>
          <p:cNvSpPr/>
          <p:nvPr/>
        </p:nvSpPr>
        <p:spPr>
          <a:xfrm>
            <a:off x="3589847" y="3816254"/>
            <a:ext cx="1303735" cy="4916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17A95A3-C222-438D-8F5A-BD2181A7909A}"/>
              </a:ext>
            </a:extLst>
          </p:cNvPr>
          <p:cNvSpPr/>
          <p:nvPr/>
        </p:nvSpPr>
        <p:spPr>
          <a:xfrm>
            <a:off x="3629138" y="3854182"/>
            <a:ext cx="407193" cy="4109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F345EDC-9098-4E2C-ACFE-95AB79D97DA5}"/>
              </a:ext>
            </a:extLst>
          </p:cNvPr>
          <p:cNvSpPr/>
          <p:nvPr/>
        </p:nvSpPr>
        <p:spPr>
          <a:xfrm>
            <a:off x="3668429" y="3893474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A743A30-A580-4E7F-83CA-801D4791CABB}"/>
              </a:ext>
            </a:extLst>
          </p:cNvPr>
          <p:cNvSpPr/>
          <p:nvPr/>
        </p:nvSpPr>
        <p:spPr>
          <a:xfrm>
            <a:off x="4036331" y="3853767"/>
            <a:ext cx="407193" cy="4109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6D37F3D-CCFE-48E2-8663-38FE7EE44A32}"/>
              </a:ext>
            </a:extLst>
          </p:cNvPr>
          <p:cNvSpPr/>
          <p:nvPr/>
        </p:nvSpPr>
        <p:spPr>
          <a:xfrm>
            <a:off x="4075622" y="3893059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6CFE95C-3FCD-4173-9FD7-35FE97A9E9F7}"/>
              </a:ext>
            </a:extLst>
          </p:cNvPr>
          <p:cNvSpPr/>
          <p:nvPr/>
        </p:nvSpPr>
        <p:spPr>
          <a:xfrm>
            <a:off x="4443524" y="3853352"/>
            <a:ext cx="407193" cy="4109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8D5DE52-688E-4ED4-8F0E-FBFA85BA931D}"/>
              </a:ext>
            </a:extLst>
          </p:cNvPr>
          <p:cNvSpPr/>
          <p:nvPr/>
        </p:nvSpPr>
        <p:spPr>
          <a:xfrm>
            <a:off x="4482815" y="3892644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38985B3-7B95-4A53-9770-E602705F89AD}"/>
              </a:ext>
            </a:extLst>
          </p:cNvPr>
          <p:cNvSpPr/>
          <p:nvPr/>
        </p:nvSpPr>
        <p:spPr>
          <a:xfrm>
            <a:off x="3589847" y="4307953"/>
            <a:ext cx="1303735" cy="4916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3CD04E4-C7D8-4D46-8230-1FA2737DF306}"/>
              </a:ext>
            </a:extLst>
          </p:cNvPr>
          <p:cNvSpPr/>
          <p:nvPr/>
        </p:nvSpPr>
        <p:spPr>
          <a:xfrm>
            <a:off x="3629138" y="4345881"/>
            <a:ext cx="407193" cy="4109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E149981-7558-4290-B924-61A23586A428}"/>
              </a:ext>
            </a:extLst>
          </p:cNvPr>
          <p:cNvSpPr/>
          <p:nvPr/>
        </p:nvSpPr>
        <p:spPr>
          <a:xfrm>
            <a:off x="3668429" y="4385173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6F2614A-80FA-4EDB-B871-BF1B5B29C784}"/>
              </a:ext>
            </a:extLst>
          </p:cNvPr>
          <p:cNvSpPr/>
          <p:nvPr/>
        </p:nvSpPr>
        <p:spPr>
          <a:xfrm>
            <a:off x="4036331" y="4345466"/>
            <a:ext cx="407193" cy="4109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C09C6D1-6AA6-42DE-9AD5-F7A76179CEDA}"/>
              </a:ext>
            </a:extLst>
          </p:cNvPr>
          <p:cNvSpPr/>
          <p:nvPr/>
        </p:nvSpPr>
        <p:spPr>
          <a:xfrm>
            <a:off x="4075622" y="4384758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84EFB17-0D2C-4F53-9887-879CF716E3CD}"/>
              </a:ext>
            </a:extLst>
          </p:cNvPr>
          <p:cNvSpPr/>
          <p:nvPr/>
        </p:nvSpPr>
        <p:spPr>
          <a:xfrm>
            <a:off x="4443524" y="4345051"/>
            <a:ext cx="407193" cy="4109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3B84FD4-8909-4E3D-89C5-FCB99BFC827E}"/>
              </a:ext>
            </a:extLst>
          </p:cNvPr>
          <p:cNvSpPr/>
          <p:nvPr/>
        </p:nvSpPr>
        <p:spPr>
          <a:xfrm>
            <a:off x="4482815" y="4384343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80C13ED-96DC-47A5-A22B-B99455F7AEE5}"/>
              </a:ext>
            </a:extLst>
          </p:cNvPr>
          <p:cNvSpPr/>
          <p:nvPr/>
        </p:nvSpPr>
        <p:spPr>
          <a:xfrm>
            <a:off x="6485631" y="3466620"/>
            <a:ext cx="1073580" cy="4109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C703D24-3BA5-444B-B9D6-67F30C08DCE5}"/>
              </a:ext>
            </a:extLst>
          </p:cNvPr>
          <p:cNvSpPr/>
          <p:nvPr/>
        </p:nvSpPr>
        <p:spPr>
          <a:xfrm>
            <a:off x="6525180" y="3506326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6162E47-FE90-45CF-BC8E-97D9C5126E05}"/>
              </a:ext>
            </a:extLst>
          </p:cNvPr>
          <p:cNvSpPr/>
          <p:nvPr/>
        </p:nvSpPr>
        <p:spPr>
          <a:xfrm>
            <a:off x="6856674" y="3506326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7A51905-70BB-46A3-9F63-6E50F6300B24}"/>
              </a:ext>
            </a:extLst>
          </p:cNvPr>
          <p:cNvSpPr/>
          <p:nvPr/>
        </p:nvSpPr>
        <p:spPr>
          <a:xfrm>
            <a:off x="7188168" y="3506326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507D8E6-6B4A-450F-814D-DD888A1808B5}"/>
              </a:ext>
            </a:extLst>
          </p:cNvPr>
          <p:cNvSpPr/>
          <p:nvPr/>
        </p:nvSpPr>
        <p:spPr>
          <a:xfrm>
            <a:off x="6485631" y="3877526"/>
            <a:ext cx="1073580" cy="4109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FB1C049-0A39-43B1-884B-1D90D6D20786}"/>
              </a:ext>
            </a:extLst>
          </p:cNvPr>
          <p:cNvSpPr/>
          <p:nvPr/>
        </p:nvSpPr>
        <p:spPr>
          <a:xfrm>
            <a:off x="6525180" y="3917232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DAA5B3AF-3DB8-473B-B3A1-557AC805A137}"/>
              </a:ext>
            </a:extLst>
          </p:cNvPr>
          <p:cNvSpPr/>
          <p:nvPr/>
        </p:nvSpPr>
        <p:spPr>
          <a:xfrm>
            <a:off x="6856674" y="3917232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B9D7735-2197-4020-98F7-DE22EBF50EE0}"/>
              </a:ext>
            </a:extLst>
          </p:cNvPr>
          <p:cNvSpPr/>
          <p:nvPr/>
        </p:nvSpPr>
        <p:spPr>
          <a:xfrm>
            <a:off x="7188168" y="3917232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4710530F-6A9B-4A6E-8D7D-92F934B35802}"/>
              </a:ext>
            </a:extLst>
          </p:cNvPr>
          <p:cNvSpPr/>
          <p:nvPr/>
        </p:nvSpPr>
        <p:spPr>
          <a:xfrm>
            <a:off x="6485631" y="4288432"/>
            <a:ext cx="1073580" cy="4109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31FF6B99-B0DB-4AAF-9013-1A0C3E0D0845}"/>
              </a:ext>
            </a:extLst>
          </p:cNvPr>
          <p:cNvSpPr/>
          <p:nvPr/>
        </p:nvSpPr>
        <p:spPr>
          <a:xfrm>
            <a:off x="6525180" y="4328138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AFB2060-D5B8-4730-BE6D-191B98F81D53}"/>
              </a:ext>
            </a:extLst>
          </p:cNvPr>
          <p:cNvSpPr/>
          <p:nvPr/>
        </p:nvSpPr>
        <p:spPr>
          <a:xfrm>
            <a:off x="6856674" y="4328138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7229C31-6E3F-4211-B765-E9AB5E1B95EB}"/>
              </a:ext>
            </a:extLst>
          </p:cNvPr>
          <p:cNvSpPr/>
          <p:nvPr/>
        </p:nvSpPr>
        <p:spPr>
          <a:xfrm>
            <a:off x="7188168" y="4328138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54065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3906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3949403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1159999" y="4553270"/>
            <a:ext cx="951922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1159999" y="4781922"/>
            <a:ext cx="951922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1159999" y="5010575"/>
            <a:ext cx="951922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1159999" y="5239227"/>
            <a:ext cx="951922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5734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106EC0-D16D-48A8-AF6C-561700B62C40}"/>
              </a:ext>
            </a:extLst>
          </p:cNvPr>
          <p:cNvSpPr/>
          <p:nvPr/>
        </p:nvSpPr>
        <p:spPr>
          <a:xfrm rot="5400000">
            <a:off x="3783258" y="4964295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10244" y="48227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619524" y="553233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3005104" y="15007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(1*3*3,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02685" y="557026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B255B30-254A-4392-921E-4ABEB0D2BCE9}"/>
              </a:ext>
            </a:extLst>
          </p:cNvPr>
          <p:cNvSpPr/>
          <p:nvPr/>
        </p:nvSpPr>
        <p:spPr>
          <a:xfrm rot="5400000">
            <a:off x="6348096" y="4972868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D9E9CE-AE49-470D-B936-D658BD8E94B4}"/>
              </a:ext>
            </a:extLst>
          </p:cNvPr>
          <p:cNvSpPr/>
          <p:nvPr/>
        </p:nvSpPr>
        <p:spPr>
          <a:xfrm>
            <a:off x="1159999" y="5459192"/>
            <a:ext cx="951922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D2EB61-D82C-49D3-81FB-A7581E044A91}"/>
              </a:ext>
            </a:extLst>
          </p:cNvPr>
          <p:cNvSpPr/>
          <p:nvPr/>
        </p:nvSpPr>
        <p:spPr>
          <a:xfrm>
            <a:off x="1159999" y="5687844"/>
            <a:ext cx="951922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8FB045-A814-4C35-9952-05A3A8C840CE}"/>
              </a:ext>
            </a:extLst>
          </p:cNvPr>
          <p:cNvSpPr/>
          <p:nvPr/>
        </p:nvSpPr>
        <p:spPr>
          <a:xfrm>
            <a:off x="1159999" y="5916496"/>
            <a:ext cx="951922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CA66BF7-A7DF-41D4-B85B-E055A913D99E}"/>
              </a:ext>
            </a:extLst>
          </p:cNvPr>
          <p:cNvSpPr/>
          <p:nvPr/>
        </p:nvSpPr>
        <p:spPr>
          <a:xfrm>
            <a:off x="1159999" y="6145148"/>
            <a:ext cx="951922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B278353-5BE3-4598-8293-1145CECE6404}"/>
              </a:ext>
            </a:extLst>
          </p:cNvPr>
          <p:cNvSpPr/>
          <p:nvPr/>
        </p:nvSpPr>
        <p:spPr>
          <a:xfrm>
            <a:off x="1159999" y="6365113"/>
            <a:ext cx="951922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DE86A6-0BF9-4E67-998A-41AB0535148C}"/>
              </a:ext>
            </a:extLst>
          </p:cNvPr>
          <p:cNvSpPr txBox="1"/>
          <p:nvPr/>
        </p:nvSpPr>
        <p:spPr>
          <a:xfrm>
            <a:off x="7411984" y="5973690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1,3,3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3BB27D-B11F-49B1-BFAB-C7B9128E3ED1}"/>
              </a:ext>
            </a:extLst>
          </p:cNvPr>
          <p:cNvSpPr txBox="1"/>
          <p:nvPr/>
        </p:nvSpPr>
        <p:spPr>
          <a:xfrm>
            <a:off x="2719662" y="1854694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(N*OH*OW,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C*FH*FW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152A59-CEF7-44A0-A8C0-FEF5D8FDC5C5}"/>
              </a:ext>
            </a:extLst>
          </p:cNvPr>
          <p:cNvSpPr txBox="1"/>
          <p:nvPr/>
        </p:nvSpPr>
        <p:spPr>
          <a:xfrm>
            <a:off x="3708976" y="3761674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168FE1-6761-4E57-93C5-F381AE8C5994}"/>
              </a:ext>
            </a:extLst>
          </p:cNvPr>
          <p:cNvSpPr txBox="1"/>
          <p:nvPr/>
        </p:nvSpPr>
        <p:spPr>
          <a:xfrm>
            <a:off x="3564367" y="593485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C*FH*FW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30844D3-AC70-45EE-A9B3-935BEE6380B6}"/>
              </a:ext>
            </a:extLst>
          </p:cNvPr>
          <p:cNvSpPr/>
          <p:nvPr/>
        </p:nvSpPr>
        <p:spPr>
          <a:xfrm>
            <a:off x="6039324" y="1886898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1970D88-BE15-4B2F-A8AB-4551B025F438}"/>
              </a:ext>
            </a:extLst>
          </p:cNvPr>
          <p:cNvSpPr/>
          <p:nvPr/>
        </p:nvSpPr>
        <p:spPr>
          <a:xfrm>
            <a:off x="6429948" y="1886898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3D3E61F-43C8-41EE-8965-2C01E661278F}"/>
              </a:ext>
            </a:extLst>
          </p:cNvPr>
          <p:cNvSpPr/>
          <p:nvPr/>
        </p:nvSpPr>
        <p:spPr>
          <a:xfrm>
            <a:off x="6820572" y="1886898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273D721-CA93-4C71-B677-8B856C259A57}"/>
              </a:ext>
            </a:extLst>
          </p:cNvPr>
          <p:cNvSpPr/>
          <p:nvPr/>
        </p:nvSpPr>
        <p:spPr>
          <a:xfrm>
            <a:off x="7211196" y="1886898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B07AF4-AC24-4C35-8965-7D69C714C099}"/>
              </a:ext>
            </a:extLst>
          </p:cNvPr>
          <p:cNvSpPr/>
          <p:nvPr/>
        </p:nvSpPr>
        <p:spPr>
          <a:xfrm>
            <a:off x="6039324" y="2283091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E1F48B3-2AB7-4140-A786-DD14A10BE875}"/>
              </a:ext>
            </a:extLst>
          </p:cNvPr>
          <p:cNvSpPr/>
          <p:nvPr/>
        </p:nvSpPr>
        <p:spPr>
          <a:xfrm>
            <a:off x="6429948" y="2283091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440E9B6-50EB-444D-B9D5-E933E3FAF848}"/>
              </a:ext>
            </a:extLst>
          </p:cNvPr>
          <p:cNvSpPr/>
          <p:nvPr/>
        </p:nvSpPr>
        <p:spPr>
          <a:xfrm>
            <a:off x="6820572" y="2283091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1148E4A-14DD-4424-87C7-28B60E35302E}"/>
              </a:ext>
            </a:extLst>
          </p:cNvPr>
          <p:cNvSpPr/>
          <p:nvPr/>
        </p:nvSpPr>
        <p:spPr>
          <a:xfrm>
            <a:off x="7211196" y="2283091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2DA2460-999B-4DE6-9848-293CDD3D29D8}"/>
              </a:ext>
            </a:extLst>
          </p:cNvPr>
          <p:cNvSpPr/>
          <p:nvPr/>
        </p:nvSpPr>
        <p:spPr>
          <a:xfrm>
            <a:off x="6039324" y="2680488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3B0175D-7385-4B29-AF0F-E5727859BFE6}"/>
              </a:ext>
            </a:extLst>
          </p:cNvPr>
          <p:cNvSpPr/>
          <p:nvPr/>
        </p:nvSpPr>
        <p:spPr>
          <a:xfrm>
            <a:off x="6429948" y="2680488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DF1AAEB-1633-43B3-ACEE-5083D9104E5D}"/>
              </a:ext>
            </a:extLst>
          </p:cNvPr>
          <p:cNvSpPr/>
          <p:nvPr/>
        </p:nvSpPr>
        <p:spPr>
          <a:xfrm>
            <a:off x="6820572" y="2680488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62FE268-7229-4DBC-8294-5E6F38EDBAD8}"/>
              </a:ext>
            </a:extLst>
          </p:cNvPr>
          <p:cNvSpPr/>
          <p:nvPr/>
        </p:nvSpPr>
        <p:spPr>
          <a:xfrm>
            <a:off x="7211196" y="2680488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14E1808-6F48-42D0-9A6F-D9EC8981836F}"/>
              </a:ext>
            </a:extLst>
          </p:cNvPr>
          <p:cNvSpPr/>
          <p:nvPr/>
        </p:nvSpPr>
        <p:spPr>
          <a:xfrm>
            <a:off x="6039324" y="3077885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6D5D4BA-62C7-48BB-BA89-3674A8AA9621}"/>
              </a:ext>
            </a:extLst>
          </p:cNvPr>
          <p:cNvSpPr/>
          <p:nvPr/>
        </p:nvSpPr>
        <p:spPr>
          <a:xfrm>
            <a:off x="6429948" y="3077885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C4EF14D-7679-4CE2-B65E-F7D884F59B09}"/>
              </a:ext>
            </a:extLst>
          </p:cNvPr>
          <p:cNvSpPr/>
          <p:nvPr/>
        </p:nvSpPr>
        <p:spPr>
          <a:xfrm>
            <a:off x="6820572" y="3077885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12DBF59-DD4B-49FC-AEB7-EED5FC32F4DE}"/>
              </a:ext>
            </a:extLst>
          </p:cNvPr>
          <p:cNvSpPr/>
          <p:nvPr/>
        </p:nvSpPr>
        <p:spPr>
          <a:xfrm>
            <a:off x="7211196" y="3077885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12B3793-C8A5-449B-B503-75B8F17F2F1F}"/>
              </a:ext>
            </a:extLst>
          </p:cNvPr>
          <p:cNvGrpSpPr/>
          <p:nvPr/>
        </p:nvGrpSpPr>
        <p:grpSpPr>
          <a:xfrm>
            <a:off x="6042710" y="1896222"/>
            <a:ext cx="788021" cy="793590"/>
            <a:chOff x="8202273" y="3426571"/>
            <a:chExt cx="788021" cy="793590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D19CE44-BB3A-44FF-92A0-A21D83531762}"/>
                </a:ext>
              </a:extLst>
            </p:cNvPr>
            <p:cNvSpPr/>
            <p:nvPr/>
          </p:nvSpPr>
          <p:spPr>
            <a:xfrm>
              <a:off x="8202273" y="3426571"/>
              <a:ext cx="397397" cy="3973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0F2AFF3-F14C-40F4-A976-6E1395D791ED}"/>
                </a:ext>
              </a:extLst>
            </p:cNvPr>
            <p:cNvSpPr/>
            <p:nvPr/>
          </p:nvSpPr>
          <p:spPr>
            <a:xfrm>
              <a:off x="8592897" y="3426571"/>
              <a:ext cx="397397" cy="3973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4EAE469-D664-4FEE-AE8B-C2365B20E4B2}"/>
                </a:ext>
              </a:extLst>
            </p:cNvPr>
            <p:cNvSpPr/>
            <p:nvPr/>
          </p:nvSpPr>
          <p:spPr>
            <a:xfrm>
              <a:off x="8202273" y="3822764"/>
              <a:ext cx="397397" cy="3973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D48B47C1-041D-4104-B5E1-62FDCD56A62D}"/>
                </a:ext>
              </a:extLst>
            </p:cNvPr>
            <p:cNvSpPr/>
            <p:nvPr/>
          </p:nvSpPr>
          <p:spPr>
            <a:xfrm>
              <a:off x="8592897" y="3822764"/>
              <a:ext cx="397397" cy="3973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0219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19632" y="1287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2113" y="1430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27754" y="1386742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5117" y="1587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2089" y="1485831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88143" y="21955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27754" y="2396562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0734" y="1881281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6232" y="2082098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7586" y="251886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69302" y="168046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4917" y="18812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78381" y="239656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1592" y="129408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6154" y="2146945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29845" y="154153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5276" y="1643902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4432" y="1941150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flipV="1">
            <a:off x="7222308" y="4247949"/>
            <a:ext cx="7441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53" idx="2"/>
          </p:cNvCxnSpPr>
          <p:nvPr/>
        </p:nvCxnSpPr>
        <p:spPr>
          <a:xfrm flipV="1">
            <a:off x="7222307" y="4247949"/>
            <a:ext cx="744200" cy="1010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9996610" y="4553520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610" y="4553520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302" r="-465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65" idx="6"/>
            <a:endCxn id="99" idx="2"/>
          </p:cNvCxnSpPr>
          <p:nvPr/>
        </p:nvCxnSpPr>
        <p:spPr>
          <a:xfrm flipV="1">
            <a:off x="8640784" y="4726950"/>
            <a:ext cx="517453" cy="49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53" idx="6"/>
            <a:endCxn id="99" idx="2"/>
          </p:cNvCxnSpPr>
          <p:nvPr/>
        </p:nvCxnSpPr>
        <p:spPr>
          <a:xfrm>
            <a:off x="8559912" y="4247949"/>
            <a:ext cx="598325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9751642" y="4726950"/>
            <a:ext cx="276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21550" y="554994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041934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158237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5CB60D1-3282-4935-8AB1-4896232996E9}"/>
              </a:ext>
            </a:extLst>
          </p:cNvPr>
          <p:cNvSpPr/>
          <p:nvPr/>
        </p:nvSpPr>
        <p:spPr>
          <a:xfrm>
            <a:off x="7966507" y="395124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AEBC187-9756-496C-BAB7-6E6413BED5F1}"/>
              </a:ext>
            </a:extLst>
          </p:cNvPr>
          <p:cNvSpPr/>
          <p:nvPr/>
        </p:nvSpPr>
        <p:spPr>
          <a:xfrm>
            <a:off x="6743306" y="3181844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06BC17A-4EC7-40DA-BEFD-304132DF4189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>
            <a:off x="7222307" y="3421345"/>
            <a:ext cx="744200" cy="82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958C1F21-F9FF-48BB-9E69-4BF4BF7879D0}"/>
              </a:ext>
            </a:extLst>
          </p:cNvPr>
          <p:cNvSpPr/>
          <p:nvPr/>
        </p:nvSpPr>
        <p:spPr>
          <a:xfrm>
            <a:off x="8047379" y="492491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1A66BBC-49EC-4EA0-967F-660B9F26430D}"/>
              </a:ext>
            </a:extLst>
          </p:cNvPr>
          <p:cNvCxnSpPr>
            <a:cxnSpLocks/>
            <a:stCxn id="83" idx="6"/>
            <a:endCxn id="65" idx="2"/>
          </p:cNvCxnSpPr>
          <p:nvPr/>
        </p:nvCxnSpPr>
        <p:spPr>
          <a:xfrm>
            <a:off x="7222308" y="4247950"/>
            <a:ext cx="825071" cy="973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24D079-6027-4501-B47C-B48F32E3813B}"/>
              </a:ext>
            </a:extLst>
          </p:cNvPr>
          <p:cNvCxnSpPr>
            <a:cxnSpLocks/>
            <a:stCxn id="84" idx="6"/>
            <a:endCxn id="65" idx="2"/>
          </p:cNvCxnSpPr>
          <p:nvPr/>
        </p:nvCxnSpPr>
        <p:spPr>
          <a:xfrm flipV="1">
            <a:off x="7222307" y="5221619"/>
            <a:ext cx="825072" cy="3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3AC9967-6270-479B-B57D-54A996BC79E6}"/>
              </a:ext>
            </a:extLst>
          </p:cNvPr>
          <p:cNvCxnSpPr>
            <a:cxnSpLocks/>
            <a:stCxn id="58" idx="6"/>
            <a:endCxn id="65" idx="2"/>
          </p:cNvCxnSpPr>
          <p:nvPr/>
        </p:nvCxnSpPr>
        <p:spPr>
          <a:xfrm>
            <a:off x="7222307" y="3421345"/>
            <a:ext cx="825072" cy="180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3ECF558A-9EF1-41D2-9A7F-B90E2C458037}"/>
              </a:ext>
            </a:extLst>
          </p:cNvPr>
          <p:cNvSpPr/>
          <p:nvPr/>
        </p:nvSpPr>
        <p:spPr>
          <a:xfrm>
            <a:off x="9158237" y="4430247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A896A35-E572-4C7E-A36F-5D5A951322CE}"/>
              </a:ext>
            </a:extLst>
          </p:cNvPr>
          <p:cNvSpPr/>
          <p:nvPr/>
        </p:nvSpPr>
        <p:spPr>
          <a:xfrm>
            <a:off x="7982658" y="3189715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46C9E82-7308-4E3E-8CE2-11AE2895EEFF}"/>
              </a:ext>
            </a:extLst>
          </p:cNvPr>
          <p:cNvCxnSpPr>
            <a:cxnSpLocks/>
            <a:stCxn id="111" idx="5"/>
            <a:endCxn id="99" idx="2"/>
          </p:cNvCxnSpPr>
          <p:nvPr/>
        </p:nvCxnSpPr>
        <p:spPr>
          <a:xfrm>
            <a:off x="8391511" y="3598568"/>
            <a:ext cx="766726" cy="112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0FFFBD7-2500-40F0-9D6D-0CF8ED5085C4}"/>
              </a:ext>
            </a:extLst>
          </p:cNvPr>
          <p:cNvSpPr txBox="1"/>
          <p:nvPr/>
        </p:nvSpPr>
        <p:spPr>
          <a:xfrm>
            <a:off x="3210316" y="775653"/>
            <a:ext cx="5458546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0:3:1, 0:3:1]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0:3:1, 1:4:1]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1:4:1, 0:3:1]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1:4:1, 1:4:1]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452B4B6-8981-4539-8946-4A0344CB9E19}"/>
              </a:ext>
            </a:extLst>
          </p:cNvPr>
          <p:cNvSpPr txBox="1"/>
          <p:nvPr/>
        </p:nvSpPr>
        <p:spPr>
          <a:xfrm>
            <a:off x="69850" y="1168877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59A42C6-E63C-4F65-A831-986234DE1CC5}"/>
              </a:ext>
            </a:extLst>
          </p:cNvPr>
          <p:cNvSpPr txBox="1"/>
          <p:nvPr/>
        </p:nvSpPr>
        <p:spPr>
          <a:xfrm>
            <a:off x="60687" y="700061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 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9CC0B1D-5FD5-48B7-88A4-741811DF63EB}"/>
              </a:ext>
            </a:extLst>
          </p:cNvPr>
          <p:cNvSpPr txBox="1"/>
          <p:nvPr/>
        </p:nvSpPr>
        <p:spPr>
          <a:xfrm>
            <a:off x="8923036" y="85259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883DEC2A-DE94-4D71-8E43-E3F1583C7381}"/>
              </a:ext>
            </a:extLst>
          </p:cNvPr>
          <p:cNvSpPr txBox="1"/>
          <p:nvPr/>
        </p:nvSpPr>
        <p:spPr>
          <a:xfrm>
            <a:off x="8948639" y="135734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6941A96-A258-4E17-A18A-517E57010254}"/>
              </a:ext>
            </a:extLst>
          </p:cNvPr>
          <p:cNvSpPr/>
          <p:nvPr/>
        </p:nvSpPr>
        <p:spPr>
          <a:xfrm>
            <a:off x="6509544" y="3305965"/>
            <a:ext cx="3098863" cy="179458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D8B53BC-415A-4502-A597-09F6AB2A93BA}"/>
              </a:ext>
            </a:extLst>
          </p:cNvPr>
          <p:cNvSpPr/>
          <p:nvPr/>
        </p:nvSpPr>
        <p:spPr>
          <a:xfrm>
            <a:off x="6551644" y="3342433"/>
            <a:ext cx="1510902" cy="172164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BD3F6DEC-E865-4777-B59B-A28D83598736}"/>
              </a:ext>
            </a:extLst>
          </p:cNvPr>
          <p:cNvSpPr/>
          <p:nvPr/>
        </p:nvSpPr>
        <p:spPr>
          <a:xfrm>
            <a:off x="6589410" y="3386795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6F5B8DF-10FD-4D0D-AC6A-4086545FC16B}"/>
              </a:ext>
            </a:extLst>
          </p:cNvPr>
          <p:cNvSpPr/>
          <p:nvPr/>
        </p:nvSpPr>
        <p:spPr>
          <a:xfrm>
            <a:off x="6628201" y="3423123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135513D6-1C3A-441F-8A10-349367B8EF85}"/>
              </a:ext>
            </a:extLst>
          </p:cNvPr>
          <p:cNvSpPr/>
          <p:nvPr/>
        </p:nvSpPr>
        <p:spPr>
          <a:xfrm>
            <a:off x="6966755" y="3423123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F8B311B-FD20-4E4F-BF76-C44250EAE609}"/>
              </a:ext>
            </a:extLst>
          </p:cNvPr>
          <p:cNvSpPr/>
          <p:nvPr/>
        </p:nvSpPr>
        <p:spPr>
          <a:xfrm>
            <a:off x="7305309" y="3423123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95CCF6F-E954-4752-BA56-5C1C777A9FA8}"/>
              </a:ext>
            </a:extLst>
          </p:cNvPr>
          <p:cNvSpPr/>
          <p:nvPr/>
        </p:nvSpPr>
        <p:spPr>
          <a:xfrm>
            <a:off x="7643863" y="342312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54B610B-0869-4F57-891F-D1F3D2BBE0C4}"/>
              </a:ext>
            </a:extLst>
          </p:cNvPr>
          <p:cNvSpPr/>
          <p:nvPr/>
        </p:nvSpPr>
        <p:spPr>
          <a:xfrm>
            <a:off x="6589410" y="3794032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25F7E99-7A9B-4C7E-8853-AE26A4CC0D8E}"/>
              </a:ext>
            </a:extLst>
          </p:cNvPr>
          <p:cNvSpPr/>
          <p:nvPr/>
        </p:nvSpPr>
        <p:spPr>
          <a:xfrm>
            <a:off x="6628201" y="383036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BAB2A90-67EA-402E-A94B-6E0F83E4D831}"/>
              </a:ext>
            </a:extLst>
          </p:cNvPr>
          <p:cNvSpPr/>
          <p:nvPr/>
        </p:nvSpPr>
        <p:spPr>
          <a:xfrm>
            <a:off x="6966755" y="383036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774BFDC-E34F-4D02-9C90-B9AB38CF0689}"/>
              </a:ext>
            </a:extLst>
          </p:cNvPr>
          <p:cNvSpPr/>
          <p:nvPr/>
        </p:nvSpPr>
        <p:spPr>
          <a:xfrm>
            <a:off x="7305309" y="383036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3FA2CC1-6D79-49DE-B516-FB857547F998}"/>
              </a:ext>
            </a:extLst>
          </p:cNvPr>
          <p:cNvSpPr/>
          <p:nvPr/>
        </p:nvSpPr>
        <p:spPr>
          <a:xfrm>
            <a:off x="7643863" y="3830360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678DF82-955C-43EA-BA68-627E5158761F}"/>
              </a:ext>
            </a:extLst>
          </p:cNvPr>
          <p:cNvSpPr/>
          <p:nvPr/>
        </p:nvSpPr>
        <p:spPr>
          <a:xfrm>
            <a:off x="6589410" y="4201269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0C93BBD2-0DFB-4709-88C9-87C91BCBEB40}"/>
              </a:ext>
            </a:extLst>
          </p:cNvPr>
          <p:cNvSpPr/>
          <p:nvPr/>
        </p:nvSpPr>
        <p:spPr>
          <a:xfrm>
            <a:off x="6628201" y="4237597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E1A5C4D-AFCC-4D89-A436-633407B34983}"/>
              </a:ext>
            </a:extLst>
          </p:cNvPr>
          <p:cNvSpPr/>
          <p:nvPr/>
        </p:nvSpPr>
        <p:spPr>
          <a:xfrm>
            <a:off x="6966755" y="4237597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26FEBD2-CB20-416D-AF9A-390F7072DD12}"/>
              </a:ext>
            </a:extLst>
          </p:cNvPr>
          <p:cNvSpPr/>
          <p:nvPr/>
        </p:nvSpPr>
        <p:spPr>
          <a:xfrm>
            <a:off x="7305309" y="4237597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21D489C-5E7F-462C-83D3-A813FA126909}"/>
              </a:ext>
            </a:extLst>
          </p:cNvPr>
          <p:cNvSpPr/>
          <p:nvPr/>
        </p:nvSpPr>
        <p:spPr>
          <a:xfrm>
            <a:off x="7643863" y="4237597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C8FB70B-CA07-4F71-B7B9-394A463F1A74}"/>
              </a:ext>
            </a:extLst>
          </p:cNvPr>
          <p:cNvSpPr/>
          <p:nvPr/>
        </p:nvSpPr>
        <p:spPr>
          <a:xfrm>
            <a:off x="6589410" y="4608506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14D9FA09-8C31-4ABB-A63F-8A16923505AF}"/>
              </a:ext>
            </a:extLst>
          </p:cNvPr>
          <p:cNvSpPr/>
          <p:nvPr/>
        </p:nvSpPr>
        <p:spPr>
          <a:xfrm>
            <a:off x="6628201" y="4644834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92E9341F-314F-4E86-B533-55B10B7605C4}"/>
              </a:ext>
            </a:extLst>
          </p:cNvPr>
          <p:cNvSpPr/>
          <p:nvPr/>
        </p:nvSpPr>
        <p:spPr>
          <a:xfrm>
            <a:off x="6966755" y="4644834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E91297B6-EC57-4818-807D-ABDB74C6F13B}"/>
              </a:ext>
            </a:extLst>
          </p:cNvPr>
          <p:cNvSpPr/>
          <p:nvPr/>
        </p:nvSpPr>
        <p:spPr>
          <a:xfrm>
            <a:off x="7305309" y="4644834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11BCC09-998F-4C7E-837F-E509B71BD620}"/>
              </a:ext>
            </a:extLst>
          </p:cNvPr>
          <p:cNvSpPr/>
          <p:nvPr/>
        </p:nvSpPr>
        <p:spPr>
          <a:xfrm>
            <a:off x="7643863" y="4644834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E2070FC-AC5E-49CA-BBD3-B3C5E31FE72A}"/>
              </a:ext>
            </a:extLst>
          </p:cNvPr>
          <p:cNvSpPr txBox="1"/>
          <p:nvPr/>
        </p:nvSpPr>
        <p:spPr>
          <a:xfrm>
            <a:off x="6402177" y="2897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85A58136-89CB-432C-83A7-7427EF79AFCE}"/>
              </a:ext>
            </a:extLst>
          </p:cNvPr>
          <p:cNvSpPr/>
          <p:nvPr/>
        </p:nvSpPr>
        <p:spPr>
          <a:xfrm>
            <a:off x="8058974" y="3342433"/>
            <a:ext cx="1510902" cy="172164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3AFF3063-DBFF-4F0C-B151-46A59164C098}"/>
              </a:ext>
            </a:extLst>
          </p:cNvPr>
          <p:cNvSpPr/>
          <p:nvPr/>
        </p:nvSpPr>
        <p:spPr>
          <a:xfrm>
            <a:off x="8096740" y="3386795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C534F781-9D10-43B6-8EAD-F57D2AF8C760}"/>
              </a:ext>
            </a:extLst>
          </p:cNvPr>
          <p:cNvSpPr/>
          <p:nvPr/>
        </p:nvSpPr>
        <p:spPr>
          <a:xfrm>
            <a:off x="8135531" y="3423123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F84F0170-A5FB-4C9C-B0AF-6A570529B9B7}"/>
              </a:ext>
            </a:extLst>
          </p:cNvPr>
          <p:cNvSpPr/>
          <p:nvPr/>
        </p:nvSpPr>
        <p:spPr>
          <a:xfrm>
            <a:off x="8474085" y="3423123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26660E1-83A6-4C9F-8D5D-3F0427B50483}"/>
              </a:ext>
            </a:extLst>
          </p:cNvPr>
          <p:cNvSpPr/>
          <p:nvPr/>
        </p:nvSpPr>
        <p:spPr>
          <a:xfrm>
            <a:off x="8812639" y="3423123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BD9A80B-76D1-4A86-A242-549B7E37484A}"/>
              </a:ext>
            </a:extLst>
          </p:cNvPr>
          <p:cNvSpPr/>
          <p:nvPr/>
        </p:nvSpPr>
        <p:spPr>
          <a:xfrm>
            <a:off x="9151193" y="342312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DA92E710-7824-45DF-A4AF-DFC4C7CEA927}"/>
              </a:ext>
            </a:extLst>
          </p:cNvPr>
          <p:cNvSpPr/>
          <p:nvPr/>
        </p:nvSpPr>
        <p:spPr>
          <a:xfrm>
            <a:off x="8096740" y="3794032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AA53F3D1-3A9D-40E9-9416-20C0D6DF2B99}"/>
              </a:ext>
            </a:extLst>
          </p:cNvPr>
          <p:cNvSpPr/>
          <p:nvPr/>
        </p:nvSpPr>
        <p:spPr>
          <a:xfrm>
            <a:off x="8135531" y="383036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D7AC3A8-0562-4E89-ABA8-32A1395BD8EE}"/>
              </a:ext>
            </a:extLst>
          </p:cNvPr>
          <p:cNvSpPr/>
          <p:nvPr/>
        </p:nvSpPr>
        <p:spPr>
          <a:xfrm>
            <a:off x="8474085" y="383036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05709544-71C3-4089-B6A0-35D41FFC1B9E}"/>
              </a:ext>
            </a:extLst>
          </p:cNvPr>
          <p:cNvSpPr/>
          <p:nvPr/>
        </p:nvSpPr>
        <p:spPr>
          <a:xfrm>
            <a:off x="8812639" y="383036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5C32F544-A37C-430A-B30B-212B2F0DE4DB}"/>
              </a:ext>
            </a:extLst>
          </p:cNvPr>
          <p:cNvSpPr/>
          <p:nvPr/>
        </p:nvSpPr>
        <p:spPr>
          <a:xfrm>
            <a:off x="9151193" y="3830360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87DAC151-FF72-4DD8-B6D4-ED9816A4358F}"/>
              </a:ext>
            </a:extLst>
          </p:cNvPr>
          <p:cNvSpPr/>
          <p:nvPr/>
        </p:nvSpPr>
        <p:spPr>
          <a:xfrm>
            <a:off x="8096740" y="4201269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F237537-453B-4BE9-90D3-A53AAD5DB33C}"/>
              </a:ext>
            </a:extLst>
          </p:cNvPr>
          <p:cNvSpPr/>
          <p:nvPr/>
        </p:nvSpPr>
        <p:spPr>
          <a:xfrm>
            <a:off x="8135531" y="4237597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321C04A6-A1C9-4391-80BA-B61292875F06}"/>
              </a:ext>
            </a:extLst>
          </p:cNvPr>
          <p:cNvSpPr/>
          <p:nvPr/>
        </p:nvSpPr>
        <p:spPr>
          <a:xfrm>
            <a:off x="8474085" y="4237597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5AAC3004-2333-4479-B5E3-8023DAE277F0}"/>
              </a:ext>
            </a:extLst>
          </p:cNvPr>
          <p:cNvSpPr/>
          <p:nvPr/>
        </p:nvSpPr>
        <p:spPr>
          <a:xfrm>
            <a:off x="8812639" y="4237597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AE651D45-59B7-4968-939A-BD291723BD49}"/>
              </a:ext>
            </a:extLst>
          </p:cNvPr>
          <p:cNvSpPr/>
          <p:nvPr/>
        </p:nvSpPr>
        <p:spPr>
          <a:xfrm>
            <a:off x="9151193" y="4237597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E15067C5-4DD9-4A7A-BDCF-D15BC949466D}"/>
              </a:ext>
            </a:extLst>
          </p:cNvPr>
          <p:cNvSpPr/>
          <p:nvPr/>
        </p:nvSpPr>
        <p:spPr>
          <a:xfrm>
            <a:off x="8096740" y="4608506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31B0AE6-7447-40F2-AEC3-1F0C8263BA52}"/>
              </a:ext>
            </a:extLst>
          </p:cNvPr>
          <p:cNvSpPr/>
          <p:nvPr/>
        </p:nvSpPr>
        <p:spPr>
          <a:xfrm>
            <a:off x="8135531" y="4644834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1AE0F58-534A-4CCC-BB69-34E249F86C0A}"/>
              </a:ext>
            </a:extLst>
          </p:cNvPr>
          <p:cNvSpPr/>
          <p:nvPr/>
        </p:nvSpPr>
        <p:spPr>
          <a:xfrm>
            <a:off x="8474085" y="4644834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A1DD7C5-6DF3-469F-9B2A-8E08C1235F31}"/>
              </a:ext>
            </a:extLst>
          </p:cNvPr>
          <p:cNvSpPr/>
          <p:nvPr/>
        </p:nvSpPr>
        <p:spPr>
          <a:xfrm>
            <a:off x="8812639" y="4644834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63DB18B8-8F59-4F4A-BD0A-CD48FC761AD6}"/>
              </a:ext>
            </a:extLst>
          </p:cNvPr>
          <p:cNvSpPr/>
          <p:nvPr/>
        </p:nvSpPr>
        <p:spPr>
          <a:xfrm>
            <a:off x="9151193" y="4644834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6D513565-3EBE-4DAA-9192-D1CBA1CA235A}"/>
              </a:ext>
            </a:extLst>
          </p:cNvPr>
          <p:cNvSpPr/>
          <p:nvPr/>
        </p:nvSpPr>
        <p:spPr>
          <a:xfrm>
            <a:off x="1389625" y="1965982"/>
            <a:ext cx="3954663" cy="488130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146211A-1CD4-498A-AA57-2054D1C9FD02}"/>
              </a:ext>
            </a:extLst>
          </p:cNvPr>
          <p:cNvSpPr/>
          <p:nvPr/>
        </p:nvSpPr>
        <p:spPr>
          <a:xfrm>
            <a:off x="1432487" y="2009687"/>
            <a:ext cx="3868938" cy="2397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2238EA34-C401-40EF-8434-8685C103CD65}"/>
              </a:ext>
            </a:extLst>
          </p:cNvPr>
          <p:cNvSpPr/>
          <p:nvPr/>
        </p:nvSpPr>
        <p:spPr>
          <a:xfrm>
            <a:off x="1473365" y="2054318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8FC3F75B-4B9F-410A-BFFE-03BEAB62E67A}"/>
              </a:ext>
            </a:extLst>
          </p:cNvPr>
          <p:cNvSpPr/>
          <p:nvPr/>
        </p:nvSpPr>
        <p:spPr>
          <a:xfrm>
            <a:off x="1515831" y="2096703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B65148E-B5F6-4F02-BE4B-9017E7FBA7CA}"/>
              </a:ext>
            </a:extLst>
          </p:cNvPr>
          <p:cNvSpPr/>
          <p:nvPr/>
        </p:nvSpPr>
        <p:spPr>
          <a:xfrm>
            <a:off x="1556014" y="2135291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A98EE83-20BE-4683-B39A-DBBF5BC04CF7}"/>
              </a:ext>
            </a:extLst>
          </p:cNvPr>
          <p:cNvSpPr/>
          <p:nvPr/>
        </p:nvSpPr>
        <p:spPr>
          <a:xfrm>
            <a:off x="1597091" y="2173882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C7622AB-991E-4085-9565-77E2D0F06966}"/>
              </a:ext>
            </a:extLst>
          </p:cNvPr>
          <p:cNvSpPr/>
          <p:nvPr/>
        </p:nvSpPr>
        <p:spPr>
          <a:xfrm>
            <a:off x="1972138" y="2173881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A1D5553-18C1-48C6-9F32-3F9E2CC849A4}"/>
              </a:ext>
            </a:extLst>
          </p:cNvPr>
          <p:cNvSpPr/>
          <p:nvPr/>
        </p:nvSpPr>
        <p:spPr>
          <a:xfrm>
            <a:off x="2347185" y="2173880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A49DA2DF-2D20-43DD-9CBF-074D3D987AE2}"/>
              </a:ext>
            </a:extLst>
          </p:cNvPr>
          <p:cNvSpPr/>
          <p:nvPr/>
        </p:nvSpPr>
        <p:spPr>
          <a:xfrm>
            <a:off x="2763309" y="2135291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90564F1D-D3C8-40B7-84F7-08E5BF628A0B}"/>
              </a:ext>
            </a:extLst>
          </p:cNvPr>
          <p:cNvSpPr/>
          <p:nvPr/>
        </p:nvSpPr>
        <p:spPr>
          <a:xfrm>
            <a:off x="2804386" y="2173882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C1D484EA-8048-41B7-B02F-08337038430D}"/>
              </a:ext>
            </a:extLst>
          </p:cNvPr>
          <p:cNvSpPr/>
          <p:nvPr/>
        </p:nvSpPr>
        <p:spPr>
          <a:xfrm>
            <a:off x="3179433" y="2173881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EE85911-BEA0-4260-B48B-CF1E31CA4E66}"/>
              </a:ext>
            </a:extLst>
          </p:cNvPr>
          <p:cNvSpPr/>
          <p:nvPr/>
        </p:nvSpPr>
        <p:spPr>
          <a:xfrm>
            <a:off x="3554480" y="2173880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5C1995E1-A3B4-4010-B8FA-1920B27E28DA}"/>
              </a:ext>
            </a:extLst>
          </p:cNvPr>
          <p:cNvSpPr/>
          <p:nvPr/>
        </p:nvSpPr>
        <p:spPr>
          <a:xfrm>
            <a:off x="3970604" y="2135291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FC8C03B0-F425-4F69-8593-B52E86C61D47}"/>
              </a:ext>
            </a:extLst>
          </p:cNvPr>
          <p:cNvSpPr/>
          <p:nvPr/>
        </p:nvSpPr>
        <p:spPr>
          <a:xfrm>
            <a:off x="4011681" y="2173882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3C4A708-434F-4A34-8E3E-4901F4E1C304}"/>
              </a:ext>
            </a:extLst>
          </p:cNvPr>
          <p:cNvSpPr/>
          <p:nvPr/>
        </p:nvSpPr>
        <p:spPr>
          <a:xfrm>
            <a:off x="4386728" y="2173881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900F41CF-F171-4681-8164-AD5BCCCC9A5E}"/>
              </a:ext>
            </a:extLst>
          </p:cNvPr>
          <p:cNvSpPr/>
          <p:nvPr/>
        </p:nvSpPr>
        <p:spPr>
          <a:xfrm>
            <a:off x="4761775" y="2173880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0BC563D-0F51-4D4C-B98C-7B71EEBD738C}"/>
              </a:ext>
            </a:extLst>
          </p:cNvPr>
          <p:cNvSpPr/>
          <p:nvPr/>
        </p:nvSpPr>
        <p:spPr>
          <a:xfrm>
            <a:off x="1515831" y="2630190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DC50223B-9414-4D5A-BF4B-27ADF1F8B0BC}"/>
              </a:ext>
            </a:extLst>
          </p:cNvPr>
          <p:cNvSpPr/>
          <p:nvPr/>
        </p:nvSpPr>
        <p:spPr>
          <a:xfrm>
            <a:off x="1556014" y="267286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0AE5877-93B3-482C-A2D6-F15AF8A5A73C}"/>
              </a:ext>
            </a:extLst>
          </p:cNvPr>
          <p:cNvGrpSpPr/>
          <p:nvPr/>
        </p:nvGrpSpPr>
        <p:grpSpPr>
          <a:xfrm>
            <a:off x="1597091" y="2711451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23DB79C4-9C91-42B3-8078-C5E681534284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5BD4802D-7DEF-4ECA-8711-571FF6BD0DE0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944F3D37-C047-471A-A7E2-DB67FD4A9F1A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A4EF957D-770F-41A5-88DF-BE410FECBA24}"/>
              </a:ext>
            </a:extLst>
          </p:cNvPr>
          <p:cNvSpPr/>
          <p:nvPr/>
        </p:nvSpPr>
        <p:spPr>
          <a:xfrm>
            <a:off x="2763309" y="267286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F73ACF92-9D11-4A86-BC71-82AF654F535A}"/>
              </a:ext>
            </a:extLst>
          </p:cNvPr>
          <p:cNvGrpSpPr/>
          <p:nvPr/>
        </p:nvGrpSpPr>
        <p:grpSpPr>
          <a:xfrm>
            <a:off x="2804386" y="2711451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060DDF70-119F-44F6-8276-060B3667AD8D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29C94B8-8237-451D-9442-F64424DFBEBF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844D1469-7EA7-4F8E-B436-9315B0EF6A27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897B57A-C921-44EC-A921-E9519D20F9F7}"/>
              </a:ext>
            </a:extLst>
          </p:cNvPr>
          <p:cNvSpPr/>
          <p:nvPr/>
        </p:nvSpPr>
        <p:spPr>
          <a:xfrm>
            <a:off x="3970604" y="267286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14FAA2A5-D854-49F4-9CD2-BD32FE4FA9B2}"/>
              </a:ext>
            </a:extLst>
          </p:cNvPr>
          <p:cNvGrpSpPr/>
          <p:nvPr/>
        </p:nvGrpSpPr>
        <p:grpSpPr>
          <a:xfrm>
            <a:off x="4011681" y="2711451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35463448-4F97-480F-B4D4-E41481DA6C24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65B40131-71B5-42E3-B033-DD0116C5FAC2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FC4C5001-CBF2-45BC-B0C8-44B15B9731D4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57857297-4953-4EC3-B6BF-1923EC240C9D}"/>
              </a:ext>
            </a:extLst>
          </p:cNvPr>
          <p:cNvSpPr/>
          <p:nvPr/>
        </p:nvSpPr>
        <p:spPr>
          <a:xfrm>
            <a:off x="1473365" y="3206349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04CDA00D-FBA2-4476-9AAF-953E734DD5C4}"/>
              </a:ext>
            </a:extLst>
          </p:cNvPr>
          <p:cNvSpPr/>
          <p:nvPr/>
        </p:nvSpPr>
        <p:spPr>
          <a:xfrm>
            <a:off x="1515831" y="3248734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CAFFEE3-A991-4E3A-A5C7-31968A6D220F}"/>
              </a:ext>
            </a:extLst>
          </p:cNvPr>
          <p:cNvSpPr/>
          <p:nvPr/>
        </p:nvSpPr>
        <p:spPr>
          <a:xfrm>
            <a:off x="1556014" y="328732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803B988F-0490-4892-A44F-9509681E6E2A}"/>
              </a:ext>
            </a:extLst>
          </p:cNvPr>
          <p:cNvGrpSpPr/>
          <p:nvPr/>
        </p:nvGrpSpPr>
        <p:grpSpPr>
          <a:xfrm>
            <a:off x="1597091" y="3325911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37CF9B0-7C8A-4A03-91D6-6534C7F036A4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EA924158-ECD9-4F99-8D21-9EDFE5EB360C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8DE3F976-680E-49CB-9E3C-99D0FA4CEF46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5E568B6A-0D3B-4060-A34C-A01BF08688AC}"/>
              </a:ext>
            </a:extLst>
          </p:cNvPr>
          <p:cNvSpPr/>
          <p:nvPr/>
        </p:nvSpPr>
        <p:spPr>
          <a:xfrm>
            <a:off x="2763309" y="328732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2E0079FA-E909-43EA-ADF2-B1436E2B989B}"/>
              </a:ext>
            </a:extLst>
          </p:cNvPr>
          <p:cNvGrpSpPr/>
          <p:nvPr/>
        </p:nvGrpSpPr>
        <p:grpSpPr>
          <a:xfrm>
            <a:off x="2804386" y="3325911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A8D890C-0CE3-4A7C-9FF5-18D88C666078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67A1C16-6AD4-4E23-AD4C-8B43A0018387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4137A939-D2BA-4ECB-B5AD-5E15FB4E6AE5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03555EF5-C0CC-4544-90CC-9E7F4E2BD643}"/>
              </a:ext>
            </a:extLst>
          </p:cNvPr>
          <p:cNvSpPr/>
          <p:nvPr/>
        </p:nvSpPr>
        <p:spPr>
          <a:xfrm>
            <a:off x="3970604" y="328732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CBB29677-5822-4786-9EE3-72C02AACF56B}"/>
              </a:ext>
            </a:extLst>
          </p:cNvPr>
          <p:cNvGrpSpPr/>
          <p:nvPr/>
        </p:nvGrpSpPr>
        <p:grpSpPr>
          <a:xfrm>
            <a:off x="4011681" y="3325911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A9693E33-CC94-473E-B3DB-A77BB1CAAE49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2C4BDB22-BB13-4F9E-A362-4D47F173182D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377EE5AA-E6F6-43ED-A2F8-66950366BA82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34C7BA45-5F16-4666-9019-C3F2D4D5D131}"/>
              </a:ext>
            </a:extLst>
          </p:cNvPr>
          <p:cNvSpPr/>
          <p:nvPr/>
        </p:nvSpPr>
        <p:spPr>
          <a:xfrm>
            <a:off x="1515831" y="3782221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694B3CB8-F876-4090-A7FA-AF4921C74900}"/>
              </a:ext>
            </a:extLst>
          </p:cNvPr>
          <p:cNvSpPr/>
          <p:nvPr/>
        </p:nvSpPr>
        <p:spPr>
          <a:xfrm>
            <a:off x="1556014" y="382489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80DA1360-2160-47CE-A51D-304874332FF9}"/>
              </a:ext>
            </a:extLst>
          </p:cNvPr>
          <p:cNvGrpSpPr/>
          <p:nvPr/>
        </p:nvGrpSpPr>
        <p:grpSpPr>
          <a:xfrm>
            <a:off x="1597091" y="3863482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E220027E-5CB4-48BE-B854-6E238791E6B6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A1548D0-8494-4DB0-9C5B-E4372AD9556E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EA900250-222D-4562-958D-15C41DABE9B6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1FEB0744-AF21-41C2-AF73-15865C4EE2FA}"/>
              </a:ext>
            </a:extLst>
          </p:cNvPr>
          <p:cNvSpPr/>
          <p:nvPr/>
        </p:nvSpPr>
        <p:spPr>
          <a:xfrm>
            <a:off x="2763309" y="382489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C2EBF8A1-B23B-4DF3-86FF-4708D62F6278}"/>
              </a:ext>
            </a:extLst>
          </p:cNvPr>
          <p:cNvGrpSpPr/>
          <p:nvPr/>
        </p:nvGrpSpPr>
        <p:grpSpPr>
          <a:xfrm>
            <a:off x="2804386" y="3863482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20A11B80-6137-4B3F-B9AE-D2BDFEB3EE23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2C9D74EB-19B2-44A8-BE8D-D8956626F0A4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73969CCE-EC1A-4C92-B0EC-987CC56DB1F7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4AB0372C-FAF1-42E6-AD7B-E09412C94895}"/>
              </a:ext>
            </a:extLst>
          </p:cNvPr>
          <p:cNvSpPr/>
          <p:nvPr/>
        </p:nvSpPr>
        <p:spPr>
          <a:xfrm>
            <a:off x="3970604" y="382489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3CBB37D8-409C-4DA8-BEA5-E30D80299AB3}"/>
              </a:ext>
            </a:extLst>
          </p:cNvPr>
          <p:cNvGrpSpPr/>
          <p:nvPr/>
        </p:nvGrpSpPr>
        <p:grpSpPr>
          <a:xfrm>
            <a:off x="4011681" y="3863482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A4F491BB-B1CC-426D-B9F7-04CF002F3B2C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696108D5-1CB9-44C1-A80A-646CB9245F2D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4C836F6F-26A1-4CA4-BF9A-CEFCC4475172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475F3A87-3B2D-44E2-81AA-A932D1744E93}"/>
              </a:ext>
            </a:extLst>
          </p:cNvPr>
          <p:cNvSpPr/>
          <p:nvPr/>
        </p:nvSpPr>
        <p:spPr>
          <a:xfrm>
            <a:off x="1432487" y="4408405"/>
            <a:ext cx="3868938" cy="2397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F30D2E04-01FE-4055-8630-82AC62F3179C}"/>
              </a:ext>
            </a:extLst>
          </p:cNvPr>
          <p:cNvSpPr/>
          <p:nvPr/>
        </p:nvSpPr>
        <p:spPr>
          <a:xfrm>
            <a:off x="1473365" y="4453036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8B67D0C-8B29-4A4D-8DFE-69261B981869}"/>
              </a:ext>
            </a:extLst>
          </p:cNvPr>
          <p:cNvSpPr/>
          <p:nvPr/>
        </p:nvSpPr>
        <p:spPr>
          <a:xfrm>
            <a:off x="1515831" y="4495421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70A12AA9-D0AA-456A-A415-76A540C34F19}"/>
              </a:ext>
            </a:extLst>
          </p:cNvPr>
          <p:cNvSpPr/>
          <p:nvPr/>
        </p:nvSpPr>
        <p:spPr>
          <a:xfrm>
            <a:off x="1556014" y="453400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325F25A-4B39-41F1-B3DF-89F3439CD130}"/>
              </a:ext>
            </a:extLst>
          </p:cNvPr>
          <p:cNvSpPr/>
          <p:nvPr/>
        </p:nvSpPr>
        <p:spPr>
          <a:xfrm>
            <a:off x="1597091" y="4572600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7DCC4AD3-F833-4C1E-9074-2996DF6F8905}"/>
              </a:ext>
            </a:extLst>
          </p:cNvPr>
          <p:cNvSpPr/>
          <p:nvPr/>
        </p:nvSpPr>
        <p:spPr>
          <a:xfrm>
            <a:off x="1972138" y="4572599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1509446F-5F28-4F23-B1FE-BDC1A23E731B}"/>
              </a:ext>
            </a:extLst>
          </p:cNvPr>
          <p:cNvSpPr/>
          <p:nvPr/>
        </p:nvSpPr>
        <p:spPr>
          <a:xfrm>
            <a:off x="2347185" y="4572598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FA8B3439-701C-4193-99FA-9319956B4BB0}"/>
              </a:ext>
            </a:extLst>
          </p:cNvPr>
          <p:cNvSpPr/>
          <p:nvPr/>
        </p:nvSpPr>
        <p:spPr>
          <a:xfrm>
            <a:off x="2763309" y="453400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8BA167EE-2D8D-403E-8B99-3DDE16E325B4}"/>
              </a:ext>
            </a:extLst>
          </p:cNvPr>
          <p:cNvSpPr/>
          <p:nvPr/>
        </p:nvSpPr>
        <p:spPr>
          <a:xfrm>
            <a:off x="2804386" y="4572600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836CE999-ABF0-4E38-91F8-44E644A025C4}"/>
              </a:ext>
            </a:extLst>
          </p:cNvPr>
          <p:cNvSpPr/>
          <p:nvPr/>
        </p:nvSpPr>
        <p:spPr>
          <a:xfrm>
            <a:off x="3179433" y="4572599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7114240B-7A86-4BB0-A4B1-C93DA04DD822}"/>
              </a:ext>
            </a:extLst>
          </p:cNvPr>
          <p:cNvSpPr/>
          <p:nvPr/>
        </p:nvSpPr>
        <p:spPr>
          <a:xfrm>
            <a:off x="3554480" y="4572598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676E2420-4359-4D34-A2C7-87D646575CE9}"/>
              </a:ext>
            </a:extLst>
          </p:cNvPr>
          <p:cNvSpPr/>
          <p:nvPr/>
        </p:nvSpPr>
        <p:spPr>
          <a:xfrm>
            <a:off x="3970604" y="453400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E90B0C81-1669-4BC5-8C33-58625D2F2CD7}"/>
              </a:ext>
            </a:extLst>
          </p:cNvPr>
          <p:cNvSpPr/>
          <p:nvPr/>
        </p:nvSpPr>
        <p:spPr>
          <a:xfrm>
            <a:off x="4011681" y="4572600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8E3535A5-D7F0-4C89-A065-FB455279E694}"/>
              </a:ext>
            </a:extLst>
          </p:cNvPr>
          <p:cNvSpPr/>
          <p:nvPr/>
        </p:nvSpPr>
        <p:spPr>
          <a:xfrm>
            <a:off x="4386728" y="4572599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33E3D85-DEEF-4223-A051-BAD731800141}"/>
              </a:ext>
            </a:extLst>
          </p:cNvPr>
          <p:cNvSpPr/>
          <p:nvPr/>
        </p:nvSpPr>
        <p:spPr>
          <a:xfrm>
            <a:off x="4761775" y="4572598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3917BEB0-D418-4BF5-807B-B62EF1C492B2}"/>
              </a:ext>
            </a:extLst>
          </p:cNvPr>
          <p:cNvSpPr/>
          <p:nvPr/>
        </p:nvSpPr>
        <p:spPr>
          <a:xfrm>
            <a:off x="1515831" y="5028908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9767802-750D-4994-BAFD-260871FFC5AF}"/>
              </a:ext>
            </a:extLst>
          </p:cNvPr>
          <p:cNvSpPr/>
          <p:nvPr/>
        </p:nvSpPr>
        <p:spPr>
          <a:xfrm>
            <a:off x="1556014" y="507158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6FA983BD-65AA-406C-9C29-8123891811E3}"/>
              </a:ext>
            </a:extLst>
          </p:cNvPr>
          <p:cNvSpPr/>
          <p:nvPr/>
        </p:nvSpPr>
        <p:spPr>
          <a:xfrm>
            <a:off x="1597091" y="51101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67E296CD-03AB-438A-A3DA-EF0756DEDE27}"/>
              </a:ext>
            </a:extLst>
          </p:cNvPr>
          <p:cNvSpPr/>
          <p:nvPr/>
        </p:nvSpPr>
        <p:spPr>
          <a:xfrm>
            <a:off x="1972138" y="511017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8206C74-6BA1-4BEB-B830-265F9CF38351}"/>
              </a:ext>
            </a:extLst>
          </p:cNvPr>
          <p:cNvSpPr/>
          <p:nvPr/>
        </p:nvSpPr>
        <p:spPr>
          <a:xfrm>
            <a:off x="2347185" y="511016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F86E0F5B-9BB7-4295-8C71-A87D8A70B1B0}"/>
              </a:ext>
            </a:extLst>
          </p:cNvPr>
          <p:cNvSpPr/>
          <p:nvPr/>
        </p:nvSpPr>
        <p:spPr>
          <a:xfrm>
            <a:off x="2763309" y="507158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AB3884AF-87C4-4DCE-A6BA-082C18A232BB}"/>
              </a:ext>
            </a:extLst>
          </p:cNvPr>
          <p:cNvSpPr/>
          <p:nvPr/>
        </p:nvSpPr>
        <p:spPr>
          <a:xfrm>
            <a:off x="2804386" y="51101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19601014-D70C-459B-824E-79301BB5F144}"/>
              </a:ext>
            </a:extLst>
          </p:cNvPr>
          <p:cNvSpPr/>
          <p:nvPr/>
        </p:nvSpPr>
        <p:spPr>
          <a:xfrm>
            <a:off x="3179433" y="511017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7071B672-9BBA-4C91-B0FC-66EEC68200CF}"/>
              </a:ext>
            </a:extLst>
          </p:cNvPr>
          <p:cNvSpPr/>
          <p:nvPr/>
        </p:nvSpPr>
        <p:spPr>
          <a:xfrm>
            <a:off x="3554480" y="511016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2D9E4B95-93BE-4A19-811A-5B1FAF5FA0EF}"/>
              </a:ext>
            </a:extLst>
          </p:cNvPr>
          <p:cNvSpPr/>
          <p:nvPr/>
        </p:nvSpPr>
        <p:spPr>
          <a:xfrm>
            <a:off x="3970604" y="507158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E2BC00CA-83AA-4AA7-B16C-4DA1F9F835DE}"/>
              </a:ext>
            </a:extLst>
          </p:cNvPr>
          <p:cNvSpPr/>
          <p:nvPr/>
        </p:nvSpPr>
        <p:spPr>
          <a:xfrm>
            <a:off x="4011681" y="51101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23C56660-C8AD-4476-A500-CA8D422C64B8}"/>
              </a:ext>
            </a:extLst>
          </p:cNvPr>
          <p:cNvSpPr/>
          <p:nvPr/>
        </p:nvSpPr>
        <p:spPr>
          <a:xfrm>
            <a:off x="4386728" y="511017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0A146E14-7E2D-4493-8CDE-A6D81D3ECDA8}"/>
              </a:ext>
            </a:extLst>
          </p:cNvPr>
          <p:cNvSpPr/>
          <p:nvPr/>
        </p:nvSpPr>
        <p:spPr>
          <a:xfrm>
            <a:off x="4761775" y="511016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56DC83E7-1B08-4BB8-BE45-4842678E8C83}"/>
              </a:ext>
            </a:extLst>
          </p:cNvPr>
          <p:cNvSpPr/>
          <p:nvPr/>
        </p:nvSpPr>
        <p:spPr>
          <a:xfrm>
            <a:off x="1473365" y="5605067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DFD426B4-C966-47D6-B958-B3AF7DA1EFF3}"/>
              </a:ext>
            </a:extLst>
          </p:cNvPr>
          <p:cNvSpPr/>
          <p:nvPr/>
        </p:nvSpPr>
        <p:spPr>
          <a:xfrm>
            <a:off x="1515831" y="5647452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368EB8F0-0D10-4879-830A-23D07EDD7007}"/>
              </a:ext>
            </a:extLst>
          </p:cNvPr>
          <p:cNvSpPr/>
          <p:nvPr/>
        </p:nvSpPr>
        <p:spPr>
          <a:xfrm>
            <a:off x="1556014" y="568604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BA5B5619-4269-4968-83FB-9B281684A0D5}"/>
              </a:ext>
            </a:extLst>
          </p:cNvPr>
          <p:cNvSpPr/>
          <p:nvPr/>
        </p:nvSpPr>
        <p:spPr>
          <a:xfrm>
            <a:off x="1597091" y="572463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54E06C03-EA31-442F-A29D-910FEEE47719}"/>
              </a:ext>
            </a:extLst>
          </p:cNvPr>
          <p:cNvSpPr/>
          <p:nvPr/>
        </p:nvSpPr>
        <p:spPr>
          <a:xfrm>
            <a:off x="1972138" y="572463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AB548AE5-362A-4A8B-9469-F34D65826F14}"/>
              </a:ext>
            </a:extLst>
          </p:cNvPr>
          <p:cNvSpPr/>
          <p:nvPr/>
        </p:nvSpPr>
        <p:spPr>
          <a:xfrm>
            <a:off x="2347185" y="572462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C28FAD88-CDAF-456B-9087-C5D5FA4C63E4}"/>
              </a:ext>
            </a:extLst>
          </p:cNvPr>
          <p:cNvSpPr/>
          <p:nvPr/>
        </p:nvSpPr>
        <p:spPr>
          <a:xfrm>
            <a:off x="2763309" y="568604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6D02656-CD70-4D06-AC89-C8921F199137}"/>
              </a:ext>
            </a:extLst>
          </p:cNvPr>
          <p:cNvSpPr/>
          <p:nvPr/>
        </p:nvSpPr>
        <p:spPr>
          <a:xfrm>
            <a:off x="2804386" y="572463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AE9F408-3A59-4144-B614-6B8AA5986DEA}"/>
              </a:ext>
            </a:extLst>
          </p:cNvPr>
          <p:cNvSpPr/>
          <p:nvPr/>
        </p:nvSpPr>
        <p:spPr>
          <a:xfrm>
            <a:off x="3179433" y="572463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64D3FA26-BC58-42F8-8B03-6D30C2BC3BD9}"/>
              </a:ext>
            </a:extLst>
          </p:cNvPr>
          <p:cNvSpPr/>
          <p:nvPr/>
        </p:nvSpPr>
        <p:spPr>
          <a:xfrm>
            <a:off x="3554480" y="572462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9D50D1CA-C55B-45A0-9351-4EC278F8EEE1}"/>
              </a:ext>
            </a:extLst>
          </p:cNvPr>
          <p:cNvSpPr/>
          <p:nvPr/>
        </p:nvSpPr>
        <p:spPr>
          <a:xfrm>
            <a:off x="3970604" y="568604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5551038B-2E84-412A-A1E6-390545C42873}"/>
              </a:ext>
            </a:extLst>
          </p:cNvPr>
          <p:cNvSpPr/>
          <p:nvPr/>
        </p:nvSpPr>
        <p:spPr>
          <a:xfrm>
            <a:off x="4011681" y="572463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EEA44A90-DEC9-4218-9A42-93F4F94D1473}"/>
              </a:ext>
            </a:extLst>
          </p:cNvPr>
          <p:cNvSpPr/>
          <p:nvPr/>
        </p:nvSpPr>
        <p:spPr>
          <a:xfrm>
            <a:off x="4386728" y="572463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CDC13661-511C-4027-A143-6F4EA72A653F}"/>
              </a:ext>
            </a:extLst>
          </p:cNvPr>
          <p:cNvSpPr/>
          <p:nvPr/>
        </p:nvSpPr>
        <p:spPr>
          <a:xfrm>
            <a:off x="4761775" y="572462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22104AD-60B4-4260-AA38-93CEDDBA51A7}"/>
              </a:ext>
            </a:extLst>
          </p:cNvPr>
          <p:cNvSpPr/>
          <p:nvPr/>
        </p:nvSpPr>
        <p:spPr>
          <a:xfrm>
            <a:off x="1515831" y="6180939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52CE19D8-198F-4802-980B-A69B5410D7A7}"/>
              </a:ext>
            </a:extLst>
          </p:cNvPr>
          <p:cNvSpPr/>
          <p:nvPr/>
        </p:nvSpPr>
        <p:spPr>
          <a:xfrm>
            <a:off x="1556014" y="6223611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B1CC0C95-ED27-4042-9712-ECEF2F6ACC43}"/>
              </a:ext>
            </a:extLst>
          </p:cNvPr>
          <p:cNvSpPr/>
          <p:nvPr/>
        </p:nvSpPr>
        <p:spPr>
          <a:xfrm>
            <a:off x="1597091" y="626220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1EB77ED-8481-44F0-9D99-9766C2141FDE}"/>
              </a:ext>
            </a:extLst>
          </p:cNvPr>
          <p:cNvSpPr/>
          <p:nvPr/>
        </p:nvSpPr>
        <p:spPr>
          <a:xfrm>
            <a:off x="1972138" y="626220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9E842B6-B5EF-4644-8A16-24DEE68EA63F}"/>
              </a:ext>
            </a:extLst>
          </p:cNvPr>
          <p:cNvSpPr/>
          <p:nvPr/>
        </p:nvSpPr>
        <p:spPr>
          <a:xfrm>
            <a:off x="2347185" y="626220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B3B72995-FA11-42A0-BF8D-6303300F9D91}"/>
              </a:ext>
            </a:extLst>
          </p:cNvPr>
          <p:cNvSpPr/>
          <p:nvPr/>
        </p:nvSpPr>
        <p:spPr>
          <a:xfrm>
            <a:off x="2763309" y="6223611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A53AD5D8-A339-4C10-88C9-A6EC883DBA09}"/>
              </a:ext>
            </a:extLst>
          </p:cNvPr>
          <p:cNvSpPr/>
          <p:nvPr/>
        </p:nvSpPr>
        <p:spPr>
          <a:xfrm>
            <a:off x="2804386" y="626220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CAB63880-B8CF-4AE5-ADC6-216B5A26CFB1}"/>
              </a:ext>
            </a:extLst>
          </p:cNvPr>
          <p:cNvSpPr/>
          <p:nvPr/>
        </p:nvSpPr>
        <p:spPr>
          <a:xfrm>
            <a:off x="3179433" y="626220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B437DA9-7242-4F30-90AA-45868C191B12}"/>
              </a:ext>
            </a:extLst>
          </p:cNvPr>
          <p:cNvSpPr/>
          <p:nvPr/>
        </p:nvSpPr>
        <p:spPr>
          <a:xfrm>
            <a:off x="3554480" y="626220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64FCA23-FC3B-4020-AB50-E5E4C4693DBB}"/>
              </a:ext>
            </a:extLst>
          </p:cNvPr>
          <p:cNvSpPr/>
          <p:nvPr/>
        </p:nvSpPr>
        <p:spPr>
          <a:xfrm>
            <a:off x="3970604" y="6223611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257CEF99-868F-4302-B27E-17AB1AAB5B84}"/>
              </a:ext>
            </a:extLst>
          </p:cNvPr>
          <p:cNvSpPr/>
          <p:nvPr/>
        </p:nvSpPr>
        <p:spPr>
          <a:xfrm>
            <a:off x="4011681" y="626220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8829EFC4-508B-4C35-BE17-F85BAE1322E3}"/>
              </a:ext>
            </a:extLst>
          </p:cNvPr>
          <p:cNvSpPr/>
          <p:nvPr/>
        </p:nvSpPr>
        <p:spPr>
          <a:xfrm>
            <a:off x="4386728" y="626220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0667D69B-3D78-498B-A062-0F41BA4256E2}"/>
              </a:ext>
            </a:extLst>
          </p:cNvPr>
          <p:cNvSpPr/>
          <p:nvPr/>
        </p:nvSpPr>
        <p:spPr>
          <a:xfrm>
            <a:off x="4761775" y="626220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E5A656EA-12E7-4045-A7EF-128C0AD26C0A}"/>
              </a:ext>
            </a:extLst>
          </p:cNvPr>
          <p:cNvSpPr/>
          <p:nvPr/>
        </p:nvSpPr>
        <p:spPr>
          <a:xfrm flipH="1">
            <a:off x="5743191" y="4031205"/>
            <a:ext cx="367449" cy="491827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97312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0FFFBD7-2500-40F0-9D6D-0CF8ED5085C4}"/>
              </a:ext>
            </a:extLst>
          </p:cNvPr>
          <p:cNvSpPr txBox="1"/>
          <p:nvPr/>
        </p:nvSpPr>
        <p:spPr>
          <a:xfrm>
            <a:off x="3210316" y="775653"/>
            <a:ext cx="5458546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0:3:1, 0:3:1]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0:3:1, 1:4:1]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1:4:1, 0:3:1]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1:4:1, 1:4:1]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452B4B6-8981-4539-8946-4A0344CB9E19}"/>
              </a:ext>
            </a:extLst>
          </p:cNvPr>
          <p:cNvSpPr txBox="1"/>
          <p:nvPr/>
        </p:nvSpPr>
        <p:spPr>
          <a:xfrm>
            <a:off x="69850" y="1168877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59A42C6-E63C-4F65-A831-986234DE1CC5}"/>
              </a:ext>
            </a:extLst>
          </p:cNvPr>
          <p:cNvSpPr txBox="1"/>
          <p:nvPr/>
        </p:nvSpPr>
        <p:spPr>
          <a:xfrm>
            <a:off x="60687" y="700061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 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9CC0B1D-5FD5-48B7-88A4-741811DF63EB}"/>
              </a:ext>
            </a:extLst>
          </p:cNvPr>
          <p:cNvSpPr txBox="1"/>
          <p:nvPr/>
        </p:nvSpPr>
        <p:spPr>
          <a:xfrm>
            <a:off x="8923036" y="85259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883DEC2A-DE94-4D71-8E43-E3F1583C7381}"/>
              </a:ext>
            </a:extLst>
          </p:cNvPr>
          <p:cNvSpPr txBox="1"/>
          <p:nvPr/>
        </p:nvSpPr>
        <p:spPr>
          <a:xfrm>
            <a:off x="8948639" y="135734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6941A96-A258-4E17-A18A-517E57010254}"/>
              </a:ext>
            </a:extLst>
          </p:cNvPr>
          <p:cNvSpPr/>
          <p:nvPr/>
        </p:nvSpPr>
        <p:spPr>
          <a:xfrm>
            <a:off x="6509544" y="3305965"/>
            <a:ext cx="3098863" cy="179458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D8B53BC-415A-4502-A597-09F6AB2A93BA}"/>
              </a:ext>
            </a:extLst>
          </p:cNvPr>
          <p:cNvSpPr/>
          <p:nvPr/>
        </p:nvSpPr>
        <p:spPr>
          <a:xfrm>
            <a:off x="6551644" y="3342433"/>
            <a:ext cx="1510902" cy="172164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BD3F6DEC-E865-4777-B59B-A28D83598736}"/>
              </a:ext>
            </a:extLst>
          </p:cNvPr>
          <p:cNvSpPr/>
          <p:nvPr/>
        </p:nvSpPr>
        <p:spPr>
          <a:xfrm>
            <a:off x="6589410" y="3386795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6F5B8DF-10FD-4D0D-AC6A-4086545FC16B}"/>
              </a:ext>
            </a:extLst>
          </p:cNvPr>
          <p:cNvSpPr/>
          <p:nvPr/>
        </p:nvSpPr>
        <p:spPr>
          <a:xfrm>
            <a:off x="6628201" y="342312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135513D6-1C3A-441F-8A10-349367B8EF85}"/>
              </a:ext>
            </a:extLst>
          </p:cNvPr>
          <p:cNvSpPr/>
          <p:nvPr/>
        </p:nvSpPr>
        <p:spPr>
          <a:xfrm>
            <a:off x="6966755" y="3423123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F8B311B-FD20-4E4F-BF76-C44250EAE609}"/>
              </a:ext>
            </a:extLst>
          </p:cNvPr>
          <p:cNvSpPr/>
          <p:nvPr/>
        </p:nvSpPr>
        <p:spPr>
          <a:xfrm>
            <a:off x="7305309" y="3423123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95CCF6F-E954-4752-BA56-5C1C777A9FA8}"/>
              </a:ext>
            </a:extLst>
          </p:cNvPr>
          <p:cNvSpPr/>
          <p:nvPr/>
        </p:nvSpPr>
        <p:spPr>
          <a:xfrm>
            <a:off x="7643863" y="3423123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54B610B-0869-4F57-891F-D1F3D2BBE0C4}"/>
              </a:ext>
            </a:extLst>
          </p:cNvPr>
          <p:cNvSpPr/>
          <p:nvPr/>
        </p:nvSpPr>
        <p:spPr>
          <a:xfrm>
            <a:off x="6589410" y="3794032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25F7E99-7A9B-4C7E-8853-AE26A4CC0D8E}"/>
              </a:ext>
            </a:extLst>
          </p:cNvPr>
          <p:cNvSpPr/>
          <p:nvPr/>
        </p:nvSpPr>
        <p:spPr>
          <a:xfrm>
            <a:off x="6628201" y="3830360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BAB2A90-67EA-402E-A94B-6E0F83E4D831}"/>
              </a:ext>
            </a:extLst>
          </p:cNvPr>
          <p:cNvSpPr/>
          <p:nvPr/>
        </p:nvSpPr>
        <p:spPr>
          <a:xfrm>
            <a:off x="6966755" y="383036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774BFDC-E34F-4D02-9C90-B9AB38CF0689}"/>
              </a:ext>
            </a:extLst>
          </p:cNvPr>
          <p:cNvSpPr/>
          <p:nvPr/>
        </p:nvSpPr>
        <p:spPr>
          <a:xfrm>
            <a:off x="7305309" y="383036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3FA2CC1-6D79-49DE-B516-FB857547F998}"/>
              </a:ext>
            </a:extLst>
          </p:cNvPr>
          <p:cNvSpPr/>
          <p:nvPr/>
        </p:nvSpPr>
        <p:spPr>
          <a:xfrm>
            <a:off x="7643863" y="383036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678DF82-955C-43EA-BA68-627E5158761F}"/>
              </a:ext>
            </a:extLst>
          </p:cNvPr>
          <p:cNvSpPr/>
          <p:nvPr/>
        </p:nvSpPr>
        <p:spPr>
          <a:xfrm>
            <a:off x="6589410" y="4201269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0C93BBD2-0DFB-4709-88C9-87C91BCBEB40}"/>
              </a:ext>
            </a:extLst>
          </p:cNvPr>
          <p:cNvSpPr/>
          <p:nvPr/>
        </p:nvSpPr>
        <p:spPr>
          <a:xfrm>
            <a:off x="6628201" y="4237597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E1A5C4D-AFCC-4D89-A436-633407B34983}"/>
              </a:ext>
            </a:extLst>
          </p:cNvPr>
          <p:cNvSpPr/>
          <p:nvPr/>
        </p:nvSpPr>
        <p:spPr>
          <a:xfrm>
            <a:off x="6966755" y="4237597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26FEBD2-CB20-416D-AF9A-390F7072DD12}"/>
              </a:ext>
            </a:extLst>
          </p:cNvPr>
          <p:cNvSpPr/>
          <p:nvPr/>
        </p:nvSpPr>
        <p:spPr>
          <a:xfrm>
            <a:off x="7305309" y="4237597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21D489C-5E7F-462C-83D3-A813FA126909}"/>
              </a:ext>
            </a:extLst>
          </p:cNvPr>
          <p:cNvSpPr/>
          <p:nvPr/>
        </p:nvSpPr>
        <p:spPr>
          <a:xfrm>
            <a:off x="7643863" y="4237597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C8FB70B-CA07-4F71-B7B9-394A463F1A74}"/>
              </a:ext>
            </a:extLst>
          </p:cNvPr>
          <p:cNvSpPr/>
          <p:nvPr/>
        </p:nvSpPr>
        <p:spPr>
          <a:xfrm>
            <a:off x="6589410" y="4608506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14D9FA09-8C31-4ABB-A63F-8A16923505AF}"/>
              </a:ext>
            </a:extLst>
          </p:cNvPr>
          <p:cNvSpPr/>
          <p:nvPr/>
        </p:nvSpPr>
        <p:spPr>
          <a:xfrm>
            <a:off x="6628201" y="4644834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92E9341F-314F-4E86-B533-55B10B7605C4}"/>
              </a:ext>
            </a:extLst>
          </p:cNvPr>
          <p:cNvSpPr/>
          <p:nvPr/>
        </p:nvSpPr>
        <p:spPr>
          <a:xfrm>
            <a:off x="6966755" y="4644834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E91297B6-EC57-4818-807D-ABDB74C6F13B}"/>
              </a:ext>
            </a:extLst>
          </p:cNvPr>
          <p:cNvSpPr/>
          <p:nvPr/>
        </p:nvSpPr>
        <p:spPr>
          <a:xfrm>
            <a:off x="7305309" y="4644834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11BCC09-998F-4C7E-837F-E509B71BD620}"/>
              </a:ext>
            </a:extLst>
          </p:cNvPr>
          <p:cNvSpPr/>
          <p:nvPr/>
        </p:nvSpPr>
        <p:spPr>
          <a:xfrm>
            <a:off x="7643863" y="4644834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E2070FC-AC5E-49CA-BBD3-B3C5E31FE72A}"/>
              </a:ext>
            </a:extLst>
          </p:cNvPr>
          <p:cNvSpPr txBox="1"/>
          <p:nvPr/>
        </p:nvSpPr>
        <p:spPr>
          <a:xfrm>
            <a:off x="6402177" y="2897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85A58136-89CB-432C-83A7-7427EF79AFCE}"/>
              </a:ext>
            </a:extLst>
          </p:cNvPr>
          <p:cNvSpPr/>
          <p:nvPr/>
        </p:nvSpPr>
        <p:spPr>
          <a:xfrm>
            <a:off x="8058974" y="3342433"/>
            <a:ext cx="1510902" cy="172164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3AFF3063-DBFF-4F0C-B151-46A59164C098}"/>
              </a:ext>
            </a:extLst>
          </p:cNvPr>
          <p:cNvSpPr/>
          <p:nvPr/>
        </p:nvSpPr>
        <p:spPr>
          <a:xfrm>
            <a:off x="8096740" y="3386795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C534F781-9D10-43B6-8EAD-F57D2AF8C760}"/>
              </a:ext>
            </a:extLst>
          </p:cNvPr>
          <p:cNvSpPr/>
          <p:nvPr/>
        </p:nvSpPr>
        <p:spPr>
          <a:xfrm>
            <a:off x="8135531" y="342312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F84F0170-A5FB-4C9C-B0AF-6A570529B9B7}"/>
              </a:ext>
            </a:extLst>
          </p:cNvPr>
          <p:cNvSpPr/>
          <p:nvPr/>
        </p:nvSpPr>
        <p:spPr>
          <a:xfrm>
            <a:off x="8474085" y="3423123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26660E1-83A6-4C9F-8D5D-3F0427B50483}"/>
              </a:ext>
            </a:extLst>
          </p:cNvPr>
          <p:cNvSpPr/>
          <p:nvPr/>
        </p:nvSpPr>
        <p:spPr>
          <a:xfrm>
            <a:off x="8812639" y="3423123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BD9A80B-76D1-4A86-A242-549B7E37484A}"/>
              </a:ext>
            </a:extLst>
          </p:cNvPr>
          <p:cNvSpPr/>
          <p:nvPr/>
        </p:nvSpPr>
        <p:spPr>
          <a:xfrm>
            <a:off x="9151193" y="3423123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DA92E710-7824-45DF-A4AF-DFC4C7CEA927}"/>
              </a:ext>
            </a:extLst>
          </p:cNvPr>
          <p:cNvSpPr/>
          <p:nvPr/>
        </p:nvSpPr>
        <p:spPr>
          <a:xfrm>
            <a:off x="8096740" y="3794032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AA53F3D1-3A9D-40E9-9416-20C0D6DF2B99}"/>
              </a:ext>
            </a:extLst>
          </p:cNvPr>
          <p:cNvSpPr/>
          <p:nvPr/>
        </p:nvSpPr>
        <p:spPr>
          <a:xfrm>
            <a:off x="8135531" y="3830360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D7AC3A8-0562-4E89-ABA8-32A1395BD8EE}"/>
              </a:ext>
            </a:extLst>
          </p:cNvPr>
          <p:cNvSpPr/>
          <p:nvPr/>
        </p:nvSpPr>
        <p:spPr>
          <a:xfrm>
            <a:off x="8474085" y="383036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05709544-71C3-4089-B6A0-35D41FFC1B9E}"/>
              </a:ext>
            </a:extLst>
          </p:cNvPr>
          <p:cNvSpPr/>
          <p:nvPr/>
        </p:nvSpPr>
        <p:spPr>
          <a:xfrm>
            <a:off x="8812639" y="383036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5C32F544-A37C-430A-B30B-212B2F0DE4DB}"/>
              </a:ext>
            </a:extLst>
          </p:cNvPr>
          <p:cNvSpPr/>
          <p:nvPr/>
        </p:nvSpPr>
        <p:spPr>
          <a:xfrm>
            <a:off x="9151193" y="383036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87DAC151-FF72-4DD8-B6D4-ED9816A4358F}"/>
              </a:ext>
            </a:extLst>
          </p:cNvPr>
          <p:cNvSpPr/>
          <p:nvPr/>
        </p:nvSpPr>
        <p:spPr>
          <a:xfrm>
            <a:off x="8096740" y="4201269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F237537-453B-4BE9-90D3-A53AAD5DB33C}"/>
              </a:ext>
            </a:extLst>
          </p:cNvPr>
          <p:cNvSpPr/>
          <p:nvPr/>
        </p:nvSpPr>
        <p:spPr>
          <a:xfrm>
            <a:off x="8135531" y="4237597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321C04A6-A1C9-4391-80BA-B61292875F06}"/>
              </a:ext>
            </a:extLst>
          </p:cNvPr>
          <p:cNvSpPr/>
          <p:nvPr/>
        </p:nvSpPr>
        <p:spPr>
          <a:xfrm>
            <a:off x="8474085" y="4237597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5AAC3004-2333-4479-B5E3-8023DAE277F0}"/>
              </a:ext>
            </a:extLst>
          </p:cNvPr>
          <p:cNvSpPr/>
          <p:nvPr/>
        </p:nvSpPr>
        <p:spPr>
          <a:xfrm>
            <a:off x="8812639" y="4237597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AE651D45-59B7-4968-939A-BD291723BD49}"/>
              </a:ext>
            </a:extLst>
          </p:cNvPr>
          <p:cNvSpPr/>
          <p:nvPr/>
        </p:nvSpPr>
        <p:spPr>
          <a:xfrm>
            <a:off x="9151193" y="4237597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E15067C5-4DD9-4A7A-BDCF-D15BC949466D}"/>
              </a:ext>
            </a:extLst>
          </p:cNvPr>
          <p:cNvSpPr/>
          <p:nvPr/>
        </p:nvSpPr>
        <p:spPr>
          <a:xfrm>
            <a:off x="8096740" y="4608506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31B0AE6-7447-40F2-AEC3-1F0C8263BA52}"/>
              </a:ext>
            </a:extLst>
          </p:cNvPr>
          <p:cNvSpPr/>
          <p:nvPr/>
        </p:nvSpPr>
        <p:spPr>
          <a:xfrm>
            <a:off x="8135531" y="4644834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1AE0F58-534A-4CCC-BB69-34E249F86C0A}"/>
              </a:ext>
            </a:extLst>
          </p:cNvPr>
          <p:cNvSpPr/>
          <p:nvPr/>
        </p:nvSpPr>
        <p:spPr>
          <a:xfrm>
            <a:off x="8474085" y="4644834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A1DD7C5-6DF3-469F-9B2A-8E08C1235F31}"/>
              </a:ext>
            </a:extLst>
          </p:cNvPr>
          <p:cNvSpPr/>
          <p:nvPr/>
        </p:nvSpPr>
        <p:spPr>
          <a:xfrm>
            <a:off x="8812639" y="4644834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63DB18B8-8F59-4F4A-BD0A-CD48FC761AD6}"/>
              </a:ext>
            </a:extLst>
          </p:cNvPr>
          <p:cNvSpPr/>
          <p:nvPr/>
        </p:nvSpPr>
        <p:spPr>
          <a:xfrm>
            <a:off x="9151193" y="4644834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6D513565-3EBE-4DAA-9192-D1CBA1CA235A}"/>
              </a:ext>
            </a:extLst>
          </p:cNvPr>
          <p:cNvSpPr/>
          <p:nvPr/>
        </p:nvSpPr>
        <p:spPr>
          <a:xfrm>
            <a:off x="1389625" y="1965982"/>
            <a:ext cx="3954663" cy="488130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146211A-1CD4-498A-AA57-2054D1C9FD02}"/>
              </a:ext>
            </a:extLst>
          </p:cNvPr>
          <p:cNvSpPr/>
          <p:nvPr/>
        </p:nvSpPr>
        <p:spPr>
          <a:xfrm>
            <a:off x="1432487" y="2009687"/>
            <a:ext cx="3868938" cy="2397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2238EA34-C401-40EF-8434-8685C103CD65}"/>
              </a:ext>
            </a:extLst>
          </p:cNvPr>
          <p:cNvSpPr/>
          <p:nvPr/>
        </p:nvSpPr>
        <p:spPr>
          <a:xfrm>
            <a:off x="1473365" y="2054318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8FC3F75B-4B9F-410A-BFFE-03BEAB62E67A}"/>
              </a:ext>
            </a:extLst>
          </p:cNvPr>
          <p:cNvSpPr/>
          <p:nvPr/>
        </p:nvSpPr>
        <p:spPr>
          <a:xfrm>
            <a:off x="1515831" y="2096703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B65148E-B5F6-4F02-BE4B-9017E7FBA7CA}"/>
              </a:ext>
            </a:extLst>
          </p:cNvPr>
          <p:cNvSpPr/>
          <p:nvPr/>
        </p:nvSpPr>
        <p:spPr>
          <a:xfrm>
            <a:off x="1556014" y="2135291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A98EE83-20BE-4683-B39A-DBBF5BC04CF7}"/>
              </a:ext>
            </a:extLst>
          </p:cNvPr>
          <p:cNvSpPr/>
          <p:nvPr/>
        </p:nvSpPr>
        <p:spPr>
          <a:xfrm>
            <a:off x="1597091" y="217388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C7622AB-991E-4085-9565-77E2D0F06966}"/>
              </a:ext>
            </a:extLst>
          </p:cNvPr>
          <p:cNvSpPr/>
          <p:nvPr/>
        </p:nvSpPr>
        <p:spPr>
          <a:xfrm>
            <a:off x="1972138" y="217388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A1D5553-18C1-48C6-9F32-3F9E2CC849A4}"/>
              </a:ext>
            </a:extLst>
          </p:cNvPr>
          <p:cNvSpPr/>
          <p:nvPr/>
        </p:nvSpPr>
        <p:spPr>
          <a:xfrm>
            <a:off x="2347185" y="217388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A49DA2DF-2D20-43DD-9CBF-074D3D987AE2}"/>
              </a:ext>
            </a:extLst>
          </p:cNvPr>
          <p:cNvSpPr/>
          <p:nvPr/>
        </p:nvSpPr>
        <p:spPr>
          <a:xfrm>
            <a:off x="2763309" y="2135291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90564F1D-D3C8-40B7-84F7-08E5BF628A0B}"/>
              </a:ext>
            </a:extLst>
          </p:cNvPr>
          <p:cNvSpPr/>
          <p:nvPr/>
        </p:nvSpPr>
        <p:spPr>
          <a:xfrm>
            <a:off x="2804386" y="217388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C1D484EA-8048-41B7-B02F-08337038430D}"/>
              </a:ext>
            </a:extLst>
          </p:cNvPr>
          <p:cNvSpPr/>
          <p:nvPr/>
        </p:nvSpPr>
        <p:spPr>
          <a:xfrm>
            <a:off x="3179433" y="217388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EE85911-BEA0-4260-B48B-CF1E31CA4E66}"/>
              </a:ext>
            </a:extLst>
          </p:cNvPr>
          <p:cNvSpPr/>
          <p:nvPr/>
        </p:nvSpPr>
        <p:spPr>
          <a:xfrm>
            <a:off x="3554480" y="217388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5C1995E1-A3B4-4010-B8FA-1920B27E28DA}"/>
              </a:ext>
            </a:extLst>
          </p:cNvPr>
          <p:cNvSpPr/>
          <p:nvPr/>
        </p:nvSpPr>
        <p:spPr>
          <a:xfrm>
            <a:off x="3970604" y="2135291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FC8C03B0-F425-4F69-8593-B52E86C61D47}"/>
              </a:ext>
            </a:extLst>
          </p:cNvPr>
          <p:cNvSpPr/>
          <p:nvPr/>
        </p:nvSpPr>
        <p:spPr>
          <a:xfrm>
            <a:off x="4011681" y="217388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3C4A708-434F-4A34-8E3E-4901F4E1C304}"/>
              </a:ext>
            </a:extLst>
          </p:cNvPr>
          <p:cNvSpPr/>
          <p:nvPr/>
        </p:nvSpPr>
        <p:spPr>
          <a:xfrm>
            <a:off x="4386728" y="217388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900F41CF-F171-4681-8164-AD5BCCCC9A5E}"/>
              </a:ext>
            </a:extLst>
          </p:cNvPr>
          <p:cNvSpPr/>
          <p:nvPr/>
        </p:nvSpPr>
        <p:spPr>
          <a:xfrm>
            <a:off x="4761775" y="217388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0BC563D-0F51-4D4C-B98C-7B71EEBD738C}"/>
              </a:ext>
            </a:extLst>
          </p:cNvPr>
          <p:cNvSpPr/>
          <p:nvPr/>
        </p:nvSpPr>
        <p:spPr>
          <a:xfrm>
            <a:off x="1515831" y="2630190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DC50223B-9414-4D5A-BF4B-27ADF1F8B0BC}"/>
              </a:ext>
            </a:extLst>
          </p:cNvPr>
          <p:cNvSpPr/>
          <p:nvPr/>
        </p:nvSpPr>
        <p:spPr>
          <a:xfrm>
            <a:off x="1556014" y="267286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0AE5877-93B3-482C-A2D6-F15AF8A5A73C}"/>
              </a:ext>
            </a:extLst>
          </p:cNvPr>
          <p:cNvGrpSpPr/>
          <p:nvPr/>
        </p:nvGrpSpPr>
        <p:grpSpPr>
          <a:xfrm>
            <a:off x="1597091" y="2711451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23DB79C4-9C91-42B3-8078-C5E681534284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5BD4802D-7DEF-4ECA-8711-571FF6BD0DE0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944F3D37-C047-471A-A7E2-DB67FD4A9F1A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A4EF957D-770F-41A5-88DF-BE410FECBA24}"/>
              </a:ext>
            </a:extLst>
          </p:cNvPr>
          <p:cNvSpPr/>
          <p:nvPr/>
        </p:nvSpPr>
        <p:spPr>
          <a:xfrm>
            <a:off x="2763309" y="267286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F73ACF92-9D11-4A86-BC71-82AF654F535A}"/>
              </a:ext>
            </a:extLst>
          </p:cNvPr>
          <p:cNvGrpSpPr/>
          <p:nvPr/>
        </p:nvGrpSpPr>
        <p:grpSpPr>
          <a:xfrm>
            <a:off x="2804386" y="2711451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060DDF70-119F-44F6-8276-060B3667AD8D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29C94B8-8237-451D-9442-F64424DFBEBF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844D1469-7EA7-4F8E-B436-9315B0EF6A27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897B57A-C921-44EC-A921-E9519D20F9F7}"/>
              </a:ext>
            </a:extLst>
          </p:cNvPr>
          <p:cNvSpPr/>
          <p:nvPr/>
        </p:nvSpPr>
        <p:spPr>
          <a:xfrm>
            <a:off x="3970604" y="267286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14FAA2A5-D854-49F4-9CD2-BD32FE4FA9B2}"/>
              </a:ext>
            </a:extLst>
          </p:cNvPr>
          <p:cNvGrpSpPr/>
          <p:nvPr/>
        </p:nvGrpSpPr>
        <p:grpSpPr>
          <a:xfrm>
            <a:off x="4011681" y="2711451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35463448-4F97-480F-B4D4-E41481DA6C24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65B40131-71B5-42E3-B033-DD0116C5FAC2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FC4C5001-CBF2-45BC-B0C8-44B15B9731D4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57857297-4953-4EC3-B6BF-1923EC240C9D}"/>
              </a:ext>
            </a:extLst>
          </p:cNvPr>
          <p:cNvSpPr/>
          <p:nvPr/>
        </p:nvSpPr>
        <p:spPr>
          <a:xfrm>
            <a:off x="1473365" y="3206349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04CDA00D-FBA2-4476-9AAF-953E734DD5C4}"/>
              </a:ext>
            </a:extLst>
          </p:cNvPr>
          <p:cNvSpPr/>
          <p:nvPr/>
        </p:nvSpPr>
        <p:spPr>
          <a:xfrm>
            <a:off x="1515831" y="3248734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CAFFEE3-A991-4E3A-A5C7-31968A6D220F}"/>
              </a:ext>
            </a:extLst>
          </p:cNvPr>
          <p:cNvSpPr/>
          <p:nvPr/>
        </p:nvSpPr>
        <p:spPr>
          <a:xfrm>
            <a:off x="1556014" y="328732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803B988F-0490-4892-A44F-9509681E6E2A}"/>
              </a:ext>
            </a:extLst>
          </p:cNvPr>
          <p:cNvGrpSpPr/>
          <p:nvPr/>
        </p:nvGrpSpPr>
        <p:grpSpPr>
          <a:xfrm>
            <a:off x="1597091" y="3325911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37CF9B0-7C8A-4A03-91D6-6534C7F036A4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EA924158-ECD9-4F99-8D21-9EDFE5EB360C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8DE3F976-680E-49CB-9E3C-99D0FA4CEF46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5E568B6A-0D3B-4060-A34C-A01BF08688AC}"/>
              </a:ext>
            </a:extLst>
          </p:cNvPr>
          <p:cNvSpPr/>
          <p:nvPr/>
        </p:nvSpPr>
        <p:spPr>
          <a:xfrm>
            <a:off x="2763309" y="328732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2E0079FA-E909-43EA-ADF2-B1436E2B989B}"/>
              </a:ext>
            </a:extLst>
          </p:cNvPr>
          <p:cNvGrpSpPr/>
          <p:nvPr/>
        </p:nvGrpSpPr>
        <p:grpSpPr>
          <a:xfrm>
            <a:off x="2804386" y="3325911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A8D890C-0CE3-4A7C-9FF5-18D88C666078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67A1C16-6AD4-4E23-AD4C-8B43A0018387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4137A939-D2BA-4ECB-B5AD-5E15FB4E6AE5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03555EF5-C0CC-4544-90CC-9E7F4E2BD643}"/>
              </a:ext>
            </a:extLst>
          </p:cNvPr>
          <p:cNvSpPr/>
          <p:nvPr/>
        </p:nvSpPr>
        <p:spPr>
          <a:xfrm>
            <a:off x="3970604" y="328732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CBB29677-5822-4786-9EE3-72C02AACF56B}"/>
              </a:ext>
            </a:extLst>
          </p:cNvPr>
          <p:cNvGrpSpPr/>
          <p:nvPr/>
        </p:nvGrpSpPr>
        <p:grpSpPr>
          <a:xfrm>
            <a:off x="4011681" y="3325911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A9693E33-CC94-473E-B3DB-A77BB1CAAE49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2C4BDB22-BB13-4F9E-A362-4D47F173182D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377EE5AA-E6F6-43ED-A2F8-66950366BA82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34C7BA45-5F16-4666-9019-C3F2D4D5D131}"/>
              </a:ext>
            </a:extLst>
          </p:cNvPr>
          <p:cNvSpPr/>
          <p:nvPr/>
        </p:nvSpPr>
        <p:spPr>
          <a:xfrm>
            <a:off x="1515831" y="3782221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694B3CB8-F876-4090-A7FA-AF4921C74900}"/>
              </a:ext>
            </a:extLst>
          </p:cNvPr>
          <p:cNvSpPr/>
          <p:nvPr/>
        </p:nvSpPr>
        <p:spPr>
          <a:xfrm>
            <a:off x="1556014" y="382489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80DA1360-2160-47CE-A51D-304874332FF9}"/>
              </a:ext>
            </a:extLst>
          </p:cNvPr>
          <p:cNvGrpSpPr/>
          <p:nvPr/>
        </p:nvGrpSpPr>
        <p:grpSpPr>
          <a:xfrm>
            <a:off x="1597091" y="3863482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E220027E-5CB4-48BE-B854-6E238791E6B6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A1548D0-8494-4DB0-9C5B-E4372AD9556E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EA900250-222D-4562-958D-15C41DABE9B6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1FEB0744-AF21-41C2-AF73-15865C4EE2FA}"/>
              </a:ext>
            </a:extLst>
          </p:cNvPr>
          <p:cNvSpPr/>
          <p:nvPr/>
        </p:nvSpPr>
        <p:spPr>
          <a:xfrm>
            <a:off x="2763309" y="382489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C2EBF8A1-B23B-4DF3-86FF-4708D62F6278}"/>
              </a:ext>
            </a:extLst>
          </p:cNvPr>
          <p:cNvGrpSpPr/>
          <p:nvPr/>
        </p:nvGrpSpPr>
        <p:grpSpPr>
          <a:xfrm>
            <a:off x="2804386" y="3863482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20A11B80-6137-4B3F-B9AE-D2BDFEB3EE23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2C9D74EB-19B2-44A8-BE8D-D8956626F0A4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73969CCE-EC1A-4C92-B0EC-987CC56DB1F7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4AB0372C-FAF1-42E6-AD7B-E09412C94895}"/>
              </a:ext>
            </a:extLst>
          </p:cNvPr>
          <p:cNvSpPr/>
          <p:nvPr/>
        </p:nvSpPr>
        <p:spPr>
          <a:xfrm>
            <a:off x="3970604" y="382489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3CBB37D8-409C-4DA8-BEA5-E30D80299AB3}"/>
              </a:ext>
            </a:extLst>
          </p:cNvPr>
          <p:cNvGrpSpPr/>
          <p:nvPr/>
        </p:nvGrpSpPr>
        <p:grpSpPr>
          <a:xfrm>
            <a:off x="4011681" y="3863482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A4F491BB-B1CC-426D-B9F7-04CF002F3B2C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696108D5-1CB9-44C1-A80A-646CB9245F2D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4C836F6F-26A1-4CA4-BF9A-CEFCC4475172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475F3A87-3B2D-44E2-81AA-A932D1744E93}"/>
              </a:ext>
            </a:extLst>
          </p:cNvPr>
          <p:cNvSpPr/>
          <p:nvPr/>
        </p:nvSpPr>
        <p:spPr>
          <a:xfrm>
            <a:off x="1432487" y="4408405"/>
            <a:ext cx="3868938" cy="2397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F30D2E04-01FE-4055-8630-82AC62F3179C}"/>
              </a:ext>
            </a:extLst>
          </p:cNvPr>
          <p:cNvSpPr/>
          <p:nvPr/>
        </p:nvSpPr>
        <p:spPr>
          <a:xfrm>
            <a:off x="1473365" y="4453036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8B67D0C-8B29-4A4D-8DFE-69261B981869}"/>
              </a:ext>
            </a:extLst>
          </p:cNvPr>
          <p:cNvSpPr/>
          <p:nvPr/>
        </p:nvSpPr>
        <p:spPr>
          <a:xfrm>
            <a:off x="1515831" y="4495421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70A12AA9-D0AA-456A-A415-76A540C34F19}"/>
              </a:ext>
            </a:extLst>
          </p:cNvPr>
          <p:cNvSpPr/>
          <p:nvPr/>
        </p:nvSpPr>
        <p:spPr>
          <a:xfrm>
            <a:off x="1556014" y="453400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325F25A-4B39-41F1-B3DF-89F3439CD130}"/>
              </a:ext>
            </a:extLst>
          </p:cNvPr>
          <p:cNvSpPr/>
          <p:nvPr/>
        </p:nvSpPr>
        <p:spPr>
          <a:xfrm>
            <a:off x="1597091" y="457260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7DCC4AD3-F833-4C1E-9074-2996DF6F8905}"/>
              </a:ext>
            </a:extLst>
          </p:cNvPr>
          <p:cNvSpPr/>
          <p:nvPr/>
        </p:nvSpPr>
        <p:spPr>
          <a:xfrm>
            <a:off x="1972138" y="45725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1509446F-5F28-4F23-B1FE-BDC1A23E731B}"/>
              </a:ext>
            </a:extLst>
          </p:cNvPr>
          <p:cNvSpPr/>
          <p:nvPr/>
        </p:nvSpPr>
        <p:spPr>
          <a:xfrm>
            <a:off x="2347185" y="457259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FA8B3439-701C-4193-99FA-9319956B4BB0}"/>
              </a:ext>
            </a:extLst>
          </p:cNvPr>
          <p:cNvSpPr/>
          <p:nvPr/>
        </p:nvSpPr>
        <p:spPr>
          <a:xfrm>
            <a:off x="2763309" y="453400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8BA167EE-2D8D-403E-8B99-3DDE16E325B4}"/>
              </a:ext>
            </a:extLst>
          </p:cNvPr>
          <p:cNvSpPr/>
          <p:nvPr/>
        </p:nvSpPr>
        <p:spPr>
          <a:xfrm>
            <a:off x="2804386" y="457260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836CE999-ABF0-4E38-91F8-44E644A025C4}"/>
              </a:ext>
            </a:extLst>
          </p:cNvPr>
          <p:cNvSpPr/>
          <p:nvPr/>
        </p:nvSpPr>
        <p:spPr>
          <a:xfrm>
            <a:off x="3179433" y="45725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7114240B-7A86-4BB0-A4B1-C93DA04DD822}"/>
              </a:ext>
            </a:extLst>
          </p:cNvPr>
          <p:cNvSpPr/>
          <p:nvPr/>
        </p:nvSpPr>
        <p:spPr>
          <a:xfrm>
            <a:off x="3554480" y="457259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676E2420-4359-4D34-A2C7-87D646575CE9}"/>
              </a:ext>
            </a:extLst>
          </p:cNvPr>
          <p:cNvSpPr/>
          <p:nvPr/>
        </p:nvSpPr>
        <p:spPr>
          <a:xfrm>
            <a:off x="3970604" y="453400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E90B0C81-1669-4BC5-8C33-58625D2F2CD7}"/>
              </a:ext>
            </a:extLst>
          </p:cNvPr>
          <p:cNvSpPr/>
          <p:nvPr/>
        </p:nvSpPr>
        <p:spPr>
          <a:xfrm>
            <a:off x="4011681" y="457260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8E3535A5-D7F0-4C89-A065-FB455279E694}"/>
              </a:ext>
            </a:extLst>
          </p:cNvPr>
          <p:cNvSpPr/>
          <p:nvPr/>
        </p:nvSpPr>
        <p:spPr>
          <a:xfrm>
            <a:off x="4386728" y="45725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33E3D85-DEEF-4223-A051-BAD731800141}"/>
              </a:ext>
            </a:extLst>
          </p:cNvPr>
          <p:cNvSpPr/>
          <p:nvPr/>
        </p:nvSpPr>
        <p:spPr>
          <a:xfrm>
            <a:off x="4761775" y="457259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3917BEB0-D418-4BF5-807B-B62EF1C492B2}"/>
              </a:ext>
            </a:extLst>
          </p:cNvPr>
          <p:cNvSpPr/>
          <p:nvPr/>
        </p:nvSpPr>
        <p:spPr>
          <a:xfrm>
            <a:off x="1515831" y="5028908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9767802-750D-4994-BAFD-260871FFC5AF}"/>
              </a:ext>
            </a:extLst>
          </p:cNvPr>
          <p:cNvSpPr/>
          <p:nvPr/>
        </p:nvSpPr>
        <p:spPr>
          <a:xfrm>
            <a:off x="1556014" y="507158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6FA983BD-65AA-406C-9C29-8123891811E3}"/>
              </a:ext>
            </a:extLst>
          </p:cNvPr>
          <p:cNvSpPr/>
          <p:nvPr/>
        </p:nvSpPr>
        <p:spPr>
          <a:xfrm>
            <a:off x="1597091" y="5110171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67E296CD-03AB-438A-A3DA-EF0756DEDE27}"/>
              </a:ext>
            </a:extLst>
          </p:cNvPr>
          <p:cNvSpPr/>
          <p:nvPr/>
        </p:nvSpPr>
        <p:spPr>
          <a:xfrm>
            <a:off x="1972138" y="5110170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8206C74-6BA1-4BEB-B830-265F9CF38351}"/>
              </a:ext>
            </a:extLst>
          </p:cNvPr>
          <p:cNvSpPr/>
          <p:nvPr/>
        </p:nvSpPr>
        <p:spPr>
          <a:xfrm>
            <a:off x="2347185" y="5110169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F86E0F5B-9BB7-4295-8C71-A87D8A70B1B0}"/>
              </a:ext>
            </a:extLst>
          </p:cNvPr>
          <p:cNvSpPr/>
          <p:nvPr/>
        </p:nvSpPr>
        <p:spPr>
          <a:xfrm>
            <a:off x="2763309" y="507158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AB3884AF-87C4-4DCE-A6BA-082C18A232BB}"/>
              </a:ext>
            </a:extLst>
          </p:cNvPr>
          <p:cNvSpPr/>
          <p:nvPr/>
        </p:nvSpPr>
        <p:spPr>
          <a:xfrm>
            <a:off x="2804386" y="5110171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19601014-D70C-459B-824E-79301BB5F144}"/>
              </a:ext>
            </a:extLst>
          </p:cNvPr>
          <p:cNvSpPr/>
          <p:nvPr/>
        </p:nvSpPr>
        <p:spPr>
          <a:xfrm>
            <a:off x="3179433" y="5110170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7071B672-9BBA-4C91-B0FC-66EEC68200CF}"/>
              </a:ext>
            </a:extLst>
          </p:cNvPr>
          <p:cNvSpPr/>
          <p:nvPr/>
        </p:nvSpPr>
        <p:spPr>
          <a:xfrm>
            <a:off x="3554480" y="5110169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2D9E4B95-93BE-4A19-811A-5B1FAF5FA0EF}"/>
              </a:ext>
            </a:extLst>
          </p:cNvPr>
          <p:cNvSpPr/>
          <p:nvPr/>
        </p:nvSpPr>
        <p:spPr>
          <a:xfrm>
            <a:off x="3970604" y="507158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E2BC00CA-83AA-4AA7-B16C-4DA1F9F835DE}"/>
              </a:ext>
            </a:extLst>
          </p:cNvPr>
          <p:cNvSpPr/>
          <p:nvPr/>
        </p:nvSpPr>
        <p:spPr>
          <a:xfrm>
            <a:off x="4011681" y="5110171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23C56660-C8AD-4476-A500-CA8D422C64B8}"/>
              </a:ext>
            </a:extLst>
          </p:cNvPr>
          <p:cNvSpPr/>
          <p:nvPr/>
        </p:nvSpPr>
        <p:spPr>
          <a:xfrm>
            <a:off x="4386728" y="5110170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0A146E14-7E2D-4493-8CDE-A6D81D3ECDA8}"/>
              </a:ext>
            </a:extLst>
          </p:cNvPr>
          <p:cNvSpPr/>
          <p:nvPr/>
        </p:nvSpPr>
        <p:spPr>
          <a:xfrm>
            <a:off x="4761775" y="5110169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56DC83E7-1B08-4BB8-BE45-4842678E8C83}"/>
              </a:ext>
            </a:extLst>
          </p:cNvPr>
          <p:cNvSpPr/>
          <p:nvPr/>
        </p:nvSpPr>
        <p:spPr>
          <a:xfrm>
            <a:off x="1473365" y="5605067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DFD426B4-C966-47D6-B958-B3AF7DA1EFF3}"/>
              </a:ext>
            </a:extLst>
          </p:cNvPr>
          <p:cNvSpPr/>
          <p:nvPr/>
        </p:nvSpPr>
        <p:spPr>
          <a:xfrm>
            <a:off x="1515831" y="5647452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368EB8F0-0D10-4879-830A-23D07EDD7007}"/>
              </a:ext>
            </a:extLst>
          </p:cNvPr>
          <p:cNvSpPr/>
          <p:nvPr/>
        </p:nvSpPr>
        <p:spPr>
          <a:xfrm>
            <a:off x="1556014" y="568604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BA5B5619-4269-4968-83FB-9B281684A0D5}"/>
              </a:ext>
            </a:extLst>
          </p:cNvPr>
          <p:cNvSpPr/>
          <p:nvPr/>
        </p:nvSpPr>
        <p:spPr>
          <a:xfrm>
            <a:off x="1597091" y="572463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54E06C03-EA31-442F-A29D-910FEEE47719}"/>
              </a:ext>
            </a:extLst>
          </p:cNvPr>
          <p:cNvSpPr/>
          <p:nvPr/>
        </p:nvSpPr>
        <p:spPr>
          <a:xfrm>
            <a:off x="1972138" y="572463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AB548AE5-362A-4A8B-9469-F34D65826F14}"/>
              </a:ext>
            </a:extLst>
          </p:cNvPr>
          <p:cNvSpPr/>
          <p:nvPr/>
        </p:nvSpPr>
        <p:spPr>
          <a:xfrm>
            <a:off x="2347185" y="572462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C28FAD88-CDAF-456B-9087-C5D5FA4C63E4}"/>
              </a:ext>
            </a:extLst>
          </p:cNvPr>
          <p:cNvSpPr/>
          <p:nvPr/>
        </p:nvSpPr>
        <p:spPr>
          <a:xfrm>
            <a:off x="2763309" y="568604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6D02656-CD70-4D06-AC89-C8921F199137}"/>
              </a:ext>
            </a:extLst>
          </p:cNvPr>
          <p:cNvSpPr/>
          <p:nvPr/>
        </p:nvSpPr>
        <p:spPr>
          <a:xfrm>
            <a:off x="2804386" y="572463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AE9F408-3A59-4144-B614-6B8AA5986DEA}"/>
              </a:ext>
            </a:extLst>
          </p:cNvPr>
          <p:cNvSpPr/>
          <p:nvPr/>
        </p:nvSpPr>
        <p:spPr>
          <a:xfrm>
            <a:off x="3179433" y="572463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64D3FA26-BC58-42F8-8B03-6D30C2BC3BD9}"/>
              </a:ext>
            </a:extLst>
          </p:cNvPr>
          <p:cNvSpPr/>
          <p:nvPr/>
        </p:nvSpPr>
        <p:spPr>
          <a:xfrm>
            <a:off x="3554480" y="572462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9D50D1CA-C55B-45A0-9351-4EC278F8EEE1}"/>
              </a:ext>
            </a:extLst>
          </p:cNvPr>
          <p:cNvSpPr/>
          <p:nvPr/>
        </p:nvSpPr>
        <p:spPr>
          <a:xfrm>
            <a:off x="3970604" y="568604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5551038B-2E84-412A-A1E6-390545C42873}"/>
              </a:ext>
            </a:extLst>
          </p:cNvPr>
          <p:cNvSpPr/>
          <p:nvPr/>
        </p:nvSpPr>
        <p:spPr>
          <a:xfrm>
            <a:off x="4011681" y="572463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EEA44A90-DEC9-4218-9A42-93F4F94D1473}"/>
              </a:ext>
            </a:extLst>
          </p:cNvPr>
          <p:cNvSpPr/>
          <p:nvPr/>
        </p:nvSpPr>
        <p:spPr>
          <a:xfrm>
            <a:off x="4386728" y="572463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CDC13661-511C-4027-A143-6F4EA72A653F}"/>
              </a:ext>
            </a:extLst>
          </p:cNvPr>
          <p:cNvSpPr/>
          <p:nvPr/>
        </p:nvSpPr>
        <p:spPr>
          <a:xfrm>
            <a:off x="4761775" y="572462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22104AD-60B4-4260-AA38-93CEDDBA51A7}"/>
              </a:ext>
            </a:extLst>
          </p:cNvPr>
          <p:cNvSpPr/>
          <p:nvPr/>
        </p:nvSpPr>
        <p:spPr>
          <a:xfrm>
            <a:off x="1515831" y="6180939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52CE19D8-198F-4802-980B-A69B5410D7A7}"/>
              </a:ext>
            </a:extLst>
          </p:cNvPr>
          <p:cNvSpPr/>
          <p:nvPr/>
        </p:nvSpPr>
        <p:spPr>
          <a:xfrm>
            <a:off x="1556014" y="6223611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B1CC0C95-ED27-4042-9712-ECEF2F6ACC43}"/>
              </a:ext>
            </a:extLst>
          </p:cNvPr>
          <p:cNvSpPr/>
          <p:nvPr/>
        </p:nvSpPr>
        <p:spPr>
          <a:xfrm>
            <a:off x="1597091" y="626220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1EB77ED-8481-44F0-9D99-9766C2141FDE}"/>
              </a:ext>
            </a:extLst>
          </p:cNvPr>
          <p:cNvSpPr/>
          <p:nvPr/>
        </p:nvSpPr>
        <p:spPr>
          <a:xfrm>
            <a:off x="1972138" y="626220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9E842B6-B5EF-4644-8A16-24DEE68EA63F}"/>
              </a:ext>
            </a:extLst>
          </p:cNvPr>
          <p:cNvSpPr/>
          <p:nvPr/>
        </p:nvSpPr>
        <p:spPr>
          <a:xfrm>
            <a:off x="2347185" y="626220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B3B72995-FA11-42A0-BF8D-6303300F9D91}"/>
              </a:ext>
            </a:extLst>
          </p:cNvPr>
          <p:cNvSpPr/>
          <p:nvPr/>
        </p:nvSpPr>
        <p:spPr>
          <a:xfrm>
            <a:off x="2763309" y="6223611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A53AD5D8-A339-4C10-88C9-A6EC883DBA09}"/>
              </a:ext>
            </a:extLst>
          </p:cNvPr>
          <p:cNvSpPr/>
          <p:nvPr/>
        </p:nvSpPr>
        <p:spPr>
          <a:xfrm>
            <a:off x="2804386" y="626220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CAB63880-B8CF-4AE5-ADC6-216B5A26CFB1}"/>
              </a:ext>
            </a:extLst>
          </p:cNvPr>
          <p:cNvSpPr/>
          <p:nvPr/>
        </p:nvSpPr>
        <p:spPr>
          <a:xfrm>
            <a:off x="3179433" y="626220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B437DA9-7242-4F30-90AA-45868C191B12}"/>
              </a:ext>
            </a:extLst>
          </p:cNvPr>
          <p:cNvSpPr/>
          <p:nvPr/>
        </p:nvSpPr>
        <p:spPr>
          <a:xfrm>
            <a:off x="3554480" y="626220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64FCA23-FC3B-4020-AB50-E5E4C4693DBB}"/>
              </a:ext>
            </a:extLst>
          </p:cNvPr>
          <p:cNvSpPr/>
          <p:nvPr/>
        </p:nvSpPr>
        <p:spPr>
          <a:xfrm>
            <a:off x="3970604" y="6223611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257CEF99-868F-4302-B27E-17AB1AAB5B84}"/>
              </a:ext>
            </a:extLst>
          </p:cNvPr>
          <p:cNvSpPr/>
          <p:nvPr/>
        </p:nvSpPr>
        <p:spPr>
          <a:xfrm>
            <a:off x="4011681" y="626220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8829EFC4-508B-4C35-BE17-F85BAE1322E3}"/>
              </a:ext>
            </a:extLst>
          </p:cNvPr>
          <p:cNvSpPr/>
          <p:nvPr/>
        </p:nvSpPr>
        <p:spPr>
          <a:xfrm>
            <a:off x="4386728" y="626220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0667D69B-3D78-498B-A062-0F41BA4256E2}"/>
              </a:ext>
            </a:extLst>
          </p:cNvPr>
          <p:cNvSpPr/>
          <p:nvPr/>
        </p:nvSpPr>
        <p:spPr>
          <a:xfrm>
            <a:off x="4761775" y="626220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E5A656EA-12E7-4045-A7EF-128C0AD26C0A}"/>
              </a:ext>
            </a:extLst>
          </p:cNvPr>
          <p:cNvSpPr/>
          <p:nvPr/>
        </p:nvSpPr>
        <p:spPr>
          <a:xfrm flipH="1">
            <a:off x="5743191" y="4031205"/>
            <a:ext cx="367449" cy="491827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81114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0FFFBD7-2500-40F0-9D6D-0CF8ED5085C4}"/>
              </a:ext>
            </a:extLst>
          </p:cNvPr>
          <p:cNvSpPr txBox="1"/>
          <p:nvPr/>
        </p:nvSpPr>
        <p:spPr>
          <a:xfrm>
            <a:off x="3210316" y="775653"/>
            <a:ext cx="5458546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0:3:1, 0:3:1]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0:3:1, 1:4:1]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1:4:1, 0:3:1]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1:4:1, 1:4:1]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452B4B6-8981-4539-8946-4A0344CB9E19}"/>
              </a:ext>
            </a:extLst>
          </p:cNvPr>
          <p:cNvSpPr txBox="1"/>
          <p:nvPr/>
        </p:nvSpPr>
        <p:spPr>
          <a:xfrm>
            <a:off x="69850" y="1168877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59A42C6-E63C-4F65-A831-986234DE1CC5}"/>
              </a:ext>
            </a:extLst>
          </p:cNvPr>
          <p:cNvSpPr txBox="1"/>
          <p:nvPr/>
        </p:nvSpPr>
        <p:spPr>
          <a:xfrm>
            <a:off x="60687" y="700061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 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9CC0B1D-5FD5-48B7-88A4-741811DF63EB}"/>
              </a:ext>
            </a:extLst>
          </p:cNvPr>
          <p:cNvSpPr txBox="1"/>
          <p:nvPr/>
        </p:nvSpPr>
        <p:spPr>
          <a:xfrm>
            <a:off x="8923036" y="85259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883DEC2A-DE94-4D71-8E43-E3F1583C7381}"/>
              </a:ext>
            </a:extLst>
          </p:cNvPr>
          <p:cNvSpPr txBox="1"/>
          <p:nvPr/>
        </p:nvSpPr>
        <p:spPr>
          <a:xfrm>
            <a:off x="8948639" y="135734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6941A96-A258-4E17-A18A-517E57010254}"/>
              </a:ext>
            </a:extLst>
          </p:cNvPr>
          <p:cNvSpPr/>
          <p:nvPr/>
        </p:nvSpPr>
        <p:spPr>
          <a:xfrm>
            <a:off x="6509544" y="3305965"/>
            <a:ext cx="3098863" cy="179458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D8B53BC-415A-4502-A597-09F6AB2A93BA}"/>
              </a:ext>
            </a:extLst>
          </p:cNvPr>
          <p:cNvSpPr/>
          <p:nvPr/>
        </p:nvSpPr>
        <p:spPr>
          <a:xfrm>
            <a:off x="6551644" y="3342433"/>
            <a:ext cx="1510902" cy="172164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BD3F6DEC-E865-4777-B59B-A28D83598736}"/>
              </a:ext>
            </a:extLst>
          </p:cNvPr>
          <p:cNvSpPr/>
          <p:nvPr/>
        </p:nvSpPr>
        <p:spPr>
          <a:xfrm>
            <a:off x="6589410" y="3386795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6F5B8DF-10FD-4D0D-AC6A-4086545FC16B}"/>
              </a:ext>
            </a:extLst>
          </p:cNvPr>
          <p:cNvSpPr/>
          <p:nvPr/>
        </p:nvSpPr>
        <p:spPr>
          <a:xfrm>
            <a:off x="6628201" y="342312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135513D6-1C3A-441F-8A10-349367B8EF85}"/>
              </a:ext>
            </a:extLst>
          </p:cNvPr>
          <p:cNvSpPr/>
          <p:nvPr/>
        </p:nvSpPr>
        <p:spPr>
          <a:xfrm>
            <a:off x="6966755" y="342312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F8B311B-FD20-4E4F-BF76-C44250EAE609}"/>
              </a:ext>
            </a:extLst>
          </p:cNvPr>
          <p:cNvSpPr/>
          <p:nvPr/>
        </p:nvSpPr>
        <p:spPr>
          <a:xfrm>
            <a:off x="7305309" y="342312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95CCF6F-E954-4752-BA56-5C1C777A9FA8}"/>
              </a:ext>
            </a:extLst>
          </p:cNvPr>
          <p:cNvSpPr/>
          <p:nvPr/>
        </p:nvSpPr>
        <p:spPr>
          <a:xfrm>
            <a:off x="7643863" y="342312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54B610B-0869-4F57-891F-D1F3D2BBE0C4}"/>
              </a:ext>
            </a:extLst>
          </p:cNvPr>
          <p:cNvSpPr/>
          <p:nvPr/>
        </p:nvSpPr>
        <p:spPr>
          <a:xfrm>
            <a:off x="6589410" y="3794032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25F7E99-7A9B-4C7E-8853-AE26A4CC0D8E}"/>
              </a:ext>
            </a:extLst>
          </p:cNvPr>
          <p:cNvSpPr/>
          <p:nvPr/>
        </p:nvSpPr>
        <p:spPr>
          <a:xfrm>
            <a:off x="6628201" y="383036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BAB2A90-67EA-402E-A94B-6E0F83E4D831}"/>
              </a:ext>
            </a:extLst>
          </p:cNvPr>
          <p:cNvSpPr/>
          <p:nvPr/>
        </p:nvSpPr>
        <p:spPr>
          <a:xfrm>
            <a:off x="6966755" y="383036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774BFDC-E34F-4D02-9C90-B9AB38CF0689}"/>
              </a:ext>
            </a:extLst>
          </p:cNvPr>
          <p:cNvSpPr/>
          <p:nvPr/>
        </p:nvSpPr>
        <p:spPr>
          <a:xfrm>
            <a:off x="7305309" y="383036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3FA2CC1-6D79-49DE-B516-FB857547F998}"/>
              </a:ext>
            </a:extLst>
          </p:cNvPr>
          <p:cNvSpPr/>
          <p:nvPr/>
        </p:nvSpPr>
        <p:spPr>
          <a:xfrm>
            <a:off x="7643863" y="3830360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678DF82-955C-43EA-BA68-627E5158761F}"/>
              </a:ext>
            </a:extLst>
          </p:cNvPr>
          <p:cNvSpPr/>
          <p:nvPr/>
        </p:nvSpPr>
        <p:spPr>
          <a:xfrm>
            <a:off x="6589410" y="4201269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0C93BBD2-0DFB-4709-88C9-87C91BCBEB40}"/>
              </a:ext>
            </a:extLst>
          </p:cNvPr>
          <p:cNvSpPr/>
          <p:nvPr/>
        </p:nvSpPr>
        <p:spPr>
          <a:xfrm>
            <a:off x="6628201" y="4237597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E1A5C4D-AFCC-4D89-A436-633407B34983}"/>
              </a:ext>
            </a:extLst>
          </p:cNvPr>
          <p:cNvSpPr/>
          <p:nvPr/>
        </p:nvSpPr>
        <p:spPr>
          <a:xfrm>
            <a:off x="6966755" y="4237597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26FEBD2-CB20-416D-AF9A-390F7072DD12}"/>
              </a:ext>
            </a:extLst>
          </p:cNvPr>
          <p:cNvSpPr/>
          <p:nvPr/>
        </p:nvSpPr>
        <p:spPr>
          <a:xfrm>
            <a:off x="7305309" y="4237597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21D489C-5E7F-462C-83D3-A813FA126909}"/>
              </a:ext>
            </a:extLst>
          </p:cNvPr>
          <p:cNvSpPr/>
          <p:nvPr/>
        </p:nvSpPr>
        <p:spPr>
          <a:xfrm>
            <a:off x="7643863" y="4237597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C8FB70B-CA07-4F71-B7B9-394A463F1A74}"/>
              </a:ext>
            </a:extLst>
          </p:cNvPr>
          <p:cNvSpPr/>
          <p:nvPr/>
        </p:nvSpPr>
        <p:spPr>
          <a:xfrm>
            <a:off x="6589410" y="4608506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14D9FA09-8C31-4ABB-A63F-8A16923505AF}"/>
              </a:ext>
            </a:extLst>
          </p:cNvPr>
          <p:cNvSpPr/>
          <p:nvPr/>
        </p:nvSpPr>
        <p:spPr>
          <a:xfrm>
            <a:off x="6628201" y="4644834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92E9341F-314F-4E86-B533-55B10B7605C4}"/>
              </a:ext>
            </a:extLst>
          </p:cNvPr>
          <p:cNvSpPr/>
          <p:nvPr/>
        </p:nvSpPr>
        <p:spPr>
          <a:xfrm>
            <a:off x="6966755" y="4644834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E91297B6-EC57-4818-807D-ABDB74C6F13B}"/>
              </a:ext>
            </a:extLst>
          </p:cNvPr>
          <p:cNvSpPr/>
          <p:nvPr/>
        </p:nvSpPr>
        <p:spPr>
          <a:xfrm>
            <a:off x="7305309" y="4644834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11BCC09-998F-4C7E-837F-E509B71BD620}"/>
              </a:ext>
            </a:extLst>
          </p:cNvPr>
          <p:cNvSpPr/>
          <p:nvPr/>
        </p:nvSpPr>
        <p:spPr>
          <a:xfrm>
            <a:off x="7643863" y="4644834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E2070FC-AC5E-49CA-BBD3-B3C5E31FE72A}"/>
              </a:ext>
            </a:extLst>
          </p:cNvPr>
          <p:cNvSpPr txBox="1"/>
          <p:nvPr/>
        </p:nvSpPr>
        <p:spPr>
          <a:xfrm>
            <a:off x="6402177" y="2897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85A58136-89CB-432C-83A7-7427EF79AFCE}"/>
              </a:ext>
            </a:extLst>
          </p:cNvPr>
          <p:cNvSpPr/>
          <p:nvPr/>
        </p:nvSpPr>
        <p:spPr>
          <a:xfrm>
            <a:off x="8058974" y="3342433"/>
            <a:ext cx="1510902" cy="172164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3AFF3063-DBFF-4F0C-B151-46A59164C098}"/>
              </a:ext>
            </a:extLst>
          </p:cNvPr>
          <p:cNvSpPr/>
          <p:nvPr/>
        </p:nvSpPr>
        <p:spPr>
          <a:xfrm>
            <a:off x="8096740" y="3386795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C534F781-9D10-43B6-8EAD-F57D2AF8C760}"/>
              </a:ext>
            </a:extLst>
          </p:cNvPr>
          <p:cNvSpPr/>
          <p:nvPr/>
        </p:nvSpPr>
        <p:spPr>
          <a:xfrm>
            <a:off x="8135531" y="342312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F84F0170-A5FB-4C9C-B0AF-6A570529B9B7}"/>
              </a:ext>
            </a:extLst>
          </p:cNvPr>
          <p:cNvSpPr/>
          <p:nvPr/>
        </p:nvSpPr>
        <p:spPr>
          <a:xfrm>
            <a:off x="8474085" y="342312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26660E1-83A6-4C9F-8D5D-3F0427B50483}"/>
              </a:ext>
            </a:extLst>
          </p:cNvPr>
          <p:cNvSpPr/>
          <p:nvPr/>
        </p:nvSpPr>
        <p:spPr>
          <a:xfrm>
            <a:off x="8812639" y="342312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BD9A80B-76D1-4A86-A242-549B7E37484A}"/>
              </a:ext>
            </a:extLst>
          </p:cNvPr>
          <p:cNvSpPr/>
          <p:nvPr/>
        </p:nvSpPr>
        <p:spPr>
          <a:xfrm>
            <a:off x="9151193" y="342312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DA92E710-7824-45DF-A4AF-DFC4C7CEA927}"/>
              </a:ext>
            </a:extLst>
          </p:cNvPr>
          <p:cNvSpPr/>
          <p:nvPr/>
        </p:nvSpPr>
        <p:spPr>
          <a:xfrm>
            <a:off x="8096740" y="3794032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AA53F3D1-3A9D-40E9-9416-20C0D6DF2B99}"/>
              </a:ext>
            </a:extLst>
          </p:cNvPr>
          <p:cNvSpPr/>
          <p:nvPr/>
        </p:nvSpPr>
        <p:spPr>
          <a:xfrm>
            <a:off x="8135531" y="383036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D7AC3A8-0562-4E89-ABA8-32A1395BD8EE}"/>
              </a:ext>
            </a:extLst>
          </p:cNvPr>
          <p:cNvSpPr/>
          <p:nvPr/>
        </p:nvSpPr>
        <p:spPr>
          <a:xfrm>
            <a:off x="8474085" y="383036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05709544-71C3-4089-B6A0-35D41FFC1B9E}"/>
              </a:ext>
            </a:extLst>
          </p:cNvPr>
          <p:cNvSpPr/>
          <p:nvPr/>
        </p:nvSpPr>
        <p:spPr>
          <a:xfrm>
            <a:off x="8812639" y="383036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5C32F544-A37C-430A-B30B-212B2F0DE4DB}"/>
              </a:ext>
            </a:extLst>
          </p:cNvPr>
          <p:cNvSpPr/>
          <p:nvPr/>
        </p:nvSpPr>
        <p:spPr>
          <a:xfrm>
            <a:off x="9151193" y="3830360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87DAC151-FF72-4DD8-B6D4-ED9816A4358F}"/>
              </a:ext>
            </a:extLst>
          </p:cNvPr>
          <p:cNvSpPr/>
          <p:nvPr/>
        </p:nvSpPr>
        <p:spPr>
          <a:xfrm>
            <a:off x="8096740" y="4201269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F237537-453B-4BE9-90D3-A53AAD5DB33C}"/>
              </a:ext>
            </a:extLst>
          </p:cNvPr>
          <p:cNvSpPr/>
          <p:nvPr/>
        </p:nvSpPr>
        <p:spPr>
          <a:xfrm>
            <a:off x="8135531" y="4237597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321C04A6-A1C9-4391-80BA-B61292875F06}"/>
              </a:ext>
            </a:extLst>
          </p:cNvPr>
          <p:cNvSpPr/>
          <p:nvPr/>
        </p:nvSpPr>
        <p:spPr>
          <a:xfrm>
            <a:off x="8474085" y="4237597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5AAC3004-2333-4479-B5E3-8023DAE277F0}"/>
              </a:ext>
            </a:extLst>
          </p:cNvPr>
          <p:cNvSpPr/>
          <p:nvPr/>
        </p:nvSpPr>
        <p:spPr>
          <a:xfrm>
            <a:off x="8812639" y="4237597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AE651D45-59B7-4968-939A-BD291723BD49}"/>
              </a:ext>
            </a:extLst>
          </p:cNvPr>
          <p:cNvSpPr/>
          <p:nvPr/>
        </p:nvSpPr>
        <p:spPr>
          <a:xfrm>
            <a:off x="9151193" y="4237597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E15067C5-4DD9-4A7A-BDCF-D15BC949466D}"/>
              </a:ext>
            </a:extLst>
          </p:cNvPr>
          <p:cNvSpPr/>
          <p:nvPr/>
        </p:nvSpPr>
        <p:spPr>
          <a:xfrm>
            <a:off x="8096740" y="4608506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31B0AE6-7447-40F2-AEC3-1F0C8263BA52}"/>
              </a:ext>
            </a:extLst>
          </p:cNvPr>
          <p:cNvSpPr/>
          <p:nvPr/>
        </p:nvSpPr>
        <p:spPr>
          <a:xfrm>
            <a:off x="8135531" y="4644834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1AE0F58-534A-4CCC-BB69-34E249F86C0A}"/>
              </a:ext>
            </a:extLst>
          </p:cNvPr>
          <p:cNvSpPr/>
          <p:nvPr/>
        </p:nvSpPr>
        <p:spPr>
          <a:xfrm>
            <a:off x="8474085" y="4644834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A1DD7C5-6DF3-469F-9B2A-8E08C1235F31}"/>
              </a:ext>
            </a:extLst>
          </p:cNvPr>
          <p:cNvSpPr/>
          <p:nvPr/>
        </p:nvSpPr>
        <p:spPr>
          <a:xfrm>
            <a:off x="8812639" y="4644834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63DB18B8-8F59-4F4A-BD0A-CD48FC761AD6}"/>
              </a:ext>
            </a:extLst>
          </p:cNvPr>
          <p:cNvSpPr/>
          <p:nvPr/>
        </p:nvSpPr>
        <p:spPr>
          <a:xfrm>
            <a:off x="9151193" y="4644834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6D513565-3EBE-4DAA-9192-D1CBA1CA235A}"/>
              </a:ext>
            </a:extLst>
          </p:cNvPr>
          <p:cNvSpPr/>
          <p:nvPr/>
        </p:nvSpPr>
        <p:spPr>
          <a:xfrm>
            <a:off x="1389625" y="1965982"/>
            <a:ext cx="3954663" cy="488130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146211A-1CD4-498A-AA57-2054D1C9FD02}"/>
              </a:ext>
            </a:extLst>
          </p:cNvPr>
          <p:cNvSpPr/>
          <p:nvPr/>
        </p:nvSpPr>
        <p:spPr>
          <a:xfrm>
            <a:off x="1432487" y="2009687"/>
            <a:ext cx="3868938" cy="2397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2238EA34-C401-40EF-8434-8685C103CD65}"/>
              </a:ext>
            </a:extLst>
          </p:cNvPr>
          <p:cNvSpPr/>
          <p:nvPr/>
        </p:nvSpPr>
        <p:spPr>
          <a:xfrm>
            <a:off x="1473365" y="2054318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8FC3F75B-4B9F-410A-BFFE-03BEAB62E67A}"/>
              </a:ext>
            </a:extLst>
          </p:cNvPr>
          <p:cNvSpPr/>
          <p:nvPr/>
        </p:nvSpPr>
        <p:spPr>
          <a:xfrm>
            <a:off x="1515831" y="2096703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B65148E-B5F6-4F02-BE4B-9017E7FBA7CA}"/>
              </a:ext>
            </a:extLst>
          </p:cNvPr>
          <p:cNvSpPr/>
          <p:nvPr/>
        </p:nvSpPr>
        <p:spPr>
          <a:xfrm>
            <a:off x="1556014" y="2135291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A98EE83-20BE-4683-B39A-DBBF5BC04CF7}"/>
              </a:ext>
            </a:extLst>
          </p:cNvPr>
          <p:cNvSpPr/>
          <p:nvPr/>
        </p:nvSpPr>
        <p:spPr>
          <a:xfrm>
            <a:off x="1597091" y="217388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C7622AB-991E-4085-9565-77E2D0F06966}"/>
              </a:ext>
            </a:extLst>
          </p:cNvPr>
          <p:cNvSpPr/>
          <p:nvPr/>
        </p:nvSpPr>
        <p:spPr>
          <a:xfrm>
            <a:off x="1972138" y="217388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A1D5553-18C1-48C6-9F32-3F9E2CC849A4}"/>
              </a:ext>
            </a:extLst>
          </p:cNvPr>
          <p:cNvSpPr/>
          <p:nvPr/>
        </p:nvSpPr>
        <p:spPr>
          <a:xfrm>
            <a:off x="2347185" y="217388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A49DA2DF-2D20-43DD-9CBF-074D3D987AE2}"/>
              </a:ext>
            </a:extLst>
          </p:cNvPr>
          <p:cNvSpPr/>
          <p:nvPr/>
        </p:nvSpPr>
        <p:spPr>
          <a:xfrm>
            <a:off x="2763309" y="2135291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90564F1D-D3C8-40B7-84F7-08E5BF628A0B}"/>
              </a:ext>
            </a:extLst>
          </p:cNvPr>
          <p:cNvSpPr/>
          <p:nvPr/>
        </p:nvSpPr>
        <p:spPr>
          <a:xfrm>
            <a:off x="2804386" y="217388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C1D484EA-8048-41B7-B02F-08337038430D}"/>
              </a:ext>
            </a:extLst>
          </p:cNvPr>
          <p:cNvSpPr/>
          <p:nvPr/>
        </p:nvSpPr>
        <p:spPr>
          <a:xfrm>
            <a:off x="3179433" y="217388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EE85911-BEA0-4260-B48B-CF1E31CA4E66}"/>
              </a:ext>
            </a:extLst>
          </p:cNvPr>
          <p:cNvSpPr/>
          <p:nvPr/>
        </p:nvSpPr>
        <p:spPr>
          <a:xfrm>
            <a:off x="3554480" y="217388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5C1995E1-A3B4-4010-B8FA-1920B27E28DA}"/>
              </a:ext>
            </a:extLst>
          </p:cNvPr>
          <p:cNvSpPr/>
          <p:nvPr/>
        </p:nvSpPr>
        <p:spPr>
          <a:xfrm>
            <a:off x="3970604" y="2135291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FC8C03B0-F425-4F69-8593-B52E86C61D47}"/>
              </a:ext>
            </a:extLst>
          </p:cNvPr>
          <p:cNvSpPr/>
          <p:nvPr/>
        </p:nvSpPr>
        <p:spPr>
          <a:xfrm>
            <a:off x="4011681" y="217388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3C4A708-434F-4A34-8E3E-4901F4E1C304}"/>
              </a:ext>
            </a:extLst>
          </p:cNvPr>
          <p:cNvSpPr/>
          <p:nvPr/>
        </p:nvSpPr>
        <p:spPr>
          <a:xfrm>
            <a:off x="4386728" y="217388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900F41CF-F171-4681-8164-AD5BCCCC9A5E}"/>
              </a:ext>
            </a:extLst>
          </p:cNvPr>
          <p:cNvSpPr/>
          <p:nvPr/>
        </p:nvSpPr>
        <p:spPr>
          <a:xfrm>
            <a:off x="4761775" y="217388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0BC563D-0F51-4D4C-B98C-7B71EEBD738C}"/>
              </a:ext>
            </a:extLst>
          </p:cNvPr>
          <p:cNvSpPr/>
          <p:nvPr/>
        </p:nvSpPr>
        <p:spPr>
          <a:xfrm>
            <a:off x="1515831" y="2630190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DC50223B-9414-4D5A-BF4B-27ADF1F8B0BC}"/>
              </a:ext>
            </a:extLst>
          </p:cNvPr>
          <p:cNvSpPr/>
          <p:nvPr/>
        </p:nvSpPr>
        <p:spPr>
          <a:xfrm>
            <a:off x="1556014" y="267286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0AE5877-93B3-482C-A2D6-F15AF8A5A73C}"/>
              </a:ext>
            </a:extLst>
          </p:cNvPr>
          <p:cNvGrpSpPr/>
          <p:nvPr/>
        </p:nvGrpSpPr>
        <p:grpSpPr>
          <a:xfrm>
            <a:off x="1597091" y="2711451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23DB79C4-9C91-42B3-8078-C5E681534284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5BD4802D-7DEF-4ECA-8711-571FF6BD0DE0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944F3D37-C047-471A-A7E2-DB67FD4A9F1A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A4EF957D-770F-41A5-88DF-BE410FECBA24}"/>
              </a:ext>
            </a:extLst>
          </p:cNvPr>
          <p:cNvSpPr/>
          <p:nvPr/>
        </p:nvSpPr>
        <p:spPr>
          <a:xfrm>
            <a:off x="2763309" y="267286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F73ACF92-9D11-4A86-BC71-82AF654F535A}"/>
              </a:ext>
            </a:extLst>
          </p:cNvPr>
          <p:cNvGrpSpPr/>
          <p:nvPr/>
        </p:nvGrpSpPr>
        <p:grpSpPr>
          <a:xfrm>
            <a:off x="2804386" y="2711451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060DDF70-119F-44F6-8276-060B3667AD8D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29C94B8-8237-451D-9442-F64424DFBEBF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844D1469-7EA7-4F8E-B436-9315B0EF6A27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897B57A-C921-44EC-A921-E9519D20F9F7}"/>
              </a:ext>
            </a:extLst>
          </p:cNvPr>
          <p:cNvSpPr/>
          <p:nvPr/>
        </p:nvSpPr>
        <p:spPr>
          <a:xfrm>
            <a:off x="3970604" y="267286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14FAA2A5-D854-49F4-9CD2-BD32FE4FA9B2}"/>
              </a:ext>
            </a:extLst>
          </p:cNvPr>
          <p:cNvGrpSpPr/>
          <p:nvPr/>
        </p:nvGrpSpPr>
        <p:grpSpPr>
          <a:xfrm>
            <a:off x="4011681" y="2711451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35463448-4F97-480F-B4D4-E41481DA6C24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65B40131-71B5-42E3-B033-DD0116C5FAC2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FC4C5001-CBF2-45BC-B0C8-44B15B9731D4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57857297-4953-4EC3-B6BF-1923EC240C9D}"/>
              </a:ext>
            </a:extLst>
          </p:cNvPr>
          <p:cNvSpPr/>
          <p:nvPr/>
        </p:nvSpPr>
        <p:spPr>
          <a:xfrm>
            <a:off x="1473365" y="3206349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04CDA00D-FBA2-4476-9AAF-953E734DD5C4}"/>
              </a:ext>
            </a:extLst>
          </p:cNvPr>
          <p:cNvSpPr/>
          <p:nvPr/>
        </p:nvSpPr>
        <p:spPr>
          <a:xfrm>
            <a:off x="1515831" y="3248734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CAFFEE3-A991-4E3A-A5C7-31968A6D220F}"/>
              </a:ext>
            </a:extLst>
          </p:cNvPr>
          <p:cNvSpPr/>
          <p:nvPr/>
        </p:nvSpPr>
        <p:spPr>
          <a:xfrm>
            <a:off x="1556014" y="328732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803B988F-0490-4892-A44F-9509681E6E2A}"/>
              </a:ext>
            </a:extLst>
          </p:cNvPr>
          <p:cNvGrpSpPr/>
          <p:nvPr/>
        </p:nvGrpSpPr>
        <p:grpSpPr>
          <a:xfrm>
            <a:off x="1597091" y="3325911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37CF9B0-7C8A-4A03-91D6-6534C7F036A4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EA924158-ECD9-4F99-8D21-9EDFE5EB360C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8DE3F976-680E-49CB-9E3C-99D0FA4CEF46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5E568B6A-0D3B-4060-A34C-A01BF08688AC}"/>
              </a:ext>
            </a:extLst>
          </p:cNvPr>
          <p:cNvSpPr/>
          <p:nvPr/>
        </p:nvSpPr>
        <p:spPr>
          <a:xfrm>
            <a:off x="2763309" y="328732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2E0079FA-E909-43EA-ADF2-B1436E2B989B}"/>
              </a:ext>
            </a:extLst>
          </p:cNvPr>
          <p:cNvGrpSpPr/>
          <p:nvPr/>
        </p:nvGrpSpPr>
        <p:grpSpPr>
          <a:xfrm>
            <a:off x="2804386" y="3325911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A8D890C-0CE3-4A7C-9FF5-18D88C666078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67A1C16-6AD4-4E23-AD4C-8B43A0018387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4137A939-D2BA-4ECB-B5AD-5E15FB4E6AE5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03555EF5-C0CC-4544-90CC-9E7F4E2BD643}"/>
              </a:ext>
            </a:extLst>
          </p:cNvPr>
          <p:cNvSpPr/>
          <p:nvPr/>
        </p:nvSpPr>
        <p:spPr>
          <a:xfrm>
            <a:off x="3970604" y="328732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CBB29677-5822-4786-9EE3-72C02AACF56B}"/>
              </a:ext>
            </a:extLst>
          </p:cNvPr>
          <p:cNvGrpSpPr/>
          <p:nvPr/>
        </p:nvGrpSpPr>
        <p:grpSpPr>
          <a:xfrm>
            <a:off x="4011681" y="3325911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A9693E33-CC94-473E-B3DB-A77BB1CAAE49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2C4BDB22-BB13-4F9E-A362-4D47F173182D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377EE5AA-E6F6-43ED-A2F8-66950366BA82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34C7BA45-5F16-4666-9019-C3F2D4D5D131}"/>
              </a:ext>
            </a:extLst>
          </p:cNvPr>
          <p:cNvSpPr/>
          <p:nvPr/>
        </p:nvSpPr>
        <p:spPr>
          <a:xfrm>
            <a:off x="1515831" y="3782221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694B3CB8-F876-4090-A7FA-AF4921C74900}"/>
              </a:ext>
            </a:extLst>
          </p:cNvPr>
          <p:cNvSpPr/>
          <p:nvPr/>
        </p:nvSpPr>
        <p:spPr>
          <a:xfrm>
            <a:off x="1556014" y="382489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80DA1360-2160-47CE-A51D-304874332FF9}"/>
              </a:ext>
            </a:extLst>
          </p:cNvPr>
          <p:cNvGrpSpPr/>
          <p:nvPr/>
        </p:nvGrpSpPr>
        <p:grpSpPr>
          <a:xfrm>
            <a:off x="1597091" y="3863482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E220027E-5CB4-48BE-B854-6E238791E6B6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A1548D0-8494-4DB0-9C5B-E4372AD9556E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EA900250-222D-4562-958D-15C41DABE9B6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1FEB0744-AF21-41C2-AF73-15865C4EE2FA}"/>
              </a:ext>
            </a:extLst>
          </p:cNvPr>
          <p:cNvSpPr/>
          <p:nvPr/>
        </p:nvSpPr>
        <p:spPr>
          <a:xfrm>
            <a:off x="2763309" y="382489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C2EBF8A1-B23B-4DF3-86FF-4708D62F6278}"/>
              </a:ext>
            </a:extLst>
          </p:cNvPr>
          <p:cNvGrpSpPr/>
          <p:nvPr/>
        </p:nvGrpSpPr>
        <p:grpSpPr>
          <a:xfrm>
            <a:off x="2804386" y="3863482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20A11B80-6137-4B3F-B9AE-D2BDFEB3EE23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2C9D74EB-19B2-44A8-BE8D-D8956626F0A4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73969CCE-EC1A-4C92-B0EC-987CC56DB1F7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4AB0372C-FAF1-42E6-AD7B-E09412C94895}"/>
              </a:ext>
            </a:extLst>
          </p:cNvPr>
          <p:cNvSpPr/>
          <p:nvPr/>
        </p:nvSpPr>
        <p:spPr>
          <a:xfrm>
            <a:off x="3970604" y="382489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3CBB37D8-409C-4DA8-BEA5-E30D80299AB3}"/>
              </a:ext>
            </a:extLst>
          </p:cNvPr>
          <p:cNvGrpSpPr/>
          <p:nvPr/>
        </p:nvGrpSpPr>
        <p:grpSpPr>
          <a:xfrm>
            <a:off x="4011681" y="3863482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A4F491BB-B1CC-426D-B9F7-04CF002F3B2C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696108D5-1CB9-44C1-A80A-646CB9245F2D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4C836F6F-26A1-4CA4-BF9A-CEFCC4475172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475F3A87-3B2D-44E2-81AA-A932D1744E93}"/>
              </a:ext>
            </a:extLst>
          </p:cNvPr>
          <p:cNvSpPr/>
          <p:nvPr/>
        </p:nvSpPr>
        <p:spPr>
          <a:xfrm>
            <a:off x="1432487" y="4408405"/>
            <a:ext cx="3868938" cy="2397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F30D2E04-01FE-4055-8630-82AC62F3179C}"/>
              </a:ext>
            </a:extLst>
          </p:cNvPr>
          <p:cNvSpPr/>
          <p:nvPr/>
        </p:nvSpPr>
        <p:spPr>
          <a:xfrm>
            <a:off x="1473365" y="4453036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8B67D0C-8B29-4A4D-8DFE-69261B981869}"/>
              </a:ext>
            </a:extLst>
          </p:cNvPr>
          <p:cNvSpPr/>
          <p:nvPr/>
        </p:nvSpPr>
        <p:spPr>
          <a:xfrm>
            <a:off x="1515831" y="4495421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70A12AA9-D0AA-456A-A415-76A540C34F19}"/>
              </a:ext>
            </a:extLst>
          </p:cNvPr>
          <p:cNvSpPr/>
          <p:nvPr/>
        </p:nvSpPr>
        <p:spPr>
          <a:xfrm>
            <a:off x="1556014" y="453400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325F25A-4B39-41F1-B3DF-89F3439CD130}"/>
              </a:ext>
            </a:extLst>
          </p:cNvPr>
          <p:cNvSpPr/>
          <p:nvPr/>
        </p:nvSpPr>
        <p:spPr>
          <a:xfrm>
            <a:off x="1597091" y="457260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7DCC4AD3-F833-4C1E-9074-2996DF6F8905}"/>
              </a:ext>
            </a:extLst>
          </p:cNvPr>
          <p:cNvSpPr/>
          <p:nvPr/>
        </p:nvSpPr>
        <p:spPr>
          <a:xfrm>
            <a:off x="1972138" y="45725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1509446F-5F28-4F23-B1FE-BDC1A23E731B}"/>
              </a:ext>
            </a:extLst>
          </p:cNvPr>
          <p:cNvSpPr/>
          <p:nvPr/>
        </p:nvSpPr>
        <p:spPr>
          <a:xfrm>
            <a:off x="2347185" y="457259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FA8B3439-701C-4193-99FA-9319956B4BB0}"/>
              </a:ext>
            </a:extLst>
          </p:cNvPr>
          <p:cNvSpPr/>
          <p:nvPr/>
        </p:nvSpPr>
        <p:spPr>
          <a:xfrm>
            <a:off x="2763309" y="453400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8BA167EE-2D8D-403E-8B99-3DDE16E325B4}"/>
              </a:ext>
            </a:extLst>
          </p:cNvPr>
          <p:cNvSpPr/>
          <p:nvPr/>
        </p:nvSpPr>
        <p:spPr>
          <a:xfrm>
            <a:off x="2804386" y="457260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836CE999-ABF0-4E38-91F8-44E644A025C4}"/>
              </a:ext>
            </a:extLst>
          </p:cNvPr>
          <p:cNvSpPr/>
          <p:nvPr/>
        </p:nvSpPr>
        <p:spPr>
          <a:xfrm>
            <a:off x="3179433" y="45725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7114240B-7A86-4BB0-A4B1-C93DA04DD822}"/>
              </a:ext>
            </a:extLst>
          </p:cNvPr>
          <p:cNvSpPr/>
          <p:nvPr/>
        </p:nvSpPr>
        <p:spPr>
          <a:xfrm>
            <a:off x="3554480" y="457259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676E2420-4359-4D34-A2C7-87D646575CE9}"/>
              </a:ext>
            </a:extLst>
          </p:cNvPr>
          <p:cNvSpPr/>
          <p:nvPr/>
        </p:nvSpPr>
        <p:spPr>
          <a:xfrm>
            <a:off x="3970604" y="453400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E90B0C81-1669-4BC5-8C33-58625D2F2CD7}"/>
              </a:ext>
            </a:extLst>
          </p:cNvPr>
          <p:cNvSpPr/>
          <p:nvPr/>
        </p:nvSpPr>
        <p:spPr>
          <a:xfrm>
            <a:off x="4011681" y="457260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8E3535A5-D7F0-4C89-A065-FB455279E694}"/>
              </a:ext>
            </a:extLst>
          </p:cNvPr>
          <p:cNvSpPr/>
          <p:nvPr/>
        </p:nvSpPr>
        <p:spPr>
          <a:xfrm>
            <a:off x="4386728" y="45725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33E3D85-DEEF-4223-A051-BAD731800141}"/>
              </a:ext>
            </a:extLst>
          </p:cNvPr>
          <p:cNvSpPr/>
          <p:nvPr/>
        </p:nvSpPr>
        <p:spPr>
          <a:xfrm>
            <a:off x="4761775" y="457259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3917BEB0-D418-4BF5-807B-B62EF1C492B2}"/>
              </a:ext>
            </a:extLst>
          </p:cNvPr>
          <p:cNvSpPr/>
          <p:nvPr/>
        </p:nvSpPr>
        <p:spPr>
          <a:xfrm>
            <a:off x="1515831" y="5028908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9767802-750D-4994-BAFD-260871FFC5AF}"/>
              </a:ext>
            </a:extLst>
          </p:cNvPr>
          <p:cNvSpPr/>
          <p:nvPr/>
        </p:nvSpPr>
        <p:spPr>
          <a:xfrm>
            <a:off x="1556014" y="507158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6FA983BD-65AA-406C-9C29-8123891811E3}"/>
              </a:ext>
            </a:extLst>
          </p:cNvPr>
          <p:cNvSpPr/>
          <p:nvPr/>
        </p:nvSpPr>
        <p:spPr>
          <a:xfrm>
            <a:off x="1597091" y="51101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67E296CD-03AB-438A-A3DA-EF0756DEDE27}"/>
              </a:ext>
            </a:extLst>
          </p:cNvPr>
          <p:cNvSpPr/>
          <p:nvPr/>
        </p:nvSpPr>
        <p:spPr>
          <a:xfrm>
            <a:off x="1972138" y="511017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8206C74-6BA1-4BEB-B830-265F9CF38351}"/>
              </a:ext>
            </a:extLst>
          </p:cNvPr>
          <p:cNvSpPr/>
          <p:nvPr/>
        </p:nvSpPr>
        <p:spPr>
          <a:xfrm>
            <a:off x="2347185" y="511016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F86E0F5B-9BB7-4295-8C71-A87D8A70B1B0}"/>
              </a:ext>
            </a:extLst>
          </p:cNvPr>
          <p:cNvSpPr/>
          <p:nvPr/>
        </p:nvSpPr>
        <p:spPr>
          <a:xfrm>
            <a:off x="2763309" y="507158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AB3884AF-87C4-4DCE-A6BA-082C18A232BB}"/>
              </a:ext>
            </a:extLst>
          </p:cNvPr>
          <p:cNvSpPr/>
          <p:nvPr/>
        </p:nvSpPr>
        <p:spPr>
          <a:xfrm>
            <a:off x="2804386" y="51101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19601014-D70C-459B-824E-79301BB5F144}"/>
              </a:ext>
            </a:extLst>
          </p:cNvPr>
          <p:cNvSpPr/>
          <p:nvPr/>
        </p:nvSpPr>
        <p:spPr>
          <a:xfrm>
            <a:off x="3179433" y="511017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7071B672-9BBA-4C91-B0FC-66EEC68200CF}"/>
              </a:ext>
            </a:extLst>
          </p:cNvPr>
          <p:cNvSpPr/>
          <p:nvPr/>
        </p:nvSpPr>
        <p:spPr>
          <a:xfrm>
            <a:off x="3554480" y="511016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2D9E4B95-93BE-4A19-811A-5B1FAF5FA0EF}"/>
              </a:ext>
            </a:extLst>
          </p:cNvPr>
          <p:cNvSpPr/>
          <p:nvPr/>
        </p:nvSpPr>
        <p:spPr>
          <a:xfrm>
            <a:off x="3970604" y="507158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E2BC00CA-83AA-4AA7-B16C-4DA1F9F835DE}"/>
              </a:ext>
            </a:extLst>
          </p:cNvPr>
          <p:cNvSpPr/>
          <p:nvPr/>
        </p:nvSpPr>
        <p:spPr>
          <a:xfrm>
            <a:off x="4011681" y="51101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23C56660-C8AD-4476-A500-CA8D422C64B8}"/>
              </a:ext>
            </a:extLst>
          </p:cNvPr>
          <p:cNvSpPr/>
          <p:nvPr/>
        </p:nvSpPr>
        <p:spPr>
          <a:xfrm>
            <a:off x="4386728" y="511017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0A146E14-7E2D-4493-8CDE-A6D81D3ECDA8}"/>
              </a:ext>
            </a:extLst>
          </p:cNvPr>
          <p:cNvSpPr/>
          <p:nvPr/>
        </p:nvSpPr>
        <p:spPr>
          <a:xfrm>
            <a:off x="4761775" y="511016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56DC83E7-1B08-4BB8-BE45-4842678E8C83}"/>
              </a:ext>
            </a:extLst>
          </p:cNvPr>
          <p:cNvSpPr/>
          <p:nvPr/>
        </p:nvSpPr>
        <p:spPr>
          <a:xfrm>
            <a:off x="1473365" y="5605067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DFD426B4-C966-47D6-B958-B3AF7DA1EFF3}"/>
              </a:ext>
            </a:extLst>
          </p:cNvPr>
          <p:cNvSpPr/>
          <p:nvPr/>
        </p:nvSpPr>
        <p:spPr>
          <a:xfrm>
            <a:off x="1515831" y="5647452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368EB8F0-0D10-4879-830A-23D07EDD7007}"/>
              </a:ext>
            </a:extLst>
          </p:cNvPr>
          <p:cNvSpPr/>
          <p:nvPr/>
        </p:nvSpPr>
        <p:spPr>
          <a:xfrm>
            <a:off x="1556014" y="568604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BA5B5619-4269-4968-83FB-9B281684A0D5}"/>
              </a:ext>
            </a:extLst>
          </p:cNvPr>
          <p:cNvSpPr/>
          <p:nvPr/>
        </p:nvSpPr>
        <p:spPr>
          <a:xfrm>
            <a:off x="1597091" y="5724631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54E06C03-EA31-442F-A29D-910FEEE47719}"/>
              </a:ext>
            </a:extLst>
          </p:cNvPr>
          <p:cNvSpPr/>
          <p:nvPr/>
        </p:nvSpPr>
        <p:spPr>
          <a:xfrm>
            <a:off x="1972138" y="5724630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AB548AE5-362A-4A8B-9469-F34D65826F14}"/>
              </a:ext>
            </a:extLst>
          </p:cNvPr>
          <p:cNvSpPr/>
          <p:nvPr/>
        </p:nvSpPr>
        <p:spPr>
          <a:xfrm>
            <a:off x="2347185" y="5724629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C28FAD88-CDAF-456B-9087-C5D5FA4C63E4}"/>
              </a:ext>
            </a:extLst>
          </p:cNvPr>
          <p:cNvSpPr/>
          <p:nvPr/>
        </p:nvSpPr>
        <p:spPr>
          <a:xfrm>
            <a:off x="2763309" y="568604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6D02656-CD70-4D06-AC89-C8921F199137}"/>
              </a:ext>
            </a:extLst>
          </p:cNvPr>
          <p:cNvSpPr/>
          <p:nvPr/>
        </p:nvSpPr>
        <p:spPr>
          <a:xfrm>
            <a:off x="2804386" y="5724631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AE9F408-3A59-4144-B614-6B8AA5986DEA}"/>
              </a:ext>
            </a:extLst>
          </p:cNvPr>
          <p:cNvSpPr/>
          <p:nvPr/>
        </p:nvSpPr>
        <p:spPr>
          <a:xfrm>
            <a:off x="3179433" y="5724630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64D3FA26-BC58-42F8-8B03-6D30C2BC3BD9}"/>
              </a:ext>
            </a:extLst>
          </p:cNvPr>
          <p:cNvSpPr/>
          <p:nvPr/>
        </p:nvSpPr>
        <p:spPr>
          <a:xfrm>
            <a:off x="3554480" y="5724629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9D50D1CA-C55B-45A0-9351-4EC278F8EEE1}"/>
              </a:ext>
            </a:extLst>
          </p:cNvPr>
          <p:cNvSpPr/>
          <p:nvPr/>
        </p:nvSpPr>
        <p:spPr>
          <a:xfrm>
            <a:off x="3970604" y="568604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5551038B-2E84-412A-A1E6-390545C42873}"/>
              </a:ext>
            </a:extLst>
          </p:cNvPr>
          <p:cNvSpPr/>
          <p:nvPr/>
        </p:nvSpPr>
        <p:spPr>
          <a:xfrm>
            <a:off x="4011681" y="5724631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EEA44A90-DEC9-4218-9A42-93F4F94D1473}"/>
              </a:ext>
            </a:extLst>
          </p:cNvPr>
          <p:cNvSpPr/>
          <p:nvPr/>
        </p:nvSpPr>
        <p:spPr>
          <a:xfrm>
            <a:off x="4386728" y="5724630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CDC13661-511C-4027-A143-6F4EA72A653F}"/>
              </a:ext>
            </a:extLst>
          </p:cNvPr>
          <p:cNvSpPr/>
          <p:nvPr/>
        </p:nvSpPr>
        <p:spPr>
          <a:xfrm>
            <a:off x="4761775" y="5724629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22104AD-60B4-4260-AA38-93CEDDBA51A7}"/>
              </a:ext>
            </a:extLst>
          </p:cNvPr>
          <p:cNvSpPr/>
          <p:nvPr/>
        </p:nvSpPr>
        <p:spPr>
          <a:xfrm>
            <a:off x="1515831" y="6180939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52CE19D8-198F-4802-980B-A69B5410D7A7}"/>
              </a:ext>
            </a:extLst>
          </p:cNvPr>
          <p:cNvSpPr/>
          <p:nvPr/>
        </p:nvSpPr>
        <p:spPr>
          <a:xfrm>
            <a:off x="1556014" y="6223611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B1CC0C95-ED27-4042-9712-ECEF2F6ACC43}"/>
              </a:ext>
            </a:extLst>
          </p:cNvPr>
          <p:cNvSpPr/>
          <p:nvPr/>
        </p:nvSpPr>
        <p:spPr>
          <a:xfrm>
            <a:off x="1597091" y="626220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1EB77ED-8481-44F0-9D99-9766C2141FDE}"/>
              </a:ext>
            </a:extLst>
          </p:cNvPr>
          <p:cNvSpPr/>
          <p:nvPr/>
        </p:nvSpPr>
        <p:spPr>
          <a:xfrm>
            <a:off x="1972138" y="626220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9E842B6-B5EF-4644-8A16-24DEE68EA63F}"/>
              </a:ext>
            </a:extLst>
          </p:cNvPr>
          <p:cNvSpPr/>
          <p:nvPr/>
        </p:nvSpPr>
        <p:spPr>
          <a:xfrm>
            <a:off x="2347185" y="626220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B3B72995-FA11-42A0-BF8D-6303300F9D91}"/>
              </a:ext>
            </a:extLst>
          </p:cNvPr>
          <p:cNvSpPr/>
          <p:nvPr/>
        </p:nvSpPr>
        <p:spPr>
          <a:xfrm>
            <a:off x="2763309" y="6223611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A53AD5D8-A339-4C10-88C9-A6EC883DBA09}"/>
              </a:ext>
            </a:extLst>
          </p:cNvPr>
          <p:cNvSpPr/>
          <p:nvPr/>
        </p:nvSpPr>
        <p:spPr>
          <a:xfrm>
            <a:off x="2804386" y="626220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CAB63880-B8CF-4AE5-ADC6-216B5A26CFB1}"/>
              </a:ext>
            </a:extLst>
          </p:cNvPr>
          <p:cNvSpPr/>
          <p:nvPr/>
        </p:nvSpPr>
        <p:spPr>
          <a:xfrm>
            <a:off x="3179433" y="626220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B437DA9-7242-4F30-90AA-45868C191B12}"/>
              </a:ext>
            </a:extLst>
          </p:cNvPr>
          <p:cNvSpPr/>
          <p:nvPr/>
        </p:nvSpPr>
        <p:spPr>
          <a:xfrm>
            <a:off x="3554480" y="626220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64FCA23-FC3B-4020-AB50-E5E4C4693DBB}"/>
              </a:ext>
            </a:extLst>
          </p:cNvPr>
          <p:cNvSpPr/>
          <p:nvPr/>
        </p:nvSpPr>
        <p:spPr>
          <a:xfrm>
            <a:off x="3970604" y="6223611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257CEF99-868F-4302-B27E-17AB1AAB5B84}"/>
              </a:ext>
            </a:extLst>
          </p:cNvPr>
          <p:cNvSpPr/>
          <p:nvPr/>
        </p:nvSpPr>
        <p:spPr>
          <a:xfrm>
            <a:off x="4011681" y="626220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8829EFC4-508B-4C35-BE17-F85BAE1322E3}"/>
              </a:ext>
            </a:extLst>
          </p:cNvPr>
          <p:cNvSpPr/>
          <p:nvPr/>
        </p:nvSpPr>
        <p:spPr>
          <a:xfrm>
            <a:off x="4386728" y="626220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0667D69B-3D78-498B-A062-0F41BA4256E2}"/>
              </a:ext>
            </a:extLst>
          </p:cNvPr>
          <p:cNvSpPr/>
          <p:nvPr/>
        </p:nvSpPr>
        <p:spPr>
          <a:xfrm>
            <a:off x="4761775" y="626220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E5A656EA-12E7-4045-A7EF-128C0AD26C0A}"/>
              </a:ext>
            </a:extLst>
          </p:cNvPr>
          <p:cNvSpPr/>
          <p:nvPr/>
        </p:nvSpPr>
        <p:spPr>
          <a:xfrm flipH="1">
            <a:off x="5743191" y="4031205"/>
            <a:ext cx="367449" cy="491827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43877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0FFFBD7-2500-40F0-9D6D-0CF8ED5085C4}"/>
              </a:ext>
            </a:extLst>
          </p:cNvPr>
          <p:cNvSpPr txBox="1"/>
          <p:nvPr/>
        </p:nvSpPr>
        <p:spPr>
          <a:xfrm>
            <a:off x="3210316" y="775653"/>
            <a:ext cx="5458546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0:3:1, 0:3:1]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0:3:1, 1:4:1]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1:4:1, 0:3:1]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1:4:1, 1:4:1]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452B4B6-8981-4539-8946-4A0344CB9E19}"/>
              </a:ext>
            </a:extLst>
          </p:cNvPr>
          <p:cNvSpPr txBox="1"/>
          <p:nvPr/>
        </p:nvSpPr>
        <p:spPr>
          <a:xfrm>
            <a:off x="69850" y="1168877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59A42C6-E63C-4F65-A831-986234DE1CC5}"/>
              </a:ext>
            </a:extLst>
          </p:cNvPr>
          <p:cNvSpPr txBox="1"/>
          <p:nvPr/>
        </p:nvSpPr>
        <p:spPr>
          <a:xfrm>
            <a:off x="60687" y="700061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 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9CC0B1D-5FD5-48B7-88A4-741811DF63EB}"/>
              </a:ext>
            </a:extLst>
          </p:cNvPr>
          <p:cNvSpPr txBox="1"/>
          <p:nvPr/>
        </p:nvSpPr>
        <p:spPr>
          <a:xfrm>
            <a:off x="8923036" y="85259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883DEC2A-DE94-4D71-8E43-E3F1583C7381}"/>
              </a:ext>
            </a:extLst>
          </p:cNvPr>
          <p:cNvSpPr txBox="1"/>
          <p:nvPr/>
        </p:nvSpPr>
        <p:spPr>
          <a:xfrm>
            <a:off x="8948639" y="135734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6941A96-A258-4E17-A18A-517E57010254}"/>
              </a:ext>
            </a:extLst>
          </p:cNvPr>
          <p:cNvSpPr/>
          <p:nvPr/>
        </p:nvSpPr>
        <p:spPr>
          <a:xfrm>
            <a:off x="6509544" y="3305965"/>
            <a:ext cx="3098863" cy="179458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D8B53BC-415A-4502-A597-09F6AB2A93BA}"/>
              </a:ext>
            </a:extLst>
          </p:cNvPr>
          <p:cNvSpPr/>
          <p:nvPr/>
        </p:nvSpPr>
        <p:spPr>
          <a:xfrm>
            <a:off x="6551644" y="3342433"/>
            <a:ext cx="1510902" cy="172164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BD3F6DEC-E865-4777-B59B-A28D83598736}"/>
              </a:ext>
            </a:extLst>
          </p:cNvPr>
          <p:cNvSpPr/>
          <p:nvPr/>
        </p:nvSpPr>
        <p:spPr>
          <a:xfrm>
            <a:off x="6589410" y="3386795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6F5B8DF-10FD-4D0D-AC6A-4086545FC16B}"/>
              </a:ext>
            </a:extLst>
          </p:cNvPr>
          <p:cNvSpPr/>
          <p:nvPr/>
        </p:nvSpPr>
        <p:spPr>
          <a:xfrm>
            <a:off x="6628201" y="342312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135513D6-1C3A-441F-8A10-349367B8EF85}"/>
              </a:ext>
            </a:extLst>
          </p:cNvPr>
          <p:cNvSpPr/>
          <p:nvPr/>
        </p:nvSpPr>
        <p:spPr>
          <a:xfrm>
            <a:off x="6966755" y="342312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F8B311B-FD20-4E4F-BF76-C44250EAE609}"/>
              </a:ext>
            </a:extLst>
          </p:cNvPr>
          <p:cNvSpPr/>
          <p:nvPr/>
        </p:nvSpPr>
        <p:spPr>
          <a:xfrm>
            <a:off x="7305309" y="342312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95CCF6F-E954-4752-BA56-5C1C777A9FA8}"/>
              </a:ext>
            </a:extLst>
          </p:cNvPr>
          <p:cNvSpPr/>
          <p:nvPr/>
        </p:nvSpPr>
        <p:spPr>
          <a:xfrm>
            <a:off x="7643863" y="342312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54B610B-0869-4F57-891F-D1F3D2BBE0C4}"/>
              </a:ext>
            </a:extLst>
          </p:cNvPr>
          <p:cNvSpPr/>
          <p:nvPr/>
        </p:nvSpPr>
        <p:spPr>
          <a:xfrm>
            <a:off x="6589410" y="3794032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25F7E99-7A9B-4C7E-8853-AE26A4CC0D8E}"/>
              </a:ext>
            </a:extLst>
          </p:cNvPr>
          <p:cNvSpPr/>
          <p:nvPr/>
        </p:nvSpPr>
        <p:spPr>
          <a:xfrm>
            <a:off x="6628201" y="3830360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BAB2A90-67EA-402E-A94B-6E0F83E4D831}"/>
              </a:ext>
            </a:extLst>
          </p:cNvPr>
          <p:cNvSpPr/>
          <p:nvPr/>
        </p:nvSpPr>
        <p:spPr>
          <a:xfrm>
            <a:off x="6966755" y="383036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774BFDC-E34F-4D02-9C90-B9AB38CF0689}"/>
              </a:ext>
            </a:extLst>
          </p:cNvPr>
          <p:cNvSpPr/>
          <p:nvPr/>
        </p:nvSpPr>
        <p:spPr>
          <a:xfrm>
            <a:off x="7305309" y="383036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3FA2CC1-6D79-49DE-B516-FB857547F998}"/>
              </a:ext>
            </a:extLst>
          </p:cNvPr>
          <p:cNvSpPr/>
          <p:nvPr/>
        </p:nvSpPr>
        <p:spPr>
          <a:xfrm>
            <a:off x="7643863" y="383036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678DF82-955C-43EA-BA68-627E5158761F}"/>
              </a:ext>
            </a:extLst>
          </p:cNvPr>
          <p:cNvSpPr/>
          <p:nvPr/>
        </p:nvSpPr>
        <p:spPr>
          <a:xfrm>
            <a:off x="6589410" y="4201269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0C93BBD2-0DFB-4709-88C9-87C91BCBEB40}"/>
              </a:ext>
            </a:extLst>
          </p:cNvPr>
          <p:cNvSpPr/>
          <p:nvPr/>
        </p:nvSpPr>
        <p:spPr>
          <a:xfrm>
            <a:off x="6628201" y="4237597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E1A5C4D-AFCC-4D89-A436-633407B34983}"/>
              </a:ext>
            </a:extLst>
          </p:cNvPr>
          <p:cNvSpPr/>
          <p:nvPr/>
        </p:nvSpPr>
        <p:spPr>
          <a:xfrm>
            <a:off x="6966755" y="4237597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26FEBD2-CB20-416D-AF9A-390F7072DD12}"/>
              </a:ext>
            </a:extLst>
          </p:cNvPr>
          <p:cNvSpPr/>
          <p:nvPr/>
        </p:nvSpPr>
        <p:spPr>
          <a:xfrm>
            <a:off x="7305309" y="4237597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21D489C-5E7F-462C-83D3-A813FA126909}"/>
              </a:ext>
            </a:extLst>
          </p:cNvPr>
          <p:cNvSpPr/>
          <p:nvPr/>
        </p:nvSpPr>
        <p:spPr>
          <a:xfrm>
            <a:off x="7643863" y="4237597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C8FB70B-CA07-4F71-B7B9-394A463F1A74}"/>
              </a:ext>
            </a:extLst>
          </p:cNvPr>
          <p:cNvSpPr/>
          <p:nvPr/>
        </p:nvSpPr>
        <p:spPr>
          <a:xfrm>
            <a:off x="6589410" y="4608506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14D9FA09-8C31-4ABB-A63F-8A16923505AF}"/>
              </a:ext>
            </a:extLst>
          </p:cNvPr>
          <p:cNvSpPr/>
          <p:nvPr/>
        </p:nvSpPr>
        <p:spPr>
          <a:xfrm>
            <a:off x="6628201" y="4644834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92E9341F-314F-4E86-B533-55B10B7605C4}"/>
              </a:ext>
            </a:extLst>
          </p:cNvPr>
          <p:cNvSpPr/>
          <p:nvPr/>
        </p:nvSpPr>
        <p:spPr>
          <a:xfrm>
            <a:off x="6966755" y="4644834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E91297B6-EC57-4818-807D-ABDB74C6F13B}"/>
              </a:ext>
            </a:extLst>
          </p:cNvPr>
          <p:cNvSpPr/>
          <p:nvPr/>
        </p:nvSpPr>
        <p:spPr>
          <a:xfrm>
            <a:off x="7305309" y="4644834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11BCC09-998F-4C7E-837F-E509B71BD620}"/>
              </a:ext>
            </a:extLst>
          </p:cNvPr>
          <p:cNvSpPr/>
          <p:nvPr/>
        </p:nvSpPr>
        <p:spPr>
          <a:xfrm>
            <a:off x="7643863" y="4644834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E2070FC-AC5E-49CA-BBD3-B3C5E31FE72A}"/>
              </a:ext>
            </a:extLst>
          </p:cNvPr>
          <p:cNvSpPr txBox="1"/>
          <p:nvPr/>
        </p:nvSpPr>
        <p:spPr>
          <a:xfrm>
            <a:off x="6402177" y="2897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85A58136-89CB-432C-83A7-7427EF79AFCE}"/>
              </a:ext>
            </a:extLst>
          </p:cNvPr>
          <p:cNvSpPr/>
          <p:nvPr/>
        </p:nvSpPr>
        <p:spPr>
          <a:xfrm>
            <a:off x="8058974" y="3342433"/>
            <a:ext cx="1510902" cy="172164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3AFF3063-DBFF-4F0C-B151-46A59164C098}"/>
              </a:ext>
            </a:extLst>
          </p:cNvPr>
          <p:cNvSpPr/>
          <p:nvPr/>
        </p:nvSpPr>
        <p:spPr>
          <a:xfrm>
            <a:off x="8096740" y="3386795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C534F781-9D10-43B6-8EAD-F57D2AF8C760}"/>
              </a:ext>
            </a:extLst>
          </p:cNvPr>
          <p:cNvSpPr/>
          <p:nvPr/>
        </p:nvSpPr>
        <p:spPr>
          <a:xfrm>
            <a:off x="8135531" y="342312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F84F0170-A5FB-4C9C-B0AF-6A570529B9B7}"/>
              </a:ext>
            </a:extLst>
          </p:cNvPr>
          <p:cNvSpPr/>
          <p:nvPr/>
        </p:nvSpPr>
        <p:spPr>
          <a:xfrm>
            <a:off x="8474085" y="342312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26660E1-83A6-4C9F-8D5D-3F0427B50483}"/>
              </a:ext>
            </a:extLst>
          </p:cNvPr>
          <p:cNvSpPr/>
          <p:nvPr/>
        </p:nvSpPr>
        <p:spPr>
          <a:xfrm>
            <a:off x="8812639" y="342312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BD9A80B-76D1-4A86-A242-549B7E37484A}"/>
              </a:ext>
            </a:extLst>
          </p:cNvPr>
          <p:cNvSpPr/>
          <p:nvPr/>
        </p:nvSpPr>
        <p:spPr>
          <a:xfrm>
            <a:off x="9151193" y="342312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DA92E710-7824-45DF-A4AF-DFC4C7CEA927}"/>
              </a:ext>
            </a:extLst>
          </p:cNvPr>
          <p:cNvSpPr/>
          <p:nvPr/>
        </p:nvSpPr>
        <p:spPr>
          <a:xfrm>
            <a:off x="8096740" y="3794032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AA53F3D1-3A9D-40E9-9416-20C0D6DF2B99}"/>
              </a:ext>
            </a:extLst>
          </p:cNvPr>
          <p:cNvSpPr/>
          <p:nvPr/>
        </p:nvSpPr>
        <p:spPr>
          <a:xfrm>
            <a:off x="8135531" y="3830360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D7AC3A8-0562-4E89-ABA8-32A1395BD8EE}"/>
              </a:ext>
            </a:extLst>
          </p:cNvPr>
          <p:cNvSpPr/>
          <p:nvPr/>
        </p:nvSpPr>
        <p:spPr>
          <a:xfrm>
            <a:off x="8474085" y="383036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05709544-71C3-4089-B6A0-35D41FFC1B9E}"/>
              </a:ext>
            </a:extLst>
          </p:cNvPr>
          <p:cNvSpPr/>
          <p:nvPr/>
        </p:nvSpPr>
        <p:spPr>
          <a:xfrm>
            <a:off x="8812639" y="383036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5C32F544-A37C-430A-B30B-212B2F0DE4DB}"/>
              </a:ext>
            </a:extLst>
          </p:cNvPr>
          <p:cNvSpPr/>
          <p:nvPr/>
        </p:nvSpPr>
        <p:spPr>
          <a:xfrm>
            <a:off x="9151193" y="383036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87DAC151-FF72-4DD8-B6D4-ED9816A4358F}"/>
              </a:ext>
            </a:extLst>
          </p:cNvPr>
          <p:cNvSpPr/>
          <p:nvPr/>
        </p:nvSpPr>
        <p:spPr>
          <a:xfrm>
            <a:off x="8096740" y="4201269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F237537-453B-4BE9-90D3-A53AAD5DB33C}"/>
              </a:ext>
            </a:extLst>
          </p:cNvPr>
          <p:cNvSpPr/>
          <p:nvPr/>
        </p:nvSpPr>
        <p:spPr>
          <a:xfrm>
            <a:off x="8135531" y="4237597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321C04A6-A1C9-4391-80BA-B61292875F06}"/>
              </a:ext>
            </a:extLst>
          </p:cNvPr>
          <p:cNvSpPr/>
          <p:nvPr/>
        </p:nvSpPr>
        <p:spPr>
          <a:xfrm>
            <a:off x="8474085" y="4237597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5AAC3004-2333-4479-B5E3-8023DAE277F0}"/>
              </a:ext>
            </a:extLst>
          </p:cNvPr>
          <p:cNvSpPr/>
          <p:nvPr/>
        </p:nvSpPr>
        <p:spPr>
          <a:xfrm>
            <a:off x="8812639" y="4237597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AE651D45-59B7-4968-939A-BD291723BD49}"/>
              </a:ext>
            </a:extLst>
          </p:cNvPr>
          <p:cNvSpPr/>
          <p:nvPr/>
        </p:nvSpPr>
        <p:spPr>
          <a:xfrm>
            <a:off x="9151193" y="4237597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E15067C5-4DD9-4A7A-BDCF-D15BC949466D}"/>
              </a:ext>
            </a:extLst>
          </p:cNvPr>
          <p:cNvSpPr/>
          <p:nvPr/>
        </p:nvSpPr>
        <p:spPr>
          <a:xfrm>
            <a:off x="8096740" y="4608506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31B0AE6-7447-40F2-AEC3-1F0C8263BA52}"/>
              </a:ext>
            </a:extLst>
          </p:cNvPr>
          <p:cNvSpPr/>
          <p:nvPr/>
        </p:nvSpPr>
        <p:spPr>
          <a:xfrm>
            <a:off x="8135531" y="4644834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1AE0F58-534A-4CCC-BB69-34E249F86C0A}"/>
              </a:ext>
            </a:extLst>
          </p:cNvPr>
          <p:cNvSpPr/>
          <p:nvPr/>
        </p:nvSpPr>
        <p:spPr>
          <a:xfrm>
            <a:off x="8474085" y="4644834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A1DD7C5-6DF3-469F-9B2A-8E08C1235F31}"/>
              </a:ext>
            </a:extLst>
          </p:cNvPr>
          <p:cNvSpPr/>
          <p:nvPr/>
        </p:nvSpPr>
        <p:spPr>
          <a:xfrm>
            <a:off x="8812639" y="4644834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63DB18B8-8F59-4F4A-BD0A-CD48FC761AD6}"/>
              </a:ext>
            </a:extLst>
          </p:cNvPr>
          <p:cNvSpPr/>
          <p:nvPr/>
        </p:nvSpPr>
        <p:spPr>
          <a:xfrm>
            <a:off x="9151193" y="4644834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6D513565-3EBE-4DAA-9192-D1CBA1CA235A}"/>
              </a:ext>
            </a:extLst>
          </p:cNvPr>
          <p:cNvSpPr/>
          <p:nvPr/>
        </p:nvSpPr>
        <p:spPr>
          <a:xfrm>
            <a:off x="1389625" y="1965982"/>
            <a:ext cx="3954663" cy="488130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146211A-1CD4-498A-AA57-2054D1C9FD02}"/>
              </a:ext>
            </a:extLst>
          </p:cNvPr>
          <p:cNvSpPr/>
          <p:nvPr/>
        </p:nvSpPr>
        <p:spPr>
          <a:xfrm>
            <a:off x="1432487" y="2009687"/>
            <a:ext cx="3868938" cy="2397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2238EA34-C401-40EF-8434-8685C103CD65}"/>
              </a:ext>
            </a:extLst>
          </p:cNvPr>
          <p:cNvSpPr/>
          <p:nvPr/>
        </p:nvSpPr>
        <p:spPr>
          <a:xfrm>
            <a:off x="1473365" y="2054318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8FC3F75B-4B9F-410A-BFFE-03BEAB62E67A}"/>
              </a:ext>
            </a:extLst>
          </p:cNvPr>
          <p:cNvSpPr/>
          <p:nvPr/>
        </p:nvSpPr>
        <p:spPr>
          <a:xfrm>
            <a:off x="1515831" y="2096703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B65148E-B5F6-4F02-BE4B-9017E7FBA7CA}"/>
              </a:ext>
            </a:extLst>
          </p:cNvPr>
          <p:cNvSpPr/>
          <p:nvPr/>
        </p:nvSpPr>
        <p:spPr>
          <a:xfrm>
            <a:off x="1556014" y="2135291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A98EE83-20BE-4683-B39A-DBBF5BC04CF7}"/>
              </a:ext>
            </a:extLst>
          </p:cNvPr>
          <p:cNvSpPr/>
          <p:nvPr/>
        </p:nvSpPr>
        <p:spPr>
          <a:xfrm>
            <a:off x="1597091" y="217388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C7622AB-991E-4085-9565-77E2D0F06966}"/>
              </a:ext>
            </a:extLst>
          </p:cNvPr>
          <p:cNvSpPr/>
          <p:nvPr/>
        </p:nvSpPr>
        <p:spPr>
          <a:xfrm>
            <a:off x="1972138" y="217388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A1D5553-18C1-48C6-9F32-3F9E2CC849A4}"/>
              </a:ext>
            </a:extLst>
          </p:cNvPr>
          <p:cNvSpPr/>
          <p:nvPr/>
        </p:nvSpPr>
        <p:spPr>
          <a:xfrm>
            <a:off x="2347185" y="217388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A49DA2DF-2D20-43DD-9CBF-074D3D987AE2}"/>
              </a:ext>
            </a:extLst>
          </p:cNvPr>
          <p:cNvSpPr/>
          <p:nvPr/>
        </p:nvSpPr>
        <p:spPr>
          <a:xfrm>
            <a:off x="2763309" y="2135291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90564F1D-D3C8-40B7-84F7-08E5BF628A0B}"/>
              </a:ext>
            </a:extLst>
          </p:cNvPr>
          <p:cNvSpPr/>
          <p:nvPr/>
        </p:nvSpPr>
        <p:spPr>
          <a:xfrm>
            <a:off x="2804386" y="217388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C1D484EA-8048-41B7-B02F-08337038430D}"/>
              </a:ext>
            </a:extLst>
          </p:cNvPr>
          <p:cNvSpPr/>
          <p:nvPr/>
        </p:nvSpPr>
        <p:spPr>
          <a:xfrm>
            <a:off x="3179433" y="217388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EE85911-BEA0-4260-B48B-CF1E31CA4E66}"/>
              </a:ext>
            </a:extLst>
          </p:cNvPr>
          <p:cNvSpPr/>
          <p:nvPr/>
        </p:nvSpPr>
        <p:spPr>
          <a:xfrm>
            <a:off x="3554480" y="217388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5C1995E1-A3B4-4010-B8FA-1920B27E28DA}"/>
              </a:ext>
            </a:extLst>
          </p:cNvPr>
          <p:cNvSpPr/>
          <p:nvPr/>
        </p:nvSpPr>
        <p:spPr>
          <a:xfrm>
            <a:off x="3970604" y="2135291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FC8C03B0-F425-4F69-8593-B52E86C61D47}"/>
              </a:ext>
            </a:extLst>
          </p:cNvPr>
          <p:cNvSpPr/>
          <p:nvPr/>
        </p:nvSpPr>
        <p:spPr>
          <a:xfrm>
            <a:off x="4011681" y="217388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3C4A708-434F-4A34-8E3E-4901F4E1C304}"/>
              </a:ext>
            </a:extLst>
          </p:cNvPr>
          <p:cNvSpPr/>
          <p:nvPr/>
        </p:nvSpPr>
        <p:spPr>
          <a:xfrm>
            <a:off x="4386728" y="217388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900F41CF-F171-4681-8164-AD5BCCCC9A5E}"/>
              </a:ext>
            </a:extLst>
          </p:cNvPr>
          <p:cNvSpPr/>
          <p:nvPr/>
        </p:nvSpPr>
        <p:spPr>
          <a:xfrm>
            <a:off x="4761775" y="217388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0BC563D-0F51-4D4C-B98C-7B71EEBD738C}"/>
              </a:ext>
            </a:extLst>
          </p:cNvPr>
          <p:cNvSpPr/>
          <p:nvPr/>
        </p:nvSpPr>
        <p:spPr>
          <a:xfrm>
            <a:off x="1515831" y="2630190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DC50223B-9414-4D5A-BF4B-27ADF1F8B0BC}"/>
              </a:ext>
            </a:extLst>
          </p:cNvPr>
          <p:cNvSpPr/>
          <p:nvPr/>
        </p:nvSpPr>
        <p:spPr>
          <a:xfrm>
            <a:off x="1556014" y="267286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0AE5877-93B3-482C-A2D6-F15AF8A5A73C}"/>
              </a:ext>
            </a:extLst>
          </p:cNvPr>
          <p:cNvGrpSpPr/>
          <p:nvPr/>
        </p:nvGrpSpPr>
        <p:grpSpPr>
          <a:xfrm>
            <a:off x="1597091" y="2711451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23DB79C4-9C91-42B3-8078-C5E681534284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5BD4802D-7DEF-4ECA-8711-571FF6BD0DE0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944F3D37-C047-471A-A7E2-DB67FD4A9F1A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A4EF957D-770F-41A5-88DF-BE410FECBA24}"/>
              </a:ext>
            </a:extLst>
          </p:cNvPr>
          <p:cNvSpPr/>
          <p:nvPr/>
        </p:nvSpPr>
        <p:spPr>
          <a:xfrm>
            <a:off x="2763309" y="267286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F73ACF92-9D11-4A86-BC71-82AF654F535A}"/>
              </a:ext>
            </a:extLst>
          </p:cNvPr>
          <p:cNvGrpSpPr/>
          <p:nvPr/>
        </p:nvGrpSpPr>
        <p:grpSpPr>
          <a:xfrm>
            <a:off x="2804386" y="2711451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060DDF70-119F-44F6-8276-060B3667AD8D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29C94B8-8237-451D-9442-F64424DFBEBF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844D1469-7EA7-4F8E-B436-9315B0EF6A27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897B57A-C921-44EC-A921-E9519D20F9F7}"/>
              </a:ext>
            </a:extLst>
          </p:cNvPr>
          <p:cNvSpPr/>
          <p:nvPr/>
        </p:nvSpPr>
        <p:spPr>
          <a:xfrm>
            <a:off x="3970604" y="267286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14FAA2A5-D854-49F4-9CD2-BD32FE4FA9B2}"/>
              </a:ext>
            </a:extLst>
          </p:cNvPr>
          <p:cNvGrpSpPr/>
          <p:nvPr/>
        </p:nvGrpSpPr>
        <p:grpSpPr>
          <a:xfrm>
            <a:off x="4011681" y="2711451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35463448-4F97-480F-B4D4-E41481DA6C24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65B40131-71B5-42E3-B033-DD0116C5FAC2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FC4C5001-CBF2-45BC-B0C8-44B15B9731D4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57857297-4953-4EC3-B6BF-1923EC240C9D}"/>
              </a:ext>
            </a:extLst>
          </p:cNvPr>
          <p:cNvSpPr/>
          <p:nvPr/>
        </p:nvSpPr>
        <p:spPr>
          <a:xfrm>
            <a:off x="1473365" y="3206349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04CDA00D-FBA2-4476-9AAF-953E734DD5C4}"/>
              </a:ext>
            </a:extLst>
          </p:cNvPr>
          <p:cNvSpPr/>
          <p:nvPr/>
        </p:nvSpPr>
        <p:spPr>
          <a:xfrm>
            <a:off x="1515831" y="3248734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CAFFEE3-A991-4E3A-A5C7-31968A6D220F}"/>
              </a:ext>
            </a:extLst>
          </p:cNvPr>
          <p:cNvSpPr/>
          <p:nvPr/>
        </p:nvSpPr>
        <p:spPr>
          <a:xfrm>
            <a:off x="1556014" y="328732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803B988F-0490-4892-A44F-9509681E6E2A}"/>
              </a:ext>
            </a:extLst>
          </p:cNvPr>
          <p:cNvGrpSpPr/>
          <p:nvPr/>
        </p:nvGrpSpPr>
        <p:grpSpPr>
          <a:xfrm>
            <a:off x="1597091" y="3325911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37CF9B0-7C8A-4A03-91D6-6534C7F036A4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EA924158-ECD9-4F99-8D21-9EDFE5EB360C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8DE3F976-680E-49CB-9E3C-99D0FA4CEF46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5E568B6A-0D3B-4060-A34C-A01BF08688AC}"/>
              </a:ext>
            </a:extLst>
          </p:cNvPr>
          <p:cNvSpPr/>
          <p:nvPr/>
        </p:nvSpPr>
        <p:spPr>
          <a:xfrm>
            <a:off x="2763309" y="328732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2E0079FA-E909-43EA-ADF2-B1436E2B989B}"/>
              </a:ext>
            </a:extLst>
          </p:cNvPr>
          <p:cNvGrpSpPr/>
          <p:nvPr/>
        </p:nvGrpSpPr>
        <p:grpSpPr>
          <a:xfrm>
            <a:off x="2804386" y="3325911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5A8D890C-0CE3-4A7C-9FF5-18D88C666078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67A1C16-6AD4-4E23-AD4C-8B43A0018387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4137A939-D2BA-4ECB-B5AD-5E15FB4E6AE5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03555EF5-C0CC-4544-90CC-9E7F4E2BD643}"/>
              </a:ext>
            </a:extLst>
          </p:cNvPr>
          <p:cNvSpPr/>
          <p:nvPr/>
        </p:nvSpPr>
        <p:spPr>
          <a:xfrm>
            <a:off x="3970604" y="3287322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CBB29677-5822-4786-9EE3-72C02AACF56B}"/>
              </a:ext>
            </a:extLst>
          </p:cNvPr>
          <p:cNvGrpSpPr/>
          <p:nvPr/>
        </p:nvGrpSpPr>
        <p:grpSpPr>
          <a:xfrm>
            <a:off x="4011681" y="3325911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A9693E33-CC94-473E-B3DB-A77BB1CAAE49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2C4BDB22-BB13-4F9E-A362-4D47F173182D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377EE5AA-E6F6-43ED-A2F8-66950366BA82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34C7BA45-5F16-4666-9019-C3F2D4D5D131}"/>
              </a:ext>
            </a:extLst>
          </p:cNvPr>
          <p:cNvSpPr/>
          <p:nvPr/>
        </p:nvSpPr>
        <p:spPr>
          <a:xfrm>
            <a:off x="1515831" y="3782221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694B3CB8-F876-4090-A7FA-AF4921C74900}"/>
              </a:ext>
            </a:extLst>
          </p:cNvPr>
          <p:cNvSpPr/>
          <p:nvPr/>
        </p:nvSpPr>
        <p:spPr>
          <a:xfrm>
            <a:off x="1556014" y="382489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80DA1360-2160-47CE-A51D-304874332FF9}"/>
              </a:ext>
            </a:extLst>
          </p:cNvPr>
          <p:cNvGrpSpPr/>
          <p:nvPr/>
        </p:nvGrpSpPr>
        <p:grpSpPr>
          <a:xfrm>
            <a:off x="1597091" y="3863482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E220027E-5CB4-48BE-B854-6E238791E6B6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A1548D0-8494-4DB0-9C5B-E4372AD9556E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EA900250-222D-4562-958D-15C41DABE9B6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1FEB0744-AF21-41C2-AF73-15865C4EE2FA}"/>
              </a:ext>
            </a:extLst>
          </p:cNvPr>
          <p:cNvSpPr/>
          <p:nvPr/>
        </p:nvSpPr>
        <p:spPr>
          <a:xfrm>
            <a:off x="2763309" y="382489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C2EBF8A1-B23B-4DF3-86FF-4708D62F6278}"/>
              </a:ext>
            </a:extLst>
          </p:cNvPr>
          <p:cNvGrpSpPr/>
          <p:nvPr/>
        </p:nvGrpSpPr>
        <p:grpSpPr>
          <a:xfrm>
            <a:off x="2804386" y="3863482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20A11B80-6137-4B3F-B9AE-D2BDFEB3EE23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2C9D74EB-19B2-44A8-BE8D-D8956626F0A4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73969CCE-EC1A-4C92-B0EC-987CC56DB1F7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4AB0372C-FAF1-42E6-AD7B-E09412C94895}"/>
              </a:ext>
            </a:extLst>
          </p:cNvPr>
          <p:cNvSpPr/>
          <p:nvPr/>
        </p:nvSpPr>
        <p:spPr>
          <a:xfrm>
            <a:off x="3970604" y="382489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3CBB37D8-409C-4DA8-BEA5-E30D80299AB3}"/>
              </a:ext>
            </a:extLst>
          </p:cNvPr>
          <p:cNvGrpSpPr/>
          <p:nvPr/>
        </p:nvGrpSpPr>
        <p:grpSpPr>
          <a:xfrm>
            <a:off x="4011681" y="3863482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A4F491BB-B1CC-426D-B9F7-04CF002F3B2C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696108D5-1CB9-44C1-A80A-646CB9245F2D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4C836F6F-26A1-4CA4-BF9A-CEFCC4475172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475F3A87-3B2D-44E2-81AA-A932D1744E93}"/>
              </a:ext>
            </a:extLst>
          </p:cNvPr>
          <p:cNvSpPr/>
          <p:nvPr/>
        </p:nvSpPr>
        <p:spPr>
          <a:xfrm>
            <a:off x="1432487" y="4408405"/>
            <a:ext cx="3868938" cy="2397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F30D2E04-01FE-4055-8630-82AC62F3179C}"/>
              </a:ext>
            </a:extLst>
          </p:cNvPr>
          <p:cNvSpPr/>
          <p:nvPr/>
        </p:nvSpPr>
        <p:spPr>
          <a:xfrm>
            <a:off x="1473365" y="4453036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38B67D0C-8B29-4A4D-8DFE-69261B981869}"/>
              </a:ext>
            </a:extLst>
          </p:cNvPr>
          <p:cNvSpPr/>
          <p:nvPr/>
        </p:nvSpPr>
        <p:spPr>
          <a:xfrm>
            <a:off x="1515831" y="4495421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70A12AA9-D0AA-456A-A415-76A540C34F19}"/>
              </a:ext>
            </a:extLst>
          </p:cNvPr>
          <p:cNvSpPr/>
          <p:nvPr/>
        </p:nvSpPr>
        <p:spPr>
          <a:xfrm>
            <a:off x="1556014" y="453400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325F25A-4B39-41F1-B3DF-89F3439CD130}"/>
              </a:ext>
            </a:extLst>
          </p:cNvPr>
          <p:cNvSpPr/>
          <p:nvPr/>
        </p:nvSpPr>
        <p:spPr>
          <a:xfrm>
            <a:off x="1597091" y="457260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7DCC4AD3-F833-4C1E-9074-2996DF6F8905}"/>
              </a:ext>
            </a:extLst>
          </p:cNvPr>
          <p:cNvSpPr/>
          <p:nvPr/>
        </p:nvSpPr>
        <p:spPr>
          <a:xfrm>
            <a:off x="1972138" y="45725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1509446F-5F28-4F23-B1FE-BDC1A23E731B}"/>
              </a:ext>
            </a:extLst>
          </p:cNvPr>
          <p:cNvSpPr/>
          <p:nvPr/>
        </p:nvSpPr>
        <p:spPr>
          <a:xfrm>
            <a:off x="2347185" y="457259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FA8B3439-701C-4193-99FA-9319956B4BB0}"/>
              </a:ext>
            </a:extLst>
          </p:cNvPr>
          <p:cNvSpPr/>
          <p:nvPr/>
        </p:nvSpPr>
        <p:spPr>
          <a:xfrm>
            <a:off x="2763309" y="453400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8BA167EE-2D8D-403E-8B99-3DDE16E325B4}"/>
              </a:ext>
            </a:extLst>
          </p:cNvPr>
          <p:cNvSpPr/>
          <p:nvPr/>
        </p:nvSpPr>
        <p:spPr>
          <a:xfrm>
            <a:off x="2804386" y="457260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836CE999-ABF0-4E38-91F8-44E644A025C4}"/>
              </a:ext>
            </a:extLst>
          </p:cNvPr>
          <p:cNvSpPr/>
          <p:nvPr/>
        </p:nvSpPr>
        <p:spPr>
          <a:xfrm>
            <a:off x="3179433" y="45725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7114240B-7A86-4BB0-A4B1-C93DA04DD822}"/>
              </a:ext>
            </a:extLst>
          </p:cNvPr>
          <p:cNvSpPr/>
          <p:nvPr/>
        </p:nvSpPr>
        <p:spPr>
          <a:xfrm>
            <a:off x="3554480" y="457259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676E2420-4359-4D34-A2C7-87D646575CE9}"/>
              </a:ext>
            </a:extLst>
          </p:cNvPr>
          <p:cNvSpPr/>
          <p:nvPr/>
        </p:nvSpPr>
        <p:spPr>
          <a:xfrm>
            <a:off x="3970604" y="453400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E90B0C81-1669-4BC5-8C33-58625D2F2CD7}"/>
              </a:ext>
            </a:extLst>
          </p:cNvPr>
          <p:cNvSpPr/>
          <p:nvPr/>
        </p:nvSpPr>
        <p:spPr>
          <a:xfrm>
            <a:off x="4011681" y="457260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8E3535A5-D7F0-4C89-A065-FB455279E694}"/>
              </a:ext>
            </a:extLst>
          </p:cNvPr>
          <p:cNvSpPr/>
          <p:nvPr/>
        </p:nvSpPr>
        <p:spPr>
          <a:xfrm>
            <a:off x="4386728" y="45725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33E3D85-DEEF-4223-A051-BAD731800141}"/>
              </a:ext>
            </a:extLst>
          </p:cNvPr>
          <p:cNvSpPr/>
          <p:nvPr/>
        </p:nvSpPr>
        <p:spPr>
          <a:xfrm>
            <a:off x="4761775" y="457259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3917BEB0-D418-4BF5-807B-B62EF1C492B2}"/>
              </a:ext>
            </a:extLst>
          </p:cNvPr>
          <p:cNvSpPr/>
          <p:nvPr/>
        </p:nvSpPr>
        <p:spPr>
          <a:xfrm>
            <a:off x="1515831" y="5028908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9767802-750D-4994-BAFD-260871FFC5AF}"/>
              </a:ext>
            </a:extLst>
          </p:cNvPr>
          <p:cNvSpPr/>
          <p:nvPr/>
        </p:nvSpPr>
        <p:spPr>
          <a:xfrm>
            <a:off x="1556014" y="507158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6FA983BD-65AA-406C-9C29-8123891811E3}"/>
              </a:ext>
            </a:extLst>
          </p:cNvPr>
          <p:cNvSpPr/>
          <p:nvPr/>
        </p:nvSpPr>
        <p:spPr>
          <a:xfrm>
            <a:off x="1597091" y="51101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67E296CD-03AB-438A-A3DA-EF0756DEDE27}"/>
              </a:ext>
            </a:extLst>
          </p:cNvPr>
          <p:cNvSpPr/>
          <p:nvPr/>
        </p:nvSpPr>
        <p:spPr>
          <a:xfrm>
            <a:off x="1972138" y="511017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8206C74-6BA1-4BEB-B830-265F9CF38351}"/>
              </a:ext>
            </a:extLst>
          </p:cNvPr>
          <p:cNvSpPr/>
          <p:nvPr/>
        </p:nvSpPr>
        <p:spPr>
          <a:xfrm>
            <a:off x="2347185" y="511016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F86E0F5B-9BB7-4295-8C71-A87D8A70B1B0}"/>
              </a:ext>
            </a:extLst>
          </p:cNvPr>
          <p:cNvSpPr/>
          <p:nvPr/>
        </p:nvSpPr>
        <p:spPr>
          <a:xfrm>
            <a:off x="2763309" y="507158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AB3884AF-87C4-4DCE-A6BA-082C18A232BB}"/>
              </a:ext>
            </a:extLst>
          </p:cNvPr>
          <p:cNvSpPr/>
          <p:nvPr/>
        </p:nvSpPr>
        <p:spPr>
          <a:xfrm>
            <a:off x="2804386" y="51101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19601014-D70C-459B-824E-79301BB5F144}"/>
              </a:ext>
            </a:extLst>
          </p:cNvPr>
          <p:cNvSpPr/>
          <p:nvPr/>
        </p:nvSpPr>
        <p:spPr>
          <a:xfrm>
            <a:off x="3179433" y="511017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7071B672-9BBA-4C91-B0FC-66EEC68200CF}"/>
              </a:ext>
            </a:extLst>
          </p:cNvPr>
          <p:cNvSpPr/>
          <p:nvPr/>
        </p:nvSpPr>
        <p:spPr>
          <a:xfrm>
            <a:off x="3554480" y="511016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2D9E4B95-93BE-4A19-811A-5B1FAF5FA0EF}"/>
              </a:ext>
            </a:extLst>
          </p:cNvPr>
          <p:cNvSpPr/>
          <p:nvPr/>
        </p:nvSpPr>
        <p:spPr>
          <a:xfrm>
            <a:off x="3970604" y="507158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E2BC00CA-83AA-4AA7-B16C-4DA1F9F835DE}"/>
              </a:ext>
            </a:extLst>
          </p:cNvPr>
          <p:cNvSpPr/>
          <p:nvPr/>
        </p:nvSpPr>
        <p:spPr>
          <a:xfrm>
            <a:off x="4011681" y="51101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23C56660-C8AD-4476-A500-CA8D422C64B8}"/>
              </a:ext>
            </a:extLst>
          </p:cNvPr>
          <p:cNvSpPr/>
          <p:nvPr/>
        </p:nvSpPr>
        <p:spPr>
          <a:xfrm>
            <a:off x="4386728" y="511017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0A146E14-7E2D-4493-8CDE-A6D81D3ECDA8}"/>
              </a:ext>
            </a:extLst>
          </p:cNvPr>
          <p:cNvSpPr/>
          <p:nvPr/>
        </p:nvSpPr>
        <p:spPr>
          <a:xfrm>
            <a:off x="4761775" y="511016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56DC83E7-1B08-4BB8-BE45-4842678E8C83}"/>
              </a:ext>
            </a:extLst>
          </p:cNvPr>
          <p:cNvSpPr/>
          <p:nvPr/>
        </p:nvSpPr>
        <p:spPr>
          <a:xfrm>
            <a:off x="1473365" y="5605067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DFD426B4-C966-47D6-B958-B3AF7DA1EFF3}"/>
              </a:ext>
            </a:extLst>
          </p:cNvPr>
          <p:cNvSpPr/>
          <p:nvPr/>
        </p:nvSpPr>
        <p:spPr>
          <a:xfrm>
            <a:off x="1515831" y="5647452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368EB8F0-0D10-4879-830A-23D07EDD7007}"/>
              </a:ext>
            </a:extLst>
          </p:cNvPr>
          <p:cNvSpPr/>
          <p:nvPr/>
        </p:nvSpPr>
        <p:spPr>
          <a:xfrm>
            <a:off x="1556014" y="568604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BA5B5619-4269-4968-83FB-9B281684A0D5}"/>
              </a:ext>
            </a:extLst>
          </p:cNvPr>
          <p:cNvSpPr/>
          <p:nvPr/>
        </p:nvSpPr>
        <p:spPr>
          <a:xfrm>
            <a:off x="1597091" y="572463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54E06C03-EA31-442F-A29D-910FEEE47719}"/>
              </a:ext>
            </a:extLst>
          </p:cNvPr>
          <p:cNvSpPr/>
          <p:nvPr/>
        </p:nvSpPr>
        <p:spPr>
          <a:xfrm>
            <a:off x="1972138" y="572463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AB548AE5-362A-4A8B-9469-F34D65826F14}"/>
              </a:ext>
            </a:extLst>
          </p:cNvPr>
          <p:cNvSpPr/>
          <p:nvPr/>
        </p:nvSpPr>
        <p:spPr>
          <a:xfrm>
            <a:off x="2347185" y="572462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C28FAD88-CDAF-456B-9087-C5D5FA4C63E4}"/>
              </a:ext>
            </a:extLst>
          </p:cNvPr>
          <p:cNvSpPr/>
          <p:nvPr/>
        </p:nvSpPr>
        <p:spPr>
          <a:xfrm>
            <a:off x="2763309" y="568604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6D02656-CD70-4D06-AC89-C8921F199137}"/>
              </a:ext>
            </a:extLst>
          </p:cNvPr>
          <p:cNvSpPr/>
          <p:nvPr/>
        </p:nvSpPr>
        <p:spPr>
          <a:xfrm>
            <a:off x="2804386" y="572463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AE9F408-3A59-4144-B614-6B8AA5986DEA}"/>
              </a:ext>
            </a:extLst>
          </p:cNvPr>
          <p:cNvSpPr/>
          <p:nvPr/>
        </p:nvSpPr>
        <p:spPr>
          <a:xfrm>
            <a:off x="3179433" y="572463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64D3FA26-BC58-42F8-8B03-6D30C2BC3BD9}"/>
              </a:ext>
            </a:extLst>
          </p:cNvPr>
          <p:cNvSpPr/>
          <p:nvPr/>
        </p:nvSpPr>
        <p:spPr>
          <a:xfrm>
            <a:off x="3554480" y="572462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9D50D1CA-C55B-45A0-9351-4EC278F8EEE1}"/>
              </a:ext>
            </a:extLst>
          </p:cNvPr>
          <p:cNvSpPr/>
          <p:nvPr/>
        </p:nvSpPr>
        <p:spPr>
          <a:xfrm>
            <a:off x="3970604" y="568604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5551038B-2E84-412A-A1E6-390545C42873}"/>
              </a:ext>
            </a:extLst>
          </p:cNvPr>
          <p:cNvSpPr/>
          <p:nvPr/>
        </p:nvSpPr>
        <p:spPr>
          <a:xfrm>
            <a:off x="4011681" y="572463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EEA44A90-DEC9-4218-9A42-93F4F94D1473}"/>
              </a:ext>
            </a:extLst>
          </p:cNvPr>
          <p:cNvSpPr/>
          <p:nvPr/>
        </p:nvSpPr>
        <p:spPr>
          <a:xfrm>
            <a:off x="4386728" y="572463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CDC13661-511C-4027-A143-6F4EA72A653F}"/>
              </a:ext>
            </a:extLst>
          </p:cNvPr>
          <p:cNvSpPr/>
          <p:nvPr/>
        </p:nvSpPr>
        <p:spPr>
          <a:xfrm>
            <a:off x="4761775" y="572462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22104AD-60B4-4260-AA38-93CEDDBA51A7}"/>
              </a:ext>
            </a:extLst>
          </p:cNvPr>
          <p:cNvSpPr/>
          <p:nvPr/>
        </p:nvSpPr>
        <p:spPr>
          <a:xfrm>
            <a:off x="1515831" y="6180939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52CE19D8-198F-4802-980B-A69B5410D7A7}"/>
              </a:ext>
            </a:extLst>
          </p:cNvPr>
          <p:cNvSpPr/>
          <p:nvPr/>
        </p:nvSpPr>
        <p:spPr>
          <a:xfrm>
            <a:off x="1556014" y="6223611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B1CC0C95-ED27-4042-9712-ECEF2F6ACC43}"/>
              </a:ext>
            </a:extLst>
          </p:cNvPr>
          <p:cNvSpPr/>
          <p:nvPr/>
        </p:nvSpPr>
        <p:spPr>
          <a:xfrm>
            <a:off x="1597091" y="6262202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1EB77ED-8481-44F0-9D99-9766C2141FDE}"/>
              </a:ext>
            </a:extLst>
          </p:cNvPr>
          <p:cNvSpPr/>
          <p:nvPr/>
        </p:nvSpPr>
        <p:spPr>
          <a:xfrm>
            <a:off x="1972138" y="6262201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9E842B6-B5EF-4644-8A16-24DEE68EA63F}"/>
              </a:ext>
            </a:extLst>
          </p:cNvPr>
          <p:cNvSpPr/>
          <p:nvPr/>
        </p:nvSpPr>
        <p:spPr>
          <a:xfrm>
            <a:off x="2347185" y="6262200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B3B72995-FA11-42A0-BF8D-6303300F9D91}"/>
              </a:ext>
            </a:extLst>
          </p:cNvPr>
          <p:cNvSpPr/>
          <p:nvPr/>
        </p:nvSpPr>
        <p:spPr>
          <a:xfrm>
            <a:off x="2763309" y="6223611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A53AD5D8-A339-4C10-88C9-A6EC883DBA09}"/>
              </a:ext>
            </a:extLst>
          </p:cNvPr>
          <p:cNvSpPr/>
          <p:nvPr/>
        </p:nvSpPr>
        <p:spPr>
          <a:xfrm>
            <a:off x="2804386" y="6262202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CAB63880-B8CF-4AE5-ADC6-216B5A26CFB1}"/>
              </a:ext>
            </a:extLst>
          </p:cNvPr>
          <p:cNvSpPr/>
          <p:nvPr/>
        </p:nvSpPr>
        <p:spPr>
          <a:xfrm>
            <a:off x="3179433" y="6262201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B437DA9-7242-4F30-90AA-45868C191B12}"/>
              </a:ext>
            </a:extLst>
          </p:cNvPr>
          <p:cNvSpPr/>
          <p:nvPr/>
        </p:nvSpPr>
        <p:spPr>
          <a:xfrm>
            <a:off x="3554480" y="6262200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64FCA23-FC3B-4020-AB50-E5E4C4693DBB}"/>
              </a:ext>
            </a:extLst>
          </p:cNvPr>
          <p:cNvSpPr/>
          <p:nvPr/>
        </p:nvSpPr>
        <p:spPr>
          <a:xfrm>
            <a:off x="3970604" y="6223611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257CEF99-868F-4302-B27E-17AB1AAB5B84}"/>
              </a:ext>
            </a:extLst>
          </p:cNvPr>
          <p:cNvSpPr/>
          <p:nvPr/>
        </p:nvSpPr>
        <p:spPr>
          <a:xfrm>
            <a:off x="4011681" y="6262202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8829EFC4-508B-4C35-BE17-F85BAE1322E3}"/>
              </a:ext>
            </a:extLst>
          </p:cNvPr>
          <p:cNvSpPr/>
          <p:nvPr/>
        </p:nvSpPr>
        <p:spPr>
          <a:xfrm>
            <a:off x="4386728" y="6262201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0667D69B-3D78-498B-A062-0F41BA4256E2}"/>
              </a:ext>
            </a:extLst>
          </p:cNvPr>
          <p:cNvSpPr/>
          <p:nvPr/>
        </p:nvSpPr>
        <p:spPr>
          <a:xfrm>
            <a:off x="4761775" y="6262200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E5A656EA-12E7-4045-A7EF-128C0AD26C0A}"/>
              </a:ext>
            </a:extLst>
          </p:cNvPr>
          <p:cNvSpPr/>
          <p:nvPr/>
        </p:nvSpPr>
        <p:spPr>
          <a:xfrm flipH="1">
            <a:off x="5743191" y="4031205"/>
            <a:ext cx="367449" cy="491827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49962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6C7E49B-E0F9-4616-A51A-6EF73DF3C258}"/>
              </a:ext>
            </a:extLst>
          </p:cNvPr>
          <p:cNvGrpSpPr/>
          <p:nvPr/>
        </p:nvGrpSpPr>
        <p:grpSpPr>
          <a:xfrm>
            <a:off x="1537605" y="758675"/>
            <a:ext cx="6538081" cy="715994"/>
            <a:chOff x="784376" y="2906705"/>
            <a:chExt cx="8707047" cy="953521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C574661-F2BB-4AA5-B335-66230034E534}"/>
                </a:ext>
              </a:extLst>
            </p:cNvPr>
            <p:cNvSpPr txBox="1"/>
            <p:nvPr/>
          </p:nvSpPr>
          <p:spPr>
            <a:xfrm>
              <a:off x="784376" y="3125071"/>
              <a:ext cx="5474027" cy="491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col.transpose(0, 4, 5, 1, 2, 3)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9DFF135-995B-4A0C-B071-56A23A1E4EE8}"/>
                </a:ext>
              </a:extLst>
            </p:cNvPr>
            <p:cNvSpPr txBox="1"/>
            <p:nvPr/>
          </p:nvSpPr>
          <p:spPr>
            <a:xfrm>
              <a:off x="6209826" y="2906705"/>
              <a:ext cx="3281597" cy="491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(1, </a:t>
              </a:r>
              <a:r>
                <a:rPr lang="en-US" altLang="ko-KR" sz="1800">
                  <a:solidFill>
                    <a:srgbClr val="FF000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, 2, 2, 3, 3)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C589CD4-D5AE-4E11-8463-2F367EBDDC89}"/>
                </a:ext>
              </a:extLst>
            </p:cNvPr>
            <p:cNvSpPr txBox="1"/>
            <p:nvPr/>
          </p:nvSpPr>
          <p:spPr>
            <a:xfrm>
              <a:off x="6209826" y="3368370"/>
              <a:ext cx="3281597" cy="491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(1, 3, 3, </a:t>
              </a:r>
              <a:r>
                <a:rPr lang="en-US" altLang="ko-KR" sz="1800">
                  <a:solidFill>
                    <a:srgbClr val="FF000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, 2, 2)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90" name="직선 화살표 연결선 189">
              <a:extLst>
                <a:ext uri="{FF2B5EF4-FFF2-40B4-BE49-F238E27FC236}">
                  <a16:creationId xmlns:a16="http://schemas.microsoft.com/office/drawing/2014/main" id="{8C9B4870-358B-4F9F-93BA-0712B748ECC9}"/>
                </a:ext>
              </a:extLst>
            </p:cNvPr>
            <p:cNvCxnSpPr/>
            <p:nvPr/>
          </p:nvCxnSpPr>
          <p:spPr>
            <a:xfrm>
              <a:off x="6559234" y="3255683"/>
              <a:ext cx="0" cy="23662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>
              <a:extLst>
                <a:ext uri="{FF2B5EF4-FFF2-40B4-BE49-F238E27FC236}">
                  <a16:creationId xmlns:a16="http://schemas.microsoft.com/office/drawing/2014/main" id="{5FF12688-BB6A-4797-B938-E2E0F86A309A}"/>
                </a:ext>
              </a:extLst>
            </p:cNvPr>
            <p:cNvCxnSpPr>
              <a:cxnSpLocks/>
            </p:cNvCxnSpPr>
            <p:nvPr/>
          </p:nvCxnSpPr>
          <p:spPr>
            <a:xfrm>
              <a:off x="7052529" y="3267539"/>
              <a:ext cx="982674" cy="2247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>
              <a:extLst>
                <a:ext uri="{FF2B5EF4-FFF2-40B4-BE49-F238E27FC236}">
                  <a16:creationId xmlns:a16="http://schemas.microsoft.com/office/drawing/2014/main" id="{B2430B6C-0D39-4602-9EA8-AEDCE913C070}"/>
                </a:ext>
              </a:extLst>
            </p:cNvPr>
            <p:cNvCxnSpPr>
              <a:cxnSpLocks/>
            </p:cNvCxnSpPr>
            <p:nvPr/>
          </p:nvCxnSpPr>
          <p:spPr>
            <a:xfrm>
              <a:off x="7545823" y="3255987"/>
              <a:ext cx="982674" cy="2247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>
              <a:extLst>
                <a:ext uri="{FF2B5EF4-FFF2-40B4-BE49-F238E27FC236}">
                  <a16:creationId xmlns:a16="http://schemas.microsoft.com/office/drawing/2014/main" id="{77A7C1E2-6F9B-421A-9DB5-3FCE70146E09}"/>
                </a:ext>
              </a:extLst>
            </p:cNvPr>
            <p:cNvCxnSpPr>
              <a:cxnSpLocks/>
            </p:cNvCxnSpPr>
            <p:nvPr/>
          </p:nvCxnSpPr>
          <p:spPr>
            <a:xfrm>
              <a:off x="8023724" y="3267539"/>
              <a:ext cx="982674" cy="2247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>
              <a:extLst>
                <a:ext uri="{FF2B5EF4-FFF2-40B4-BE49-F238E27FC236}">
                  <a16:creationId xmlns:a16="http://schemas.microsoft.com/office/drawing/2014/main" id="{2684B952-41E9-4FE4-9658-B92D6A29DE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22" y="3279091"/>
              <a:ext cx="1509738" cy="1901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화살표 연결선 194">
              <a:extLst>
                <a:ext uri="{FF2B5EF4-FFF2-40B4-BE49-F238E27FC236}">
                  <a16:creationId xmlns:a16="http://schemas.microsoft.com/office/drawing/2014/main" id="{0B2397FD-8408-4CF6-A8BB-49B18BED68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8118" y="3284866"/>
              <a:ext cx="1509738" cy="1901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5" name="TextBox 964">
            <a:extLst>
              <a:ext uri="{FF2B5EF4-FFF2-40B4-BE49-F238E27FC236}">
                <a16:creationId xmlns:a16="http://schemas.microsoft.com/office/drawing/2014/main" id="{32ED0E46-1D70-4679-B72B-5661F619709F}"/>
              </a:ext>
            </a:extLst>
          </p:cNvPr>
          <p:cNvSpPr txBox="1"/>
          <p:nvPr/>
        </p:nvSpPr>
        <p:spPr>
          <a:xfrm>
            <a:off x="362044" y="1393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47573800-7BB2-43CD-BDEB-D52534CA057D}"/>
              </a:ext>
            </a:extLst>
          </p:cNvPr>
          <p:cNvSpPr/>
          <p:nvPr/>
        </p:nvSpPr>
        <p:spPr>
          <a:xfrm>
            <a:off x="633947" y="1838847"/>
            <a:ext cx="3954663" cy="488130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4D0AFF2E-CB9A-456C-A1BD-CBC2FC58B774}"/>
              </a:ext>
            </a:extLst>
          </p:cNvPr>
          <p:cNvSpPr/>
          <p:nvPr/>
        </p:nvSpPr>
        <p:spPr>
          <a:xfrm>
            <a:off x="676809" y="1882552"/>
            <a:ext cx="3868938" cy="2397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ECB2003A-446F-4593-B78C-FB5B4A3B06EB}"/>
              </a:ext>
            </a:extLst>
          </p:cNvPr>
          <p:cNvSpPr/>
          <p:nvPr/>
        </p:nvSpPr>
        <p:spPr>
          <a:xfrm>
            <a:off x="717687" y="1927183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00C1DE0C-67C0-4333-A6F8-246449F4C3DE}"/>
              </a:ext>
            </a:extLst>
          </p:cNvPr>
          <p:cNvSpPr/>
          <p:nvPr/>
        </p:nvSpPr>
        <p:spPr>
          <a:xfrm>
            <a:off x="760153" y="1969568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8AEFE46-8DFB-45E5-BD78-A08CF78955DC}"/>
              </a:ext>
            </a:extLst>
          </p:cNvPr>
          <p:cNvSpPr/>
          <p:nvPr/>
        </p:nvSpPr>
        <p:spPr>
          <a:xfrm>
            <a:off x="800336" y="2008156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8A487D71-E7AE-4F9C-B1B0-C0344C964328}"/>
              </a:ext>
            </a:extLst>
          </p:cNvPr>
          <p:cNvSpPr/>
          <p:nvPr/>
        </p:nvSpPr>
        <p:spPr>
          <a:xfrm>
            <a:off x="841413" y="204674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02FAB603-2B25-4848-9371-6D7BCD87B53F}"/>
              </a:ext>
            </a:extLst>
          </p:cNvPr>
          <p:cNvSpPr/>
          <p:nvPr/>
        </p:nvSpPr>
        <p:spPr>
          <a:xfrm>
            <a:off x="1216460" y="204674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9D3846C9-2E62-4157-85FF-5128708E9724}"/>
              </a:ext>
            </a:extLst>
          </p:cNvPr>
          <p:cNvSpPr/>
          <p:nvPr/>
        </p:nvSpPr>
        <p:spPr>
          <a:xfrm>
            <a:off x="1591507" y="204674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46AB6BAB-1451-47D4-922F-0B859893525E}"/>
              </a:ext>
            </a:extLst>
          </p:cNvPr>
          <p:cNvSpPr/>
          <p:nvPr/>
        </p:nvSpPr>
        <p:spPr>
          <a:xfrm>
            <a:off x="2007631" y="2008156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9EF280B5-EB04-4CBD-B8EA-362BFD54A50A}"/>
              </a:ext>
            </a:extLst>
          </p:cNvPr>
          <p:cNvSpPr/>
          <p:nvPr/>
        </p:nvSpPr>
        <p:spPr>
          <a:xfrm>
            <a:off x="2048708" y="204674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0FB13986-1813-4B32-9D8F-8220B9BBA02D}"/>
              </a:ext>
            </a:extLst>
          </p:cNvPr>
          <p:cNvSpPr/>
          <p:nvPr/>
        </p:nvSpPr>
        <p:spPr>
          <a:xfrm>
            <a:off x="2423755" y="204674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7E2D8971-711C-44C0-B449-2BED189F6359}"/>
              </a:ext>
            </a:extLst>
          </p:cNvPr>
          <p:cNvSpPr/>
          <p:nvPr/>
        </p:nvSpPr>
        <p:spPr>
          <a:xfrm>
            <a:off x="2798802" y="204674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DEFC9E5E-7DA7-46C8-A2B9-30C1FB8C1E22}"/>
              </a:ext>
            </a:extLst>
          </p:cNvPr>
          <p:cNvSpPr/>
          <p:nvPr/>
        </p:nvSpPr>
        <p:spPr>
          <a:xfrm>
            <a:off x="3214926" y="2008156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DB2F55E4-9151-4F59-999E-9E147480A9FC}"/>
              </a:ext>
            </a:extLst>
          </p:cNvPr>
          <p:cNvSpPr/>
          <p:nvPr/>
        </p:nvSpPr>
        <p:spPr>
          <a:xfrm>
            <a:off x="3256003" y="204674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79F59DED-F831-4C0E-8F1D-7ED95F2364DC}"/>
              </a:ext>
            </a:extLst>
          </p:cNvPr>
          <p:cNvSpPr/>
          <p:nvPr/>
        </p:nvSpPr>
        <p:spPr>
          <a:xfrm>
            <a:off x="3631050" y="204674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D91597FC-1026-4307-B466-DEB82D33D28B}"/>
              </a:ext>
            </a:extLst>
          </p:cNvPr>
          <p:cNvSpPr/>
          <p:nvPr/>
        </p:nvSpPr>
        <p:spPr>
          <a:xfrm>
            <a:off x="4006097" y="204674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BB574F09-1463-474A-A501-44EDB64D5C2D}"/>
              </a:ext>
            </a:extLst>
          </p:cNvPr>
          <p:cNvSpPr/>
          <p:nvPr/>
        </p:nvSpPr>
        <p:spPr>
          <a:xfrm>
            <a:off x="760153" y="2503055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653C45D7-72A6-4E46-A7B7-D75A3DB63797}"/>
              </a:ext>
            </a:extLst>
          </p:cNvPr>
          <p:cNvSpPr/>
          <p:nvPr/>
        </p:nvSpPr>
        <p:spPr>
          <a:xfrm>
            <a:off x="800336" y="2545727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0CADDC8A-DC7E-4B8F-9633-1054347B7332}"/>
              </a:ext>
            </a:extLst>
          </p:cNvPr>
          <p:cNvGrpSpPr/>
          <p:nvPr/>
        </p:nvGrpSpPr>
        <p:grpSpPr>
          <a:xfrm>
            <a:off x="841413" y="2584316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598CC043-D476-4AE4-BD2E-8B43CE8577E9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CE9AF902-E48B-4B13-A105-CBB11303D38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3527E3E-14B7-40BB-8FF2-E6B873B5E279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EA090C7-C3AE-4F79-9F80-1C663DAE0606}"/>
              </a:ext>
            </a:extLst>
          </p:cNvPr>
          <p:cNvSpPr/>
          <p:nvPr/>
        </p:nvSpPr>
        <p:spPr>
          <a:xfrm>
            <a:off x="2007631" y="2545727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E8AAF846-2A9E-441F-BD58-3BFCA3130D49}"/>
              </a:ext>
            </a:extLst>
          </p:cNvPr>
          <p:cNvGrpSpPr/>
          <p:nvPr/>
        </p:nvGrpSpPr>
        <p:grpSpPr>
          <a:xfrm>
            <a:off x="2048708" y="2584316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13E74141-85E5-458B-9465-A2CB6165A884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FB4E45BC-C96C-4118-A74E-C8EAAD004884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8E3B959B-5DAE-4A95-8FA9-393D3D172C54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1068F416-1BBD-4970-98AE-E20919285B58}"/>
              </a:ext>
            </a:extLst>
          </p:cNvPr>
          <p:cNvSpPr/>
          <p:nvPr/>
        </p:nvSpPr>
        <p:spPr>
          <a:xfrm>
            <a:off x="3214926" y="2545727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AAC9E870-873A-43DE-B618-750BC3A3874B}"/>
              </a:ext>
            </a:extLst>
          </p:cNvPr>
          <p:cNvGrpSpPr/>
          <p:nvPr/>
        </p:nvGrpSpPr>
        <p:grpSpPr>
          <a:xfrm>
            <a:off x="3256003" y="2584316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9C96E4B7-12C7-4526-B931-D7BB289786F9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B5B8F1F1-FCF4-4808-986E-81CDD7B67864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63ED0094-E74C-428B-A65D-E4C7C6850069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D5073A1B-6CA7-434B-BBD4-9C7C7CC32E02}"/>
              </a:ext>
            </a:extLst>
          </p:cNvPr>
          <p:cNvSpPr/>
          <p:nvPr/>
        </p:nvSpPr>
        <p:spPr>
          <a:xfrm>
            <a:off x="717687" y="3079214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9B27982E-C693-42A6-B2FB-40EE911B3D6A}"/>
              </a:ext>
            </a:extLst>
          </p:cNvPr>
          <p:cNvSpPr/>
          <p:nvPr/>
        </p:nvSpPr>
        <p:spPr>
          <a:xfrm>
            <a:off x="760153" y="3121599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47B7D86B-7D4F-4021-807C-E8BCC9AC17CF}"/>
              </a:ext>
            </a:extLst>
          </p:cNvPr>
          <p:cNvSpPr/>
          <p:nvPr/>
        </p:nvSpPr>
        <p:spPr>
          <a:xfrm>
            <a:off x="800336" y="3160187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15E2F987-8AF8-4023-A1FA-534D7C0B73F2}"/>
              </a:ext>
            </a:extLst>
          </p:cNvPr>
          <p:cNvGrpSpPr/>
          <p:nvPr/>
        </p:nvGrpSpPr>
        <p:grpSpPr>
          <a:xfrm>
            <a:off x="841413" y="3198776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E7E5FDAC-05BE-4A62-B093-E2DCDC2FC584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4846E8A7-26AF-4213-8DBF-35D00B884C88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D130EAE4-E54F-4DBB-9E6A-91727DB99EDB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9BAB4A4F-2A1A-4D30-A17C-029CE5C673CB}"/>
              </a:ext>
            </a:extLst>
          </p:cNvPr>
          <p:cNvSpPr/>
          <p:nvPr/>
        </p:nvSpPr>
        <p:spPr>
          <a:xfrm>
            <a:off x="2007631" y="3160187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9" name="그룹 308">
            <a:extLst>
              <a:ext uri="{FF2B5EF4-FFF2-40B4-BE49-F238E27FC236}">
                <a16:creationId xmlns:a16="http://schemas.microsoft.com/office/drawing/2014/main" id="{A38E41A4-097E-4B77-B352-71771C168AD9}"/>
              </a:ext>
            </a:extLst>
          </p:cNvPr>
          <p:cNvGrpSpPr/>
          <p:nvPr/>
        </p:nvGrpSpPr>
        <p:grpSpPr>
          <a:xfrm>
            <a:off x="2048708" y="3198776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C72D2E9E-16B4-42DE-BE7B-51B3DDE83149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5A526F61-13AD-4385-8C4D-9976DD732573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8BD3180F-68E0-4681-B4A7-E28857BF7A7F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5C3B0AFF-8D32-4138-8D1E-1723F546F288}"/>
              </a:ext>
            </a:extLst>
          </p:cNvPr>
          <p:cNvSpPr/>
          <p:nvPr/>
        </p:nvSpPr>
        <p:spPr>
          <a:xfrm>
            <a:off x="3214926" y="3160187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4" name="그룹 313">
            <a:extLst>
              <a:ext uri="{FF2B5EF4-FFF2-40B4-BE49-F238E27FC236}">
                <a16:creationId xmlns:a16="http://schemas.microsoft.com/office/drawing/2014/main" id="{37560D98-868E-4E82-A0E6-BFDBC2EAFD88}"/>
              </a:ext>
            </a:extLst>
          </p:cNvPr>
          <p:cNvGrpSpPr/>
          <p:nvPr/>
        </p:nvGrpSpPr>
        <p:grpSpPr>
          <a:xfrm>
            <a:off x="3256003" y="3198776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025BBE5B-1F09-4A02-B27F-F36B288414D9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CC947F31-4CB5-4B80-8CA6-24A6D6F4F701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4E29EDE5-B457-4CD3-857B-0175DE706743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845F0C90-8CA4-49A8-A553-322836741F24}"/>
              </a:ext>
            </a:extLst>
          </p:cNvPr>
          <p:cNvSpPr/>
          <p:nvPr/>
        </p:nvSpPr>
        <p:spPr>
          <a:xfrm>
            <a:off x="760153" y="3655086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8C20937-41AA-4123-AD41-716F36B2460C}"/>
              </a:ext>
            </a:extLst>
          </p:cNvPr>
          <p:cNvSpPr/>
          <p:nvPr/>
        </p:nvSpPr>
        <p:spPr>
          <a:xfrm>
            <a:off x="800336" y="3697758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6BFF0FC6-7D90-417C-B57D-7A229DA0579E}"/>
              </a:ext>
            </a:extLst>
          </p:cNvPr>
          <p:cNvGrpSpPr/>
          <p:nvPr/>
        </p:nvGrpSpPr>
        <p:grpSpPr>
          <a:xfrm>
            <a:off x="841413" y="3736347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957E2772-5BAC-481D-97DD-61C331E7743F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35F8D00E-64A9-48BF-8A5D-0AC6B6947263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5066151C-FEBC-42EE-AAD9-7095447C196E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3A79470-5A47-4368-A938-BBC184FABD54}"/>
              </a:ext>
            </a:extLst>
          </p:cNvPr>
          <p:cNvSpPr/>
          <p:nvPr/>
        </p:nvSpPr>
        <p:spPr>
          <a:xfrm>
            <a:off x="2007631" y="3697758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7285D975-3754-4A08-B78A-711854FAC899}"/>
              </a:ext>
            </a:extLst>
          </p:cNvPr>
          <p:cNvGrpSpPr/>
          <p:nvPr/>
        </p:nvGrpSpPr>
        <p:grpSpPr>
          <a:xfrm>
            <a:off x="2048708" y="3736347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04CD6FB-8A70-4A7D-BDC4-2458577B3DFD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0CE52993-3719-44EA-8C63-3EC3DEB12BB8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BDBB3E1E-728A-470C-B948-70B47EF05456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EA7DAD1-5705-478E-96D0-4D31102DCF95}"/>
              </a:ext>
            </a:extLst>
          </p:cNvPr>
          <p:cNvSpPr/>
          <p:nvPr/>
        </p:nvSpPr>
        <p:spPr>
          <a:xfrm>
            <a:off x="3214926" y="3697758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0" name="그룹 329">
            <a:extLst>
              <a:ext uri="{FF2B5EF4-FFF2-40B4-BE49-F238E27FC236}">
                <a16:creationId xmlns:a16="http://schemas.microsoft.com/office/drawing/2014/main" id="{58DD7BE0-437F-4D0E-B6C3-1503653BDCA6}"/>
              </a:ext>
            </a:extLst>
          </p:cNvPr>
          <p:cNvGrpSpPr/>
          <p:nvPr/>
        </p:nvGrpSpPr>
        <p:grpSpPr>
          <a:xfrm>
            <a:off x="3256003" y="3736347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F09322B2-A8A1-4F09-AC8A-C21B2C8046B1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70760E81-728B-467A-ADDF-CB97BE218954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24B38E4B-0376-4D31-9FD8-E0E69CBD3825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8D90CCC6-EB50-49C6-9852-94CEB178D6E4}"/>
              </a:ext>
            </a:extLst>
          </p:cNvPr>
          <p:cNvSpPr/>
          <p:nvPr/>
        </p:nvSpPr>
        <p:spPr>
          <a:xfrm>
            <a:off x="676809" y="4281270"/>
            <a:ext cx="3868938" cy="2397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1B6EC01-82AB-464C-BB02-479B347221D3}"/>
              </a:ext>
            </a:extLst>
          </p:cNvPr>
          <p:cNvSpPr/>
          <p:nvPr/>
        </p:nvSpPr>
        <p:spPr>
          <a:xfrm>
            <a:off x="717687" y="4325901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D764AED2-FA55-4571-BFA5-DC1F3DE2F478}"/>
              </a:ext>
            </a:extLst>
          </p:cNvPr>
          <p:cNvSpPr/>
          <p:nvPr/>
        </p:nvSpPr>
        <p:spPr>
          <a:xfrm>
            <a:off x="760153" y="4368286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2DA0BD5E-61F5-4B61-A4E8-872B54029368}"/>
              </a:ext>
            </a:extLst>
          </p:cNvPr>
          <p:cNvSpPr/>
          <p:nvPr/>
        </p:nvSpPr>
        <p:spPr>
          <a:xfrm>
            <a:off x="800336" y="440687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905C5C19-7BE8-4231-926F-F4423A04C7DE}"/>
              </a:ext>
            </a:extLst>
          </p:cNvPr>
          <p:cNvSpPr/>
          <p:nvPr/>
        </p:nvSpPr>
        <p:spPr>
          <a:xfrm>
            <a:off x="841413" y="444546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F12BB27D-B5B4-48CB-8FBD-254E8893656B}"/>
              </a:ext>
            </a:extLst>
          </p:cNvPr>
          <p:cNvSpPr/>
          <p:nvPr/>
        </p:nvSpPr>
        <p:spPr>
          <a:xfrm>
            <a:off x="1216460" y="444546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38F784E9-6D53-4F02-89E0-AD4EB4086AC5}"/>
              </a:ext>
            </a:extLst>
          </p:cNvPr>
          <p:cNvSpPr/>
          <p:nvPr/>
        </p:nvSpPr>
        <p:spPr>
          <a:xfrm>
            <a:off x="1591507" y="444546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B6630313-A921-493D-968E-708F3EBBCB9C}"/>
              </a:ext>
            </a:extLst>
          </p:cNvPr>
          <p:cNvSpPr/>
          <p:nvPr/>
        </p:nvSpPr>
        <p:spPr>
          <a:xfrm>
            <a:off x="2007631" y="440687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1FF645A8-A216-4128-8980-185594102651}"/>
              </a:ext>
            </a:extLst>
          </p:cNvPr>
          <p:cNvSpPr/>
          <p:nvPr/>
        </p:nvSpPr>
        <p:spPr>
          <a:xfrm>
            <a:off x="2048708" y="444546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41677FC4-AC37-46AC-BAB9-6EB7073BD320}"/>
              </a:ext>
            </a:extLst>
          </p:cNvPr>
          <p:cNvSpPr/>
          <p:nvPr/>
        </p:nvSpPr>
        <p:spPr>
          <a:xfrm>
            <a:off x="2423755" y="444546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8E7FE0F9-CBD9-41A3-8C04-7B3A5F26D4A4}"/>
              </a:ext>
            </a:extLst>
          </p:cNvPr>
          <p:cNvSpPr/>
          <p:nvPr/>
        </p:nvSpPr>
        <p:spPr>
          <a:xfrm>
            <a:off x="2798802" y="444546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AC3BBD1E-D7EA-44DF-9EA7-30C25BA90BC8}"/>
              </a:ext>
            </a:extLst>
          </p:cNvPr>
          <p:cNvSpPr/>
          <p:nvPr/>
        </p:nvSpPr>
        <p:spPr>
          <a:xfrm>
            <a:off x="3214926" y="440687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369A113-51CB-45D3-AA2B-96FBC58B76EC}"/>
              </a:ext>
            </a:extLst>
          </p:cNvPr>
          <p:cNvSpPr/>
          <p:nvPr/>
        </p:nvSpPr>
        <p:spPr>
          <a:xfrm>
            <a:off x="3256003" y="444546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6ECA9096-AFBA-4F99-A3C5-3E108C29787D}"/>
              </a:ext>
            </a:extLst>
          </p:cNvPr>
          <p:cNvSpPr/>
          <p:nvPr/>
        </p:nvSpPr>
        <p:spPr>
          <a:xfrm>
            <a:off x="3631050" y="444546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8F6896CB-829A-4641-8F57-0C8047F99F6F}"/>
              </a:ext>
            </a:extLst>
          </p:cNvPr>
          <p:cNvSpPr/>
          <p:nvPr/>
        </p:nvSpPr>
        <p:spPr>
          <a:xfrm>
            <a:off x="4006097" y="444546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977ADCA2-AF48-44AA-B63B-6039E1631DBB}"/>
              </a:ext>
            </a:extLst>
          </p:cNvPr>
          <p:cNvSpPr/>
          <p:nvPr/>
        </p:nvSpPr>
        <p:spPr>
          <a:xfrm>
            <a:off x="760153" y="4901773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EEA54DB3-4459-4FD6-9C5E-9FE0904A1D6C}"/>
              </a:ext>
            </a:extLst>
          </p:cNvPr>
          <p:cNvSpPr/>
          <p:nvPr/>
        </p:nvSpPr>
        <p:spPr>
          <a:xfrm>
            <a:off x="800336" y="494444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45F2A58F-D261-49EC-86E5-30555E5C0E97}"/>
              </a:ext>
            </a:extLst>
          </p:cNvPr>
          <p:cNvSpPr/>
          <p:nvPr/>
        </p:nvSpPr>
        <p:spPr>
          <a:xfrm>
            <a:off x="841413" y="498303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3247F776-3614-44CF-8ED7-F5A1D6B49977}"/>
              </a:ext>
            </a:extLst>
          </p:cNvPr>
          <p:cNvSpPr/>
          <p:nvPr/>
        </p:nvSpPr>
        <p:spPr>
          <a:xfrm>
            <a:off x="1216460" y="498303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29014DD7-6FF8-4C6F-82ED-69F74B9EF40B}"/>
              </a:ext>
            </a:extLst>
          </p:cNvPr>
          <p:cNvSpPr/>
          <p:nvPr/>
        </p:nvSpPr>
        <p:spPr>
          <a:xfrm>
            <a:off x="1591507" y="498303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8AFAE1C6-F9B8-4AA2-8F79-701AF02DB6C1}"/>
              </a:ext>
            </a:extLst>
          </p:cNvPr>
          <p:cNvSpPr/>
          <p:nvPr/>
        </p:nvSpPr>
        <p:spPr>
          <a:xfrm>
            <a:off x="2007631" y="494444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21CEC03B-A8B1-447A-9C71-952C798AE56D}"/>
              </a:ext>
            </a:extLst>
          </p:cNvPr>
          <p:cNvSpPr/>
          <p:nvPr/>
        </p:nvSpPr>
        <p:spPr>
          <a:xfrm>
            <a:off x="2048708" y="498303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8E462DB1-F5BC-4601-9563-37485F247C6F}"/>
              </a:ext>
            </a:extLst>
          </p:cNvPr>
          <p:cNvSpPr/>
          <p:nvPr/>
        </p:nvSpPr>
        <p:spPr>
          <a:xfrm>
            <a:off x="2423755" y="498303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9D601FAA-FC37-462C-A386-52B573697497}"/>
              </a:ext>
            </a:extLst>
          </p:cNvPr>
          <p:cNvSpPr/>
          <p:nvPr/>
        </p:nvSpPr>
        <p:spPr>
          <a:xfrm>
            <a:off x="2798802" y="498303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E5DE8E63-2BBB-41E1-8BDF-D655A3EE0C19}"/>
              </a:ext>
            </a:extLst>
          </p:cNvPr>
          <p:cNvSpPr/>
          <p:nvPr/>
        </p:nvSpPr>
        <p:spPr>
          <a:xfrm>
            <a:off x="3214926" y="494444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6F02840B-BCDB-4CDE-B2D7-C52E36940960}"/>
              </a:ext>
            </a:extLst>
          </p:cNvPr>
          <p:cNvSpPr/>
          <p:nvPr/>
        </p:nvSpPr>
        <p:spPr>
          <a:xfrm>
            <a:off x="3256003" y="498303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501E7828-3830-475E-9123-2AB3AC1C3D45}"/>
              </a:ext>
            </a:extLst>
          </p:cNvPr>
          <p:cNvSpPr/>
          <p:nvPr/>
        </p:nvSpPr>
        <p:spPr>
          <a:xfrm>
            <a:off x="3631050" y="498303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4AD90F8B-7970-42AA-8747-F984FFE0DF22}"/>
              </a:ext>
            </a:extLst>
          </p:cNvPr>
          <p:cNvSpPr/>
          <p:nvPr/>
        </p:nvSpPr>
        <p:spPr>
          <a:xfrm>
            <a:off x="4006097" y="498303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3DBF3855-8637-457E-A9C1-00DB8C8E62CC}"/>
              </a:ext>
            </a:extLst>
          </p:cNvPr>
          <p:cNvSpPr/>
          <p:nvPr/>
        </p:nvSpPr>
        <p:spPr>
          <a:xfrm>
            <a:off x="717687" y="5477932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6982203D-1963-45A9-B02C-A785C0702215}"/>
              </a:ext>
            </a:extLst>
          </p:cNvPr>
          <p:cNvSpPr/>
          <p:nvPr/>
        </p:nvSpPr>
        <p:spPr>
          <a:xfrm>
            <a:off x="760153" y="5520317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1FCDD9A1-5699-45DA-9F9C-6FF7200FCCE6}"/>
              </a:ext>
            </a:extLst>
          </p:cNvPr>
          <p:cNvSpPr/>
          <p:nvPr/>
        </p:nvSpPr>
        <p:spPr>
          <a:xfrm>
            <a:off x="800336" y="555890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73EA2BB4-E822-4224-8CB3-041196A03F33}"/>
              </a:ext>
            </a:extLst>
          </p:cNvPr>
          <p:cNvSpPr/>
          <p:nvPr/>
        </p:nvSpPr>
        <p:spPr>
          <a:xfrm>
            <a:off x="841413" y="559749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D8D70F76-2518-4FA0-83ED-27E4DC359B8B}"/>
              </a:ext>
            </a:extLst>
          </p:cNvPr>
          <p:cNvSpPr/>
          <p:nvPr/>
        </p:nvSpPr>
        <p:spPr>
          <a:xfrm>
            <a:off x="1216460" y="559749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BA051C13-B512-4D70-8023-01B9D912544A}"/>
              </a:ext>
            </a:extLst>
          </p:cNvPr>
          <p:cNvSpPr/>
          <p:nvPr/>
        </p:nvSpPr>
        <p:spPr>
          <a:xfrm>
            <a:off x="1591507" y="55974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4F4FFE96-4808-443F-8C6A-82C50B3CE2DD}"/>
              </a:ext>
            </a:extLst>
          </p:cNvPr>
          <p:cNvSpPr/>
          <p:nvPr/>
        </p:nvSpPr>
        <p:spPr>
          <a:xfrm>
            <a:off x="2007631" y="555890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E8EBDAC5-C135-4B37-9B39-DFA530F76963}"/>
              </a:ext>
            </a:extLst>
          </p:cNvPr>
          <p:cNvSpPr/>
          <p:nvPr/>
        </p:nvSpPr>
        <p:spPr>
          <a:xfrm>
            <a:off x="2048708" y="559749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DA465D41-9DEC-46E9-8B9D-A05CDE5116DD}"/>
              </a:ext>
            </a:extLst>
          </p:cNvPr>
          <p:cNvSpPr/>
          <p:nvPr/>
        </p:nvSpPr>
        <p:spPr>
          <a:xfrm>
            <a:off x="2423755" y="559749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0D15474D-E919-43DB-A946-2D2D3799EDE7}"/>
              </a:ext>
            </a:extLst>
          </p:cNvPr>
          <p:cNvSpPr/>
          <p:nvPr/>
        </p:nvSpPr>
        <p:spPr>
          <a:xfrm>
            <a:off x="2798802" y="55974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C5830C69-446E-45E4-B0CD-129F5B9B325B}"/>
              </a:ext>
            </a:extLst>
          </p:cNvPr>
          <p:cNvSpPr/>
          <p:nvPr/>
        </p:nvSpPr>
        <p:spPr>
          <a:xfrm>
            <a:off x="3214926" y="555890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861E848-8E32-4150-B4C4-E2E5CFF06800}"/>
              </a:ext>
            </a:extLst>
          </p:cNvPr>
          <p:cNvSpPr/>
          <p:nvPr/>
        </p:nvSpPr>
        <p:spPr>
          <a:xfrm>
            <a:off x="3256003" y="559749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4265EC91-084A-416E-800E-D50DB8FD0D8C}"/>
              </a:ext>
            </a:extLst>
          </p:cNvPr>
          <p:cNvSpPr/>
          <p:nvPr/>
        </p:nvSpPr>
        <p:spPr>
          <a:xfrm>
            <a:off x="3631050" y="559749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E80D4049-E0FC-4FF5-B76A-815D465084EE}"/>
              </a:ext>
            </a:extLst>
          </p:cNvPr>
          <p:cNvSpPr/>
          <p:nvPr/>
        </p:nvSpPr>
        <p:spPr>
          <a:xfrm>
            <a:off x="4006097" y="55974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0D148EA3-859F-4185-8188-418BE2F5CFEE}"/>
              </a:ext>
            </a:extLst>
          </p:cNvPr>
          <p:cNvSpPr/>
          <p:nvPr/>
        </p:nvSpPr>
        <p:spPr>
          <a:xfrm>
            <a:off x="760153" y="6053804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7167C3D2-B931-4AEC-9719-7917D35999C9}"/>
              </a:ext>
            </a:extLst>
          </p:cNvPr>
          <p:cNvSpPr/>
          <p:nvPr/>
        </p:nvSpPr>
        <p:spPr>
          <a:xfrm>
            <a:off x="800336" y="6096476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4B4103BD-0027-40D1-9979-78DD13BA98D4}"/>
              </a:ext>
            </a:extLst>
          </p:cNvPr>
          <p:cNvSpPr/>
          <p:nvPr/>
        </p:nvSpPr>
        <p:spPr>
          <a:xfrm>
            <a:off x="841413" y="613506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315A1717-F8F9-4BE9-ACA9-D2E313BFB802}"/>
              </a:ext>
            </a:extLst>
          </p:cNvPr>
          <p:cNvSpPr/>
          <p:nvPr/>
        </p:nvSpPr>
        <p:spPr>
          <a:xfrm>
            <a:off x="1216460" y="613506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AE43157F-2841-4B11-9D0D-4ABF6E3B0F3F}"/>
              </a:ext>
            </a:extLst>
          </p:cNvPr>
          <p:cNvSpPr/>
          <p:nvPr/>
        </p:nvSpPr>
        <p:spPr>
          <a:xfrm>
            <a:off x="1591507" y="613506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6EAB4D91-281A-4495-9FF6-515120377E33}"/>
              </a:ext>
            </a:extLst>
          </p:cNvPr>
          <p:cNvSpPr/>
          <p:nvPr/>
        </p:nvSpPr>
        <p:spPr>
          <a:xfrm>
            <a:off x="2007631" y="6096476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4D6B8D25-91FC-4CC6-8957-5FE913E91F2B}"/>
              </a:ext>
            </a:extLst>
          </p:cNvPr>
          <p:cNvSpPr/>
          <p:nvPr/>
        </p:nvSpPr>
        <p:spPr>
          <a:xfrm>
            <a:off x="2048708" y="613506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8A8A2CF-3846-43F9-8462-A41DAA99D7CE}"/>
              </a:ext>
            </a:extLst>
          </p:cNvPr>
          <p:cNvSpPr/>
          <p:nvPr/>
        </p:nvSpPr>
        <p:spPr>
          <a:xfrm>
            <a:off x="2423755" y="613506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32CD3C72-874E-46EC-9F41-D1AC67D94C7D}"/>
              </a:ext>
            </a:extLst>
          </p:cNvPr>
          <p:cNvSpPr/>
          <p:nvPr/>
        </p:nvSpPr>
        <p:spPr>
          <a:xfrm>
            <a:off x="2798802" y="613506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BC4C0F33-1C48-4C78-B210-B0906940AB1E}"/>
              </a:ext>
            </a:extLst>
          </p:cNvPr>
          <p:cNvSpPr/>
          <p:nvPr/>
        </p:nvSpPr>
        <p:spPr>
          <a:xfrm>
            <a:off x="3214926" y="6096476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1849E467-E71F-4A35-A2B2-699831B14357}"/>
              </a:ext>
            </a:extLst>
          </p:cNvPr>
          <p:cNvSpPr/>
          <p:nvPr/>
        </p:nvSpPr>
        <p:spPr>
          <a:xfrm>
            <a:off x="3256003" y="613506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99C9563C-F5D8-4B4D-B16B-25301861EAEA}"/>
              </a:ext>
            </a:extLst>
          </p:cNvPr>
          <p:cNvSpPr/>
          <p:nvPr/>
        </p:nvSpPr>
        <p:spPr>
          <a:xfrm>
            <a:off x="3631050" y="613506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48815821-452A-41AF-B246-08CCDEC881FB}"/>
              </a:ext>
            </a:extLst>
          </p:cNvPr>
          <p:cNvSpPr/>
          <p:nvPr/>
        </p:nvSpPr>
        <p:spPr>
          <a:xfrm>
            <a:off x="4006097" y="613506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EDDFE2FA-0550-49FA-9AB4-91B5481C186D}"/>
              </a:ext>
            </a:extLst>
          </p:cNvPr>
          <p:cNvSpPr/>
          <p:nvPr/>
        </p:nvSpPr>
        <p:spPr>
          <a:xfrm>
            <a:off x="5475360" y="1463113"/>
            <a:ext cx="3404321" cy="538174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4D6B5F80-720C-4971-A419-122C34617167}"/>
              </a:ext>
            </a:extLst>
          </p:cNvPr>
          <p:cNvSpPr/>
          <p:nvPr/>
        </p:nvSpPr>
        <p:spPr>
          <a:xfrm>
            <a:off x="5513735" y="1505364"/>
            <a:ext cx="3327381" cy="17654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9D9A0ABE-FE05-4D7D-8A2B-4C2163CC401B}"/>
              </a:ext>
            </a:extLst>
          </p:cNvPr>
          <p:cNvSpPr/>
          <p:nvPr/>
        </p:nvSpPr>
        <p:spPr>
          <a:xfrm>
            <a:off x="5551802" y="1541439"/>
            <a:ext cx="3248237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121FD48E-8AE1-489A-B923-E60FE8877DFF}"/>
              </a:ext>
            </a:extLst>
          </p:cNvPr>
          <p:cNvSpPr/>
          <p:nvPr/>
        </p:nvSpPr>
        <p:spPr>
          <a:xfrm>
            <a:off x="5551802" y="2103835"/>
            <a:ext cx="3248237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63BBFCFD-9803-4A20-AA3C-EBB4E4ED4983}"/>
              </a:ext>
            </a:extLst>
          </p:cNvPr>
          <p:cNvSpPr/>
          <p:nvPr/>
        </p:nvSpPr>
        <p:spPr>
          <a:xfrm>
            <a:off x="5551802" y="2666231"/>
            <a:ext cx="3248237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2DF15132-FE08-404B-B84C-DBC9FDC2D2AB}"/>
              </a:ext>
            </a:extLst>
          </p:cNvPr>
          <p:cNvSpPr/>
          <p:nvPr/>
        </p:nvSpPr>
        <p:spPr>
          <a:xfrm>
            <a:off x="5513735" y="3270800"/>
            <a:ext cx="3327381" cy="17654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99B7030B-312F-48E0-9B4B-AFC9EC6592E8}"/>
              </a:ext>
            </a:extLst>
          </p:cNvPr>
          <p:cNvSpPr/>
          <p:nvPr/>
        </p:nvSpPr>
        <p:spPr>
          <a:xfrm>
            <a:off x="5551802" y="3306875"/>
            <a:ext cx="3248237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85297712-932F-4381-903F-1A57DC54B6C5}"/>
              </a:ext>
            </a:extLst>
          </p:cNvPr>
          <p:cNvSpPr/>
          <p:nvPr/>
        </p:nvSpPr>
        <p:spPr>
          <a:xfrm>
            <a:off x="5551802" y="3869271"/>
            <a:ext cx="3248237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B0290FC6-52CC-4DFF-BCC9-2B37CDD306BC}"/>
              </a:ext>
            </a:extLst>
          </p:cNvPr>
          <p:cNvSpPr/>
          <p:nvPr/>
        </p:nvSpPr>
        <p:spPr>
          <a:xfrm>
            <a:off x="5551802" y="4431667"/>
            <a:ext cx="3248237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DDB5540D-9A6C-4A69-BBC8-0C528E79B596}"/>
              </a:ext>
            </a:extLst>
          </p:cNvPr>
          <p:cNvSpPr/>
          <p:nvPr/>
        </p:nvSpPr>
        <p:spPr>
          <a:xfrm>
            <a:off x="5513735" y="5036236"/>
            <a:ext cx="3327381" cy="17654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8BC452AB-6FAF-426A-8F9C-DA61AAF836D9}"/>
              </a:ext>
            </a:extLst>
          </p:cNvPr>
          <p:cNvSpPr/>
          <p:nvPr/>
        </p:nvSpPr>
        <p:spPr>
          <a:xfrm>
            <a:off x="5551802" y="5072311"/>
            <a:ext cx="3248237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2729969E-DF6F-4D2A-858A-B5F34020A264}"/>
              </a:ext>
            </a:extLst>
          </p:cNvPr>
          <p:cNvSpPr/>
          <p:nvPr/>
        </p:nvSpPr>
        <p:spPr>
          <a:xfrm>
            <a:off x="5551802" y="5634707"/>
            <a:ext cx="3248237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19AF640C-59AE-4282-B99C-A2BDDBF5404C}"/>
              </a:ext>
            </a:extLst>
          </p:cNvPr>
          <p:cNvSpPr/>
          <p:nvPr/>
        </p:nvSpPr>
        <p:spPr>
          <a:xfrm>
            <a:off x="5551802" y="6197103"/>
            <a:ext cx="3248237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F02C72E-AFF5-4D61-A174-C861F438DBF4}"/>
              </a:ext>
            </a:extLst>
          </p:cNvPr>
          <p:cNvGrpSpPr/>
          <p:nvPr/>
        </p:nvGrpSpPr>
        <p:grpSpPr>
          <a:xfrm>
            <a:off x="5591450" y="1579340"/>
            <a:ext cx="1581060" cy="5140807"/>
            <a:chOff x="5591450" y="1580027"/>
            <a:chExt cx="1581060" cy="5140807"/>
          </a:xfrm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204AF572-5FBB-44C1-AC6C-BE386494D809}"/>
                </a:ext>
              </a:extLst>
            </p:cNvPr>
            <p:cNvSpPr/>
            <p:nvPr/>
          </p:nvSpPr>
          <p:spPr>
            <a:xfrm>
              <a:off x="5591450" y="1580027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B880567-4EFB-402A-AF5C-0900076CAC9B}"/>
                </a:ext>
              </a:extLst>
            </p:cNvPr>
            <p:cNvSpPr/>
            <p:nvPr/>
          </p:nvSpPr>
          <p:spPr>
            <a:xfrm>
              <a:off x="5628834" y="1618514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9C949AA0-B8D4-484E-8033-2498A8409C76}"/>
                </a:ext>
              </a:extLst>
            </p:cNvPr>
            <p:cNvSpPr/>
            <p:nvPr/>
          </p:nvSpPr>
          <p:spPr>
            <a:xfrm>
              <a:off x="5666900" y="1653344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DB9BC8BD-C9D0-4EC6-8981-EC2C3BB806EF}"/>
                </a:ext>
              </a:extLst>
            </p:cNvPr>
            <p:cNvSpPr/>
            <p:nvPr/>
          </p:nvSpPr>
          <p:spPr>
            <a:xfrm>
              <a:off x="6005407" y="1653344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826EF78B-8CD6-4692-BD51-96A70B7E2ECC}"/>
                </a:ext>
              </a:extLst>
            </p:cNvPr>
            <p:cNvSpPr/>
            <p:nvPr/>
          </p:nvSpPr>
          <p:spPr>
            <a:xfrm>
              <a:off x="6381980" y="1618514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F893F742-2BD1-4F77-8D69-C6DBF04BAC9C}"/>
                </a:ext>
              </a:extLst>
            </p:cNvPr>
            <p:cNvSpPr/>
            <p:nvPr/>
          </p:nvSpPr>
          <p:spPr>
            <a:xfrm>
              <a:off x="6420046" y="1653344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27F330EF-7647-416C-BC6A-5D4F8F5847FD}"/>
                </a:ext>
              </a:extLst>
            </p:cNvPr>
            <p:cNvSpPr/>
            <p:nvPr/>
          </p:nvSpPr>
          <p:spPr>
            <a:xfrm>
              <a:off x="6758553" y="1653344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0DCA2BD9-FE73-48A2-B517-2B054B18BBE5}"/>
                </a:ext>
              </a:extLst>
            </p:cNvPr>
            <p:cNvSpPr/>
            <p:nvPr/>
          </p:nvSpPr>
          <p:spPr>
            <a:xfrm>
              <a:off x="5591450" y="2142424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30409A3F-3EAA-43FF-BB06-73AD0E3DAEF2}"/>
                </a:ext>
              </a:extLst>
            </p:cNvPr>
            <p:cNvSpPr/>
            <p:nvPr/>
          </p:nvSpPr>
          <p:spPr>
            <a:xfrm>
              <a:off x="5628834" y="2180911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AEA75B1F-D6B5-4A06-9DFC-00C8760282EB}"/>
                </a:ext>
              </a:extLst>
            </p:cNvPr>
            <p:cNvSpPr/>
            <p:nvPr/>
          </p:nvSpPr>
          <p:spPr>
            <a:xfrm>
              <a:off x="5666900" y="2215741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B4AE5A9F-57D3-402C-8FDC-78E51CEB4126}"/>
                </a:ext>
              </a:extLst>
            </p:cNvPr>
            <p:cNvSpPr/>
            <p:nvPr/>
          </p:nvSpPr>
          <p:spPr>
            <a:xfrm>
              <a:off x="6005407" y="2215741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2A9C9601-4E1B-448D-A4E2-FDB8626261F9}"/>
                </a:ext>
              </a:extLst>
            </p:cNvPr>
            <p:cNvSpPr/>
            <p:nvPr/>
          </p:nvSpPr>
          <p:spPr>
            <a:xfrm>
              <a:off x="6381980" y="2180911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77E25CD4-0819-4CA1-8858-0557D0C3A891}"/>
                </a:ext>
              </a:extLst>
            </p:cNvPr>
            <p:cNvSpPr/>
            <p:nvPr/>
          </p:nvSpPr>
          <p:spPr>
            <a:xfrm>
              <a:off x="6420046" y="2215741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FE81EBF5-19BD-4733-AB8B-7C40106A2F3C}"/>
                </a:ext>
              </a:extLst>
            </p:cNvPr>
            <p:cNvSpPr/>
            <p:nvPr/>
          </p:nvSpPr>
          <p:spPr>
            <a:xfrm>
              <a:off x="6758553" y="2215741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8" name="직사각형 407">
              <a:extLst>
                <a:ext uri="{FF2B5EF4-FFF2-40B4-BE49-F238E27FC236}">
                  <a16:creationId xmlns:a16="http://schemas.microsoft.com/office/drawing/2014/main" id="{624C83AE-0B26-47E9-8548-B17AC5BB9AB2}"/>
                </a:ext>
              </a:extLst>
            </p:cNvPr>
            <p:cNvSpPr/>
            <p:nvPr/>
          </p:nvSpPr>
          <p:spPr>
            <a:xfrm>
              <a:off x="5591450" y="2704820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28FFA979-3D20-4850-9856-10C72D33A2E2}"/>
                </a:ext>
              </a:extLst>
            </p:cNvPr>
            <p:cNvSpPr/>
            <p:nvPr/>
          </p:nvSpPr>
          <p:spPr>
            <a:xfrm>
              <a:off x="5628834" y="2743307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0" name="직사각형 409">
              <a:extLst>
                <a:ext uri="{FF2B5EF4-FFF2-40B4-BE49-F238E27FC236}">
                  <a16:creationId xmlns:a16="http://schemas.microsoft.com/office/drawing/2014/main" id="{1818051E-D199-4EFB-A2A1-BA13D1B022EF}"/>
                </a:ext>
              </a:extLst>
            </p:cNvPr>
            <p:cNvSpPr/>
            <p:nvPr/>
          </p:nvSpPr>
          <p:spPr>
            <a:xfrm>
              <a:off x="5666900" y="277813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1" name="직사각형 410">
              <a:extLst>
                <a:ext uri="{FF2B5EF4-FFF2-40B4-BE49-F238E27FC236}">
                  <a16:creationId xmlns:a16="http://schemas.microsoft.com/office/drawing/2014/main" id="{0669D57C-4F9A-49CC-ADE1-BE5D2A455EE3}"/>
                </a:ext>
              </a:extLst>
            </p:cNvPr>
            <p:cNvSpPr/>
            <p:nvPr/>
          </p:nvSpPr>
          <p:spPr>
            <a:xfrm>
              <a:off x="6005407" y="277813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A0518AAD-A59A-4E20-8410-B9A82D2784ED}"/>
                </a:ext>
              </a:extLst>
            </p:cNvPr>
            <p:cNvSpPr/>
            <p:nvPr/>
          </p:nvSpPr>
          <p:spPr>
            <a:xfrm>
              <a:off x="6381980" y="2743307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FAF9E85E-48EB-46B0-9CBD-571C4CD96410}"/>
                </a:ext>
              </a:extLst>
            </p:cNvPr>
            <p:cNvSpPr/>
            <p:nvPr/>
          </p:nvSpPr>
          <p:spPr>
            <a:xfrm>
              <a:off x="6420046" y="277813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4" name="직사각형 413">
              <a:extLst>
                <a:ext uri="{FF2B5EF4-FFF2-40B4-BE49-F238E27FC236}">
                  <a16:creationId xmlns:a16="http://schemas.microsoft.com/office/drawing/2014/main" id="{0E14D92C-2FBB-473C-9F18-801ED531283B}"/>
                </a:ext>
              </a:extLst>
            </p:cNvPr>
            <p:cNvSpPr/>
            <p:nvPr/>
          </p:nvSpPr>
          <p:spPr>
            <a:xfrm>
              <a:off x="6758553" y="277813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10C2753D-3AEC-42A8-84F1-1CB619BD2418}"/>
                </a:ext>
              </a:extLst>
            </p:cNvPr>
            <p:cNvSpPr/>
            <p:nvPr/>
          </p:nvSpPr>
          <p:spPr>
            <a:xfrm>
              <a:off x="5591450" y="3345463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B7974C6E-E4B4-452F-B01C-27B627BB474E}"/>
                </a:ext>
              </a:extLst>
            </p:cNvPr>
            <p:cNvSpPr/>
            <p:nvPr/>
          </p:nvSpPr>
          <p:spPr>
            <a:xfrm>
              <a:off x="5628834" y="3383950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15228780-0ED0-481C-9CE6-1B6300D413D6}"/>
                </a:ext>
              </a:extLst>
            </p:cNvPr>
            <p:cNvSpPr/>
            <p:nvPr/>
          </p:nvSpPr>
          <p:spPr>
            <a:xfrm>
              <a:off x="5666900" y="3418780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A817BF6E-7DD6-440F-A04E-434722309C0B}"/>
                </a:ext>
              </a:extLst>
            </p:cNvPr>
            <p:cNvSpPr/>
            <p:nvPr/>
          </p:nvSpPr>
          <p:spPr>
            <a:xfrm>
              <a:off x="6005407" y="3418780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EB194036-1DE7-4AF5-98F7-BD014A21A786}"/>
                </a:ext>
              </a:extLst>
            </p:cNvPr>
            <p:cNvSpPr/>
            <p:nvPr/>
          </p:nvSpPr>
          <p:spPr>
            <a:xfrm>
              <a:off x="6381980" y="3383950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03B25D38-5ED1-41A1-A6D6-9F86D75A0397}"/>
                </a:ext>
              </a:extLst>
            </p:cNvPr>
            <p:cNvSpPr/>
            <p:nvPr/>
          </p:nvSpPr>
          <p:spPr>
            <a:xfrm>
              <a:off x="6420046" y="3418780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05D7F2D4-3B15-453A-88A8-0A525A6FA371}"/>
                </a:ext>
              </a:extLst>
            </p:cNvPr>
            <p:cNvSpPr/>
            <p:nvPr/>
          </p:nvSpPr>
          <p:spPr>
            <a:xfrm>
              <a:off x="6758553" y="3418780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A2EE8BBE-CB19-4296-B9E4-447137D91789}"/>
                </a:ext>
              </a:extLst>
            </p:cNvPr>
            <p:cNvSpPr/>
            <p:nvPr/>
          </p:nvSpPr>
          <p:spPr>
            <a:xfrm>
              <a:off x="5591450" y="3907860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92D19C53-7B68-454E-B8A2-C588CB6361CE}"/>
                </a:ext>
              </a:extLst>
            </p:cNvPr>
            <p:cNvSpPr/>
            <p:nvPr/>
          </p:nvSpPr>
          <p:spPr>
            <a:xfrm>
              <a:off x="5628834" y="3946347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4ABA3123-3B75-454B-BB93-F93F9EC2CA49}"/>
                </a:ext>
              </a:extLst>
            </p:cNvPr>
            <p:cNvSpPr/>
            <p:nvPr/>
          </p:nvSpPr>
          <p:spPr>
            <a:xfrm>
              <a:off x="5666900" y="398117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9FF5E361-B841-4ACC-BB59-96A34307059A}"/>
                </a:ext>
              </a:extLst>
            </p:cNvPr>
            <p:cNvSpPr/>
            <p:nvPr/>
          </p:nvSpPr>
          <p:spPr>
            <a:xfrm>
              <a:off x="6005407" y="398117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9346A236-BDAC-4C92-9722-EBA2F4E49F87}"/>
                </a:ext>
              </a:extLst>
            </p:cNvPr>
            <p:cNvSpPr/>
            <p:nvPr/>
          </p:nvSpPr>
          <p:spPr>
            <a:xfrm>
              <a:off x="6381980" y="3946347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27B45A46-4B7C-4524-8D25-2CF8DB88E208}"/>
                </a:ext>
              </a:extLst>
            </p:cNvPr>
            <p:cNvSpPr/>
            <p:nvPr/>
          </p:nvSpPr>
          <p:spPr>
            <a:xfrm>
              <a:off x="6420046" y="398117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8F2F11B5-99CF-4557-8B03-3367A3D3E114}"/>
                </a:ext>
              </a:extLst>
            </p:cNvPr>
            <p:cNvSpPr/>
            <p:nvPr/>
          </p:nvSpPr>
          <p:spPr>
            <a:xfrm>
              <a:off x="6758553" y="398117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178E378B-0D68-4F4A-BA61-D096CD881D0A}"/>
                </a:ext>
              </a:extLst>
            </p:cNvPr>
            <p:cNvSpPr/>
            <p:nvPr/>
          </p:nvSpPr>
          <p:spPr>
            <a:xfrm>
              <a:off x="5591450" y="4470256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544AAFBF-5700-43F1-B85A-0D93922F7A1D}"/>
                </a:ext>
              </a:extLst>
            </p:cNvPr>
            <p:cNvSpPr/>
            <p:nvPr/>
          </p:nvSpPr>
          <p:spPr>
            <a:xfrm>
              <a:off x="5628834" y="4508743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C94C9143-3B3F-4B97-83AD-4AEDE8D1EC55}"/>
                </a:ext>
              </a:extLst>
            </p:cNvPr>
            <p:cNvSpPr/>
            <p:nvPr/>
          </p:nvSpPr>
          <p:spPr>
            <a:xfrm>
              <a:off x="5666900" y="454357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6FA36A2F-FEC1-4C12-8A47-2AFF21EC1438}"/>
                </a:ext>
              </a:extLst>
            </p:cNvPr>
            <p:cNvSpPr/>
            <p:nvPr/>
          </p:nvSpPr>
          <p:spPr>
            <a:xfrm>
              <a:off x="6005407" y="454357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B41925C5-66AC-4AEE-BE96-B3672D89FD92}"/>
                </a:ext>
              </a:extLst>
            </p:cNvPr>
            <p:cNvSpPr/>
            <p:nvPr/>
          </p:nvSpPr>
          <p:spPr>
            <a:xfrm>
              <a:off x="6381980" y="4508743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14B07095-2CAF-44B3-BDB4-19BA29C36372}"/>
                </a:ext>
              </a:extLst>
            </p:cNvPr>
            <p:cNvSpPr/>
            <p:nvPr/>
          </p:nvSpPr>
          <p:spPr>
            <a:xfrm>
              <a:off x="6420046" y="454357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6D6BA8C7-BFAD-4CEC-8B39-7E57E2246383}"/>
                </a:ext>
              </a:extLst>
            </p:cNvPr>
            <p:cNvSpPr/>
            <p:nvPr/>
          </p:nvSpPr>
          <p:spPr>
            <a:xfrm>
              <a:off x="6758553" y="454357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BC785DA8-38B3-4AB2-A742-E1BC805BB7C3}"/>
                </a:ext>
              </a:extLst>
            </p:cNvPr>
            <p:cNvSpPr/>
            <p:nvPr/>
          </p:nvSpPr>
          <p:spPr>
            <a:xfrm>
              <a:off x="5591450" y="5110899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841D9872-0345-45A7-B8C5-5F20EDEBA67A}"/>
                </a:ext>
              </a:extLst>
            </p:cNvPr>
            <p:cNvSpPr/>
            <p:nvPr/>
          </p:nvSpPr>
          <p:spPr>
            <a:xfrm>
              <a:off x="5628834" y="5149386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FB69C0EF-27A5-42F5-A80F-D989C51079E9}"/>
                </a:ext>
              </a:extLst>
            </p:cNvPr>
            <p:cNvSpPr/>
            <p:nvPr/>
          </p:nvSpPr>
          <p:spPr>
            <a:xfrm>
              <a:off x="5666900" y="5184216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A68BC4DD-53CA-44B8-8FFB-8FF85A5E13EA}"/>
                </a:ext>
              </a:extLst>
            </p:cNvPr>
            <p:cNvSpPr/>
            <p:nvPr/>
          </p:nvSpPr>
          <p:spPr>
            <a:xfrm>
              <a:off x="6005407" y="5184216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AF76B49B-FAAA-4A0B-8152-E70B54630232}"/>
                </a:ext>
              </a:extLst>
            </p:cNvPr>
            <p:cNvSpPr/>
            <p:nvPr/>
          </p:nvSpPr>
          <p:spPr>
            <a:xfrm>
              <a:off x="6381980" y="5149386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8ACD9504-F7A2-41D6-853D-E78E11C46F4B}"/>
                </a:ext>
              </a:extLst>
            </p:cNvPr>
            <p:cNvSpPr/>
            <p:nvPr/>
          </p:nvSpPr>
          <p:spPr>
            <a:xfrm>
              <a:off x="6420046" y="5184216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7AF3DC4B-9CCE-4997-BACB-DD15415FF96D}"/>
                </a:ext>
              </a:extLst>
            </p:cNvPr>
            <p:cNvSpPr/>
            <p:nvPr/>
          </p:nvSpPr>
          <p:spPr>
            <a:xfrm>
              <a:off x="6758553" y="5184216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67AE8C61-B949-40E7-BB74-D7942F6B16C4}"/>
                </a:ext>
              </a:extLst>
            </p:cNvPr>
            <p:cNvSpPr/>
            <p:nvPr/>
          </p:nvSpPr>
          <p:spPr>
            <a:xfrm>
              <a:off x="5591450" y="5673296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686B15D7-44F1-46B3-B0EF-8A1419023FE2}"/>
                </a:ext>
              </a:extLst>
            </p:cNvPr>
            <p:cNvSpPr/>
            <p:nvPr/>
          </p:nvSpPr>
          <p:spPr>
            <a:xfrm>
              <a:off x="5628834" y="5711783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2" name="직사각형 451">
              <a:extLst>
                <a:ext uri="{FF2B5EF4-FFF2-40B4-BE49-F238E27FC236}">
                  <a16:creationId xmlns:a16="http://schemas.microsoft.com/office/drawing/2014/main" id="{BC7BF7D7-DA4A-4A33-B20C-E3B84316BA25}"/>
                </a:ext>
              </a:extLst>
            </p:cNvPr>
            <p:cNvSpPr/>
            <p:nvPr/>
          </p:nvSpPr>
          <p:spPr>
            <a:xfrm>
              <a:off x="5666900" y="574661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3" name="직사각형 452">
              <a:extLst>
                <a:ext uri="{FF2B5EF4-FFF2-40B4-BE49-F238E27FC236}">
                  <a16:creationId xmlns:a16="http://schemas.microsoft.com/office/drawing/2014/main" id="{E263C6BD-BA6C-44F8-B713-362960896BAA}"/>
                </a:ext>
              </a:extLst>
            </p:cNvPr>
            <p:cNvSpPr/>
            <p:nvPr/>
          </p:nvSpPr>
          <p:spPr>
            <a:xfrm>
              <a:off x="6005407" y="574661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55068503-6F9C-42C8-8962-3BD9792E52BA}"/>
                </a:ext>
              </a:extLst>
            </p:cNvPr>
            <p:cNvSpPr/>
            <p:nvPr/>
          </p:nvSpPr>
          <p:spPr>
            <a:xfrm>
              <a:off x="6381980" y="5711783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5" name="직사각형 454">
              <a:extLst>
                <a:ext uri="{FF2B5EF4-FFF2-40B4-BE49-F238E27FC236}">
                  <a16:creationId xmlns:a16="http://schemas.microsoft.com/office/drawing/2014/main" id="{B5779BBC-02D3-4F00-81F0-EEC9E83C74B6}"/>
                </a:ext>
              </a:extLst>
            </p:cNvPr>
            <p:cNvSpPr/>
            <p:nvPr/>
          </p:nvSpPr>
          <p:spPr>
            <a:xfrm>
              <a:off x="6420046" y="574661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6" name="직사각형 455">
              <a:extLst>
                <a:ext uri="{FF2B5EF4-FFF2-40B4-BE49-F238E27FC236}">
                  <a16:creationId xmlns:a16="http://schemas.microsoft.com/office/drawing/2014/main" id="{23F942B0-A256-42DC-BE96-6763170F29FF}"/>
                </a:ext>
              </a:extLst>
            </p:cNvPr>
            <p:cNvSpPr/>
            <p:nvPr/>
          </p:nvSpPr>
          <p:spPr>
            <a:xfrm>
              <a:off x="6758553" y="574661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8" name="직사각형 457">
              <a:extLst>
                <a:ext uri="{FF2B5EF4-FFF2-40B4-BE49-F238E27FC236}">
                  <a16:creationId xmlns:a16="http://schemas.microsoft.com/office/drawing/2014/main" id="{5E08B5AC-44C7-4333-B62E-417C594C1965}"/>
                </a:ext>
              </a:extLst>
            </p:cNvPr>
            <p:cNvSpPr/>
            <p:nvPr/>
          </p:nvSpPr>
          <p:spPr>
            <a:xfrm>
              <a:off x="5591450" y="6235692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9" name="직사각형 458">
              <a:extLst>
                <a:ext uri="{FF2B5EF4-FFF2-40B4-BE49-F238E27FC236}">
                  <a16:creationId xmlns:a16="http://schemas.microsoft.com/office/drawing/2014/main" id="{962299FE-C2B7-48B9-BF0B-30EFBFBD730C}"/>
                </a:ext>
              </a:extLst>
            </p:cNvPr>
            <p:cNvSpPr/>
            <p:nvPr/>
          </p:nvSpPr>
          <p:spPr>
            <a:xfrm>
              <a:off x="5628834" y="6274179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955AFF43-6E31-4EA3-9492-F6839EE7805C}"/>
                </a:ext>
              </a:extLst>
            </p:cNvPr>
            <p:cNvSpPr/>
            <p:nvPr/>
          </p:nvSpPr>
          <p:spPr>
            <a:xfrm>
              <a:off x="5666900" y="6309009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1" name="직사각형 460">
              <a:extLst>
                <a:ext uri="{FF2B5EF4-FFF2-40B4-BE49-F238E27FC236}">
                  <a16:creationId xmlns:a16="http://schemas.microsoft.com/office/drawing/2014/main" id="{4D280F22-8E0D-4088-91B7-D7EA5EDF5660}"/>
                </a:ext>
              </a:extLst>
            </p:cNvPr>
            <p:cNvSpPr/>
            <p:nvPr/>
          </p:nvSpPr>
          <p:spPr>
            <a:xfrm>
              <a:off x="6005407" y="6309009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2" name="직사각형 461">
              <a:extLst>
                <a:ext uri="{FF2B5EF4-FFF2-40B4-BE49-F238E27FC236}">
                  <a16:creationId xmlns:a16="http://schemas.microsoft.com/office/drawing/2014/main" id="{D1320C72-A4CA-4419-9C85-2121813AB1FC}"/>
                </a:ext>
              </a:extLst>
            </p:cNvPr>
            <p:cNvSpPr/>
            <p:nvPr/>
          </p:nvSpPr>
          <p:spPr>
            <a:xfrm>
              <a:off x="6381980" y="6274179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3" name="직사각형 462">
              <a:extLst>
                <a:ext uri="{FF2B5EF4-FFF2-40B4-BE49-F238E27FC236}">
                  <a16:creationId xmlns:a16="http://schemas.microsoft.com/office/drawing/2014/main" id="{512A54AC-3133-4512-BB4D-C165E8DE05C1}"/>
                </a:ext>
              </a:extLst>
            </p:cNvPr>
            <p:cNvSpPr/>
            <p:nvPr/>
          </p:nvSpPr>
          <p:spPr>
            <a:xfrm>
              <a:off x="6420046" y="6309009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772AB4C9-AA19-40EF-B1EE-C08F4FBDB586}"/>
                </a:ext>
              </a:extLst>
            </p:cNvPr>
            <p:cNvSpPr/>
            <p:nvPr/>
          </p:nvSpPr>
          <p:spPr>
            <a:xfrm>
              <a:off x="6758553" y="6309009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65" name="그룹 464">
            <a:extLst>
              <a:ext uri="{FF2B5EF4-FFF2-40B4-BE49-F238E27FC236}">
                <a16:creationId xmlns:a16="http://schemas.microsoft.com/office/drawing/2014/main" id="{1537029C-ACF2-447F-A2A4-2FE1ADB2040B}"/>
              </a:ext>
            </a:extLst>
          </p:cNvPr>
          <p:cNvGrpSpPr/>
          <p:nvPr/>
        </p:nvGrpSpPr>
        <p:grpSpPr>
          <a:xfrm>
            <a:off x="7175420" y="1579340"/>
            <a:ext cx="1581060" cy="5140807"/>
            <a:chOff x="5591450" y="1580027"/>
            <a:chExt cx="1581060" cy="5140807"/>
          </a:xfrm>
        </p:grpSpPr>
        <p:sp>
          <p:nvSpPr>
            <p:cNvPr id="466" name="직사각형 465">
              <a:extLst>
                <a:ext uri="{FF2B5EF4-FFF2-40B4-BE49-F238E27FC236}">
                  <a16:creationId xmlns:a16="http://schemas.microsoft.com/office/drawing/2014/main" id="{C1FB413A-EB64-42D7-A148-1664CCB58939}"/>
                </a:ext>
              </a:extLst>
            </p:cNvPr>
            <p:cNvSpPr/>
            <p:nvPr/>
          </p:nvSpPr>
          <p:spPr>
            <a:xfrm>
              <a:off x="5591450" y="1580027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D6605D0A-58BB-46F2-9B73-3EAA7B82478E}"/>
                </a:ext>
              </a:extLst>
            </p:cNvPr>
            <p:cNvSpPr/>
            <p:nvPr/>
          </p:nvSpPr>
          <p:spPr>
            <a:xfrm>
              <a:off x="5628834" y="1618514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8" name="직사각형 467">
              <a:extLst>
                <a:ext uri="{FF2B5EF4-FFF2-40B4-BE49-F238E27FC236}">
                  <a16:creationId xmlns:a16="http://schemas.microsoft.com/office/drawing/2014/main" id="{DC162267-950C-48C7-8469-69C70DE66742}"/>
                </a:ext>
              </a:extLst>
            </p:cNvPr>
            <p:cNvSpPr/>
            <p:nvPr/>
          </p:nvSpPr>
          <p:spPr>
            <a:xfrm>
              <a:off x="5666900" y="1653344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9" name="직사각형 468">
              <a:extLst>
                <a:ext uri="{FF2B5EF4-FFF2-40B4-BE49-F238E27FC236}">
                  <a16:creationId xmlns:a16="http://schemas.microsoft.com/office/drawing/2014/main" id="{B19373D4-7935-4A24-A758-E102A1CDC80A}"/>
                </a:ext>
              </a:extLst>
            </p:cNvPr>
            <p:cNvSpPr/>
            <p:nvPr/>
          </p:nvSpPr>
          <p:spPr>
            <a:xfrm>
              <a:off x="6005407" y="1653344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0" name="직사각형 469">
              <a:extLst>
                <a:ext uri="{FF2B5EF4-FFF2-40B4-BE49-F238E27FC236}">
                  <a16:creationId xmlns:a16="http://schemas.microsoft.com/office/drawing/2014/main" id="{697FAF47-D0E9-431B-8E24-760390550695}"/>
                </a:ext>
              </a:extLst>
            </p:cNvPr>
            <p:cNvSpPr/>
            <p:nvPr/>
          </p:nvSpPr>
          <p:spPr>
            <a:xfrm>
              <a:off x="6381980" y="1618514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1" name="직사각형 470">
              <a:extLst>
                <a:ext uri="{FF2B5EF4-FFF2-40B4-BE49-F238E27FC236}">
                  <a16:creationId xmlns:a16="http://schemas.microsoft.com/office/drawing/2014/main" id="{68E43AA4-DAD4-480F-8FC4-4AFBC4A419A1}"/>
                </a:ext>
              </a:extLst>
            </p:cNvPr>
            <p:cNvSpPr/>
            <p:nvPr/>
          </p:nvSpPr>
          <p:spPr>
            <a:xfrm>
              <a:off x="6420046" y="1653344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2" name="직사각형 471">
              <a:extLst>
                <a:ext uri="{FF2B5EF4-FFF2-40B4-BE49-F238E27FC236}">
                  <a16:creationId xmlns:a16="http://schemas.microsoft.com/office/drawing/2014/main" id="{55645B94-91E2-4793-AB7A-F7B2EDC43C08}"/>
                </a:ext>
              </a:extLst>
            </p:cNvPr>
            <p:cNvSpPr/>
            <p:nvPr/>
          </p:nvSpPr>
          <p:spPr>
            <a:xfrm>
              <a:off x="6758553" y="1653344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3" name="직사각형 472">
              <a:extLst>
                <a:ext uri="{FF2B5EF4-FFF2-40B4-BE49-F238E27FC236}">
                  <a16:creationId xmlns:a16="http://schemas.microsoft.com/office/drawing/2014/main" id="{158CD7E7-A47E-4AC9-894C-801CAE1D8CAD}"/>
                </a:ext>
              </a:extLst>
            </p:cNvPr>
            <p:cNvSpPr/>
            <p:nvPr/>
          </p:nvSpPr>
          <p:spPr>
            <a:xfrm>
              <a:off x="5591450" y="2142424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E2C616FD-FC73-4CBC-96D0-3CFAC838D02F}"/>
                </a:ext>
              </a:extLst>
            </p:cNvPr>
            <p:cNvSpPr/>
            <p:nvPr/>
          </p:nvSpPr>
          <p:spPr>
            <a:xfrm>
              <a:off x="5628834" y="2180911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844B275D-3752-439B-A0B2-C6FB32218CD8}"/>
                </a:ext>
              </a:extLst>
            </p:cNvPr>
            <p:cNvSpPr/>
            <p:nvPr/>
          </p:nvSpPr>
          <p:spPr>
            <a:xfrm>
              <a:off x="5666900" y="2215741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6" name="직사각형 475">
              <a:extLst>
                <a:ext uri="{FF2B5EF4-FFF2-40B4-BE49-F238E27FC236}">
                  <a16:creationId xmlns:a16="http://schemas.microsoft.com/office/drawing/2014/main" id="{8B33E4CD-A4D2-4501-A988-244DC221EFD0}"/>
                </a:ext>
              </a:extLst>
            </p:cNvPr>
            <p:cNvSpPr/>
            <p:nvPr/>
          </p:nvSpPr>
          <p:spPr>
            <a:xfrm>
              <a:off x="6005407" y="2215741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7" name="직사각형 476">
              <a:extLst>
                <a:ext uri="{FF2B5EF4-FFF2-40B4-BE49-F238E27FC236}">
                  <a16:creationId xmlns:a16="http://schemas.microsoft.com/office/drawing/2014/main" id="{1D60A277-C25C-4C8B-A03A-941946A024CD}"/>
                </a:ext>
              </a:extLst>
            </p:cNvPr>
            <p:cNvSpPr/>
            <p:nvPr/>
          </p:nvSpPr>
          <p:spPr>
            <a:xfrm>
              <a:off x="6381980" y="2180911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8" name="직사각형 477">
              <a:extLst>
                <a:ext uri="{FF2B5EF4-FFF2-40B4-BE49-F238E27FC236}">
                  <a16:creationId xmlns:a16="http://schemas.microsoft.com/office/drawing/2014/main" id="{27668D30-F3FC-4DE2-9513-07C45CA069BB}"/>
                </a:ext>
              </a:extLst>
            </p:cNvPr>
            <p:cNvSpPr/>
            <p:nvPr/>
          </p:nvSpPr>
          <p:spPr>
            <a:xfrm>
              <a:off x="6420046" y="2215741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9" name="직사각형 478">
              <a:extLst>
                <a:ext uri="{FF2B5EF4-FFF2-40B4-BE49-F238E27FC236}">
                  <a16:creationId xmlns:a16="http://schemas.microsoft.com/office/drawing/2014/main" id="{67034170-A574-4812-8D07-8FC411A31CEB}"/>
                </a:ext>
              </a:extLst>
            </p:cNvPr>
            <p:cNvSpPr/>
            <p:nvPr/>
          </p:nvSpPr>
          <p:spPr>
            <a:xfrm>
              <a:off x="6758553" y="2215741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0" name="직사각형 479">
              <a:extLst>
                <a:ext uri="{FF2B5EF4-FFF2-40B4-BE49-F238E27FC236}">
                  <a16:creationId xmlns:a16="http://schemas.microsoft.com/office/drawing/2014/main" id="{4B460BB2-988A-444A-8319-4E3DC63BCC8E}"/>
                </a:ext>
              </a:extLst>
            </p:cNvPr>
            <p:cNvSpPr/>
            <p:nvPr/>
          </p:nvSpPr>
          <p:spPr>
            <a:xfrm>
              <a:off x="5591450" y="2704820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1" name="직사각형 480">
              <a:extLst>
                <a:ext uri="{FF2B5EF4-FFF2-40B4-BE49-F238E27FC236}">
                  <a16:creationId xmlns:a16="http://schemas.microsoft.com/office/drawing/2014/main" id="{3C30F9FA-DFBF-411C-91CE-B60869F13869}"/>
                </a:ext>
              </a:extLst>
            </p:cNvPr>
            <p:cNvSpPr/>
            <p:nvPr/>
          </p:nvSpPr>
          <p:spPr>
            <a:xfrm>
              <a:off x="5628834" y="2743307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2" name="직사각형 481">
              <a:extLst>
                <a:ext uri="{FF2B5EF4-FFF2-40B4-BE49-F238E27FC236}">
                  <a16:creationId xmlns:a16="http://schemas.microsoft.com/office/drawing/2014/main" id="{76838841-0B34-4A23-BCA6-8286A30E1C38}"/>
                </a:ext>
              </a:extLst>
            </p:cNvPr>
            <p:cNvSpPr/>
            <p:nvPr/>
          </p:nvSpPr>
          <p:spPr>
            <a:xfrm>
              <a:off x="5666900" y="277813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71E2C835-8755-485E-B7FB-160FFD165877}"/>
                </a:ext>
              </a:extLst>
            </p:cNvPr>
            <p:cNvSpPr/>
            <p:nvPr/>
          </p:nvSpPr>
          <p:spPr>
            <a:xfrm>
              <a:off x="6005407" y="277813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F223E6BC-3BC2-4862-966E-8A44996F54F8}"/>
                </a:ext>
              </a:extLst>
            </p:cNvPr>
            <p:cNvSpPr/>
            <p:nvPr/>
          </p:nvSpPr>
          <p:spPr>
            <a:xfrm>
              <a:off x="6381980" y="2743307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A71F3A57-9C81-468F-8174-AB91E32575B1}"/>
                </a:ext>
              </a:extLst>
            </p:cNvPr>
            <p:cNvSpPr/>
            <p:nvPr/>
          </p:nvSpPr>
          <p:spPr>
            <a:xfrm>
              <a:off x="6420046" y="277813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A96068E2-1CBE-4CFD-8069-6B6CB358872A}"/>
                </a:ext>
              </a:extLst>
            </p:cNvPr>
            <p:cNvSpPr/>
            <p:nvPr/>
          </p:nvSpPr>
          <p:spPr>
            <a:xfrm>
              <a:off x="6758553" y="277813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27C793F6-64B8-47EA-9CDA-C381652CB22D}"/>
                </a:ext>
              </a:extLst>
            </p:cNvPr>
            <p:cNvSpPr/>
            <p:nvPr/>
          </p:nvSpPr>
          <p:spPr>
            <a:xfrm>
              <a:off x="5591450" y="3345463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11C6612C-0F47-4966-8998-82F434F8E5C2}"/>
                </a:ext>
              </a:extLst>
            </p:cNvPr>
            <p:cNvSpPr/>
            <p:nvPr/>
          </p:nvSpPr>
          <p:spPr>
            <a:xfrm>
              <a:off x="5628834" y="3383950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C1997332-9E43-41CD-9891-5183BE7F7C51}"/>
                </a:ext>
              </a:extLst>
            </p:cNvPr>
            <p:cNvSpPr/>
            <p:nvPr/>
          </p:nvSpPr>
          <p:spPr>
            <a:xfrm>
              <a:off x="5666900" y="3418780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8E531501-FF84-4448-BBC2-EF2750D02CB9}"/>
                </a:ext>
              </a:extLst>
            </p:cNvPr>
            <p:cNvSpPr/>
            <p:nvPr/>
          </p:nvSpPr>
          <p:spPr>
            <a:xfrm>
              <a:off x="6005407" y="3418780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8C3AE173-003D-4A27-A0B9-508705DEE5C0}"/>
                </a:ext>
              </a:extLst>
            </p:cNvPr>
            <p:cNvSpPr/>
            <p:nvPr/>
          </p:nvSpPr>
          <p:spPr>
            <a:xfrm>
              <a:off x="6381980" y="3383950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80DF58E4-7057-4524-86A1-54045DAC8021}"/>
                </a:ext>
              </a:extLst>
            </p:cNvPr>
            <p:cNvSpPr/>
            <p:nvPr/>
          </p:nvSpPr>
          <p:spPr>
            <a:xfrm>
              <a:off x="6420046" y="3418780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A269D881-0D19-4B7A-8F49-7C4AB4E18C36}"/>
                </a:ext>
              </a:extLst>
            </p:cNvPr>
            <p:cNvSpPr/>
            <p:nvPr/>
          </p:nvSpPr>
          <p:spPr>
            <a:xfrm>
              <a:off x="6758553" y="3418780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CA9CBA8F-994A-4CEF-A9BB-66F51579E628}"/>
                </a:ext>
              </a:extLst>
            </p:cNvPr>
            <p:cNvSpPr/>
            <p:nvPr/>
          </p:nvSpPr>
          <p:spPr>
            <a:xfrm>
              <a:off x="5591450" y="3907860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7BC074BC-23B5-445B-B43E-0D397E2FAE73}"/>
                </a:ext>
              </a:extLst>
            </p:cNvPr>
            <p:cNvSpPr/>
            <p:nvPr/>
          </p:nvSpPr>
          <p:spPr>
            <a:xfrm>
              <a:off x="5628834" y="3946347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0076714F-3BED-49D9-9152-FDE0A3D4637D}"/>
                </a:ext>
              </a:extLst>
            </p:cNvPr>
            <p:cNvSpPr/>
            <p:nvPr/>
          </p:nvSpPr>
          <p:spPr>
            <a:xfrm>
              <a:off x="5666900" y="398117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4B1C47A-ED3A-4246-8451-26A1B1AF520A}"/>
                </a:ext>
              </a:extLst>
            </p:cNvPr>
            <p:cNvSpPr/>
            <p:nvPr/>
          </p:nvSpPr>
          <p:spPr>
            <a:xfrm>
              <a:off x="6005407" y="398117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C7830FBF-F253-4A4E-913B-63EA113DFC33}"/>
                </a:ext>
              </a:extLst>
            </p:cNvPr>
            <p:cNvSpPr/>
            <p:nvPr/>
          </p:nvSpPr>
          <p:spPr>
            <a:xfrm>
              <a:off x="6381980" y="3946347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B3837B62-CB10-429A-8547-45111D604240}"/>
                </a:ext>
              </a:extLst>
            </p:cNvPr>
            <p:cNvSpPr/>
            <p:nvPr/>
          </p:nvSpPr>
          <p:spPr>
            <a:xfrm>
              <a:off x="6420046" y="398117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3D8985EE-2B41-4661-B594-F223B80C1A5E}"/>
                </a:ext>
              </a:extLst>
            </p:cNvPr>
            <p:cNvSpPr/>
            <p:nvPr/>
          </p:nvSpPr>
          <p:spPr>
            <a:xfrm>
              <a:off x="6758553" y="398117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03222A45-AC87-48EF-B542-FD36DACC1BAC}"/>
                </a:ext>
              </a:extLst>
            </p:cNvPr>
            <p:cNvSpPr/>
            <p:nvPr/>
          </p:nvSpPr>
          <p:spPr>
            <a:xfrm>
              <a:off x="5591450" y="4470256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A07F2B7B-838A-4966-BEF6-758536962913}"/>
                </a:ext>
              </a:extLst>
            </p:cNvPr>
            <p:cNvSpPr/>
            <p:nvPr/>
          </p:nvSpPr>
          <p:spPr>
            <a:xfrm>
              <a:off x="5628834" y="4508743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0C04332A-F6F2-4168-8E07-362B75565A1A}"/>
                </a:ext>
              </a:extLst>
            </p:cNvPr>
            <p:cNvSpPr/>
            <p:nvPr/>
          </p:nvSpPr>
          <p:spPr>
            <a:xfrm>
              <a:off x="5666900" y="454357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916D4CC5-5946-49DE-88F3-B7043538E148}"/>
                </a:ext>
              </a:extLst>
            </p:cNvPr>
            <p:cNvSpPr/>
            <p:nvPr/>
          </p:nvSpPr>
          <p:spPr>
            <a:xfrm>
              <a:off x="6005407" y="454357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E7190758-00F8-4A35-9A47-A36C3707D981}"/>
                </a:ext>
              </a:extLst>
            </p:cNvPr>
            <p:cNvSpPr/>
            <p:nvPr/>
          </p:nvSpPr>
          <p:spPr>
            <a:xfrm>
              <a:off x="6381980" y="4508743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78F94FA-8C98-47C2-AF24-E8550FB3B178}"/>
                </a:ext>
              </a:extLst>
            </p:cNvPr>
            <p:cNvSpPr/>
            <p:nvPr/>
          </p:nvSpPr>
          <p:spPr>
            <a:xfrm>
              <a:off x="6420046" y="454357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274822CF-B533-4AF7-AED7-E60837075927}"/>
                </a:ext>
              </a:extLst>
            </p:cNvPr>
            <p:cNvSpPr/>
            <p:nvPr/>
          </p:nvSpPr>
          <p:spPr>
            <a:xfrm>
              <a:off x="6758553" y="454357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322643D6-7FB6-4FAA-BBC5-C644E38D4F1E}"/>
                </a:ext>
              </a:extLst>
            </p:cNvPr>
            <p:cNvSpPr/>
            <p:nvPr/>
          </p:nvSpPr>
          <p:spPr>
            <a:xfrm>
              <a:off x="5591450" y="5110899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3E8FCE40-3D65-4A6A-85A6-95395CC81AB2}"/>
                </a:ext>
              </a:extLst>
            </p:cNvPr>
            <p:cNvSpPr/>
            <p:nvPr/>
          </p:nvSpPr>
          <p:spPr>
            <a:xfrm>
              <a:off x="5628834" y="5149386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2493355E-7FAA-4AD2-AA4E-C75914FE2759}"/>
                </a:ext>
              </a:extLst>
            </p:cNvPr>
            <p:cNvSpPr/>
            <p:nvPr/>
          </p:nvSpPr>
          <p:spPr>
            <a:xfrm>
              <a:off x="5666900" y="5184216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84E2D1ED-3E70-43D0-9A5F-90919F491752}"/>
                </a:ext>
              </a:extLst>
            </p:cNvPr>
            <p:cNvSpPr/>
            <p:nvPr/>
          </p:nvSpPr>
          <p:spPr>
            <a:xfrm>
              <a:off x="6005407" y="5184216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DBD1C33-66C4-4D7D-9196-FEC18CEF8DBA}"/>
                </a:ext>
              </a:extLst>
            </p:cNvPr>
            <p:cNvSpPr/>
            <p:nvPr/>
          </p:nvSpPr>
          <p:spPr>
            <a:xfrm>
              <a:off x="6381980" y="5149386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5221ECF1-92E5-4988-800C-E5B675950DA0}"/>
                </a:ext>
              </a:extLst>
            </p:cNvPr>
            <p:cNvSpPr/>
            <p:nvPr/>
          </p:nvSpPr>
          <p:spPr>
            <a:xfrm>
              <a:off x="6420046" y="5184216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2CB7740D-DA8B-4AB3-BE30-7713E2D7AF40}"/>
                </a:ext>
              </a:extLst>
            </p:cNvPr>
            <p:cNvSpPr/>
            <p:nvPr/>
          </p:nvSpPr>
          <p:spPr>
            <a:xfrm>
              <a:off x="6758553" y="5184216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85BCC27C-3DF0-479B-9D1A-1F8749575618}"/>
                </a:ext>
              </a:extLst>
            </p:cNvPr>
            <p:cNvSpPr/>
            <p:nvPr/>
          </p:nvSpPr>
          <p:spPr>
            <a:xfrm>
              <a:off x="5591450" y="5673296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8EC03859-F346-49BB-AD4B-B1C9EEF56167}"/>
                </a:ext>
              </a:extLst>
            </p:cNvPr>
            <p:cNvSpPr/>
            <p:nvPr/>
          </p:nvSpPr>
          <p:spPr>
            <a:xfrm>
              <a:off x="5628834" y="5711783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1FE76A8C-728D-4086-B40F-050DC3671199}"/>
                </a:ext>
              </a:extLst>
            </p:cNvPr>
            <p:cNvSpPr/>
            <p:nvPr/>
          </p:nvSpPr>
          <p:spPr>
            <a:xfrm>
              <a:off x="5666900" y="574661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271CD572-63B0-4FD9-9F0E-F5371E8706C4}"/>
                </a:ext>
              </a:extLst>
            </p:cNvPr>
            <p:cNvSpPr/>
            <p:nvPr/>
          </p:nvSpPr>
          <p:spPr>
            <a:xfrm>
              <a:off x="6005407" y="574661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9" name="직사각형 518">
              <a:extLst>
                <a:ext uri="{FF2B5EF4-FFF2-40B4-BE49-F238E27FC236}">
                  <a16:creationId xmlns:a16="http://schemas.microsoft.com/office/drawing/2014/main" id="{D84835E3-1683-463E-AD4C-0B816FD53BE6}"/>
                </a:ext>
              </a:extLst>
            </p:cNvPr>
            <p:cNvSpPr/>
            <p:nvPr/>
          </p:nvSpPr>
          <p:spPr>
            <a:xfrm>
              <a:off x="6381980" y="5711783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3D947372-88E0-49AF-A33A-642D46DA03A9}"/>
                </a:ext>
              </a:extLst>
            </p:cNvPr>
            <p:cNvSpPr/>
            <p:nvPr/>
          </p:nvSpPr>
          <p:spPr>
            <a:xfrm>
              <a:off x="6420046" y="574661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1" name="직사각형 520">
              <a:extLst>
                <a:ext uri="{FF2B5EF4-FFF2-40B4-BE49-F238E27FC236}">
                  <a16:creationId xmlns:a16="http://schemas.microsoft.com/office/drawing/2014/main" id="{F4E0BE7A-E3DB-4630-91A6-0B1200BB4D7F}"/>
                </a:ext>
              </a:extLst>
            </p:cNvPr>
            <p:cNvSpPr/>
            <p:nvPr/>
          </p:nvSpPr>
          <p:spPr>
            <a:xfrm>
              <a:off x="6758553" y="574661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2" name="직사각형 521">
              <a:extLst>
                <a:ext uri="{FF2B5EF4-FFF2-40B4-BE49-F238E27FC236}">
                  <a16:creationId xmlns:a16="http://schemas.microsoft.com/office/drawing/2014/main" id="{565B4266-2635-4416-8C77-FE2F7288EBE7}"/>
                </a:ext>
              </a:extLst>
            </p:cNvPr>
            <p:cNvSpPr/>
            <p:nvPr/>
          </p:nvSpPr>
          <p:spPr>
            <a:xfrm>
              <a:off x="5591450" y="6235692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89BEC771-B9D1-4DEB-AC1A-5D4BD1E5E838}"/>
                </a:ext>
              </a:extLst>
            </p:cNvPr>
            <p:cNvSpPr/>
            <p:nvPr/>
          </p:nvSpPr>
          <p:spPr>
            <a:xfrm>
              <a:off x="5628834" y="6274179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0EE8B330-24E4-4841-9814-31AFC82C24DD}"/>
                </a:ext>
              </a:extLst>
            </p:cNvPr>
            <p:cNvSpPr/>
            <p:nvPr/>
          </p:nvSpPr>
          <p:spPr>
            <a:xfrm>
              <a:off x="5666900" y="6309009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F9608417-74A6-485E-B24E-D97EC196BFEC}"/>
                </a:ext>
              </a:extLst>
            </p:cNvPr>
            <p:cNvSpPr/>
            <p:nvPr/>
          </p:nvSpPr>
          <p:spPr>
            <a:xfrm>
              <a:off x="6005407" y="6309009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8CDE85EA-3513-4FC0-A403-D2E352FBCA6F}"/>
                </a:ext>
              </a:extLst>
            </p:cNvPr>
            <p:cNvSpPr/>
            <p:nvPr/>
          </p:nvSpPr>
          <p:spPr>
            <a:xfrm>
              <a:off x="6381980" y="6274179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8370CC09-08F3-4533-B5A7-D085A5506DF9}"/>
                </a:ext>
              </a:extLst>
            </p:cNvPr>
            <p:cNvSpPr/>
            <p:nvPr/>
          </p:nvSpPr>
          <p:spPr>
            <a:xfrm>
              <a:off x="6420046" y="6309009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50AF05DA-562C-4379-AFEA-6A3A1838D010}"/>
                </a:ext>
              </a:extLst>
            </p:cNvPr>
            <p:cNvSpPr/>
            <p:nvPr/>
          </p:nvSpPr>
          <p:spPr>
            <a:xfrm>
              <a:off x="6758553" y="6309009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3926FDE4-EF3A-4FDC-BCF0-AD08F294AC89}"/>
              </a:ext>
            </a:extLst>
          </p:cNvPr>
          <p:cNvSpPr/>
          <p:nvPr/>
        </p:nvSpPr>
        <p:spPr>
          <a:xfrm>
            <a:off x="4894263" y="3829918"/>
            <a:ext cx="326231" cy="449757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1904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C574661-F2BB-4AA5-B335-66230034E534}"/>
              </a:ext>
            </a:extLst>
          </p:cNvPr>
          <p:cNvSpPr txBox="1"/>
          <p:nvPr/>
        </p:nvSpPr>
        <p:spPr>
          <a:xfrm>
            <a:off x="1063480" y="1068970"/>
            <a:ext cx="7276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col.reshape(N*OH*OW, C*FH*FW) =&gt; (1,3,3,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,2,2) =&gt; (9, 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CAFBD06-EE19-4F6F-8936-961B24A0D5A9}"/>
              </a:ext>
            </a:extLst>
          </p:cNvPr>
          <p:cNvSpPr/>
          <p:nvPr/>
        </p:nvSpPr>
        <p:spPr>
          <a:xfrm>
            <a:off x="5193885" y="2573088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DF274A5-6156-44CD-A29D-369D2E9864AF}"/>
              </a:ext>
            </a:extLst>
          </p:cNvPr>
          <p:cNvSpPr/>
          <p:nvPr/>
        </p:nvSpPr>
        <p:spPr>
          <a:xfrm>
            <a:off x="5502695" y="2573088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E0CC9B7C-2968-4726-A5FF-0C87A7B64268}"/>
              </a:ext>
            </a:extLst>
          </p:cNvPr>
          <p:cNvSpPr/>
          <p:nvPr/>
        </p:nvSpPr>
        <p:spPr>
          <a:xfrm>
            <a:off x="5811505" y="2573088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C0E75B4B-C797-4CCB-9B0D-A0EB2E8184AD}"/>
              </a:ext>
            </a:extLst>
          </p:cNvPr>
          <p:cNvSpPr/>
          <p:nvPr/>
        </p:nvSpPr>
        <p:spPr>
          <a:xfrm>
            <a:off x="6120315" y="2573088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E21BB94-132B-43BD-A17F-81272BA38EE5}"/>
              </a:ext>
            </a:extLst>
          </p:cNvPr>
          <p:cNvSpPr/>
          <p:nvPr/>
        </p:nvSpPr>
        <p:spPr>
          <a:xfrm>
            <a:off x="6429125" y="2573088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98032FF-D196-4B6E-894F-257BBF4787EC}"/>
              </a:ext>
            </a:extLst>
          </p:cNvPr>
          <p:cNvSpPr/>
          <p:nvPr/>
        </p:nvSpPr>
        <p:spPr>
          <a:xfrm>
            <a:off x="6737935" y="2573088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E6795037-7511-46FA-A211-08CD03E66936}"/>
              </a:ext>
            </a:extLst>
          </p:cNvPr>
          <p:cNvSpPr/>
          <p:nvPr/>
        </p:nvSpPr>
        <p:spPr>
          <a:xfrm>
            <a:off x="7046745" y="2573088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B24266AB-3C76-4C8F-9D19-796DC5AD33E4}"/>
              </a:ext>
            </a:extLst>
          </p:cNvPr>
          <p:cNvSpPr/>
          <p:nvPr/>
        </p:nvSpPr>
        <p:spPr>
          <a:xfrm>
            <a:off x="7355555" y="2573088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099041F4-9BCD-42A6-9D04-233946C63F16}"/>
              </a:ext>
            </a:extLst>
          </p:cNvPr>
          <p:cNvSpPr/>
          <p:nvPr/>
        </p:nvSpPr>
        <p:spPr>
          <a:xfrm>
            <a:off x="5193885" y="2885909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C06E2AC3-7C12-449B-8BD7-B4458E699E86}"/>
              </a:ext>
            </a:extLst>
          </p:cNvPr>
          <p:cNvSpPr/>
          <p:nvPr/>
        </p:nvSpPr>
        <p:spPr>
          <a:xfrm>
            <a:off x="5502695" y="2885909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B8F09CA8-0B87-437A-8F5B-9E492F39B61D}"/>
              </a:ext>
            </a:extLst>
          </p:cNvPr>
          <p:cNvSpPr/>
          <p:nvPr/>
        </p:nvSpPr>
        <p:spPr>
          <a:xfrm>
            <a:off x="5811505" y="2885909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2FEE87E7-820D-442D-B6AB-CAE9D3A5ECA2}"/>
              </a:ext>
            </a:extLst>
          </p:cNvPr>
          <p:cNvSpPr/>
          <p:nvPr/>
        </p:nvSpPr>
        <p:spPr>
          <a:xfrm>
            <a:off x="6120315" y="2885909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FA1AF225-80C7-4BC5-AB0B-1ACCBA1DA989}"/>
              </a:ext>
            </a:extLst>
          </p:cNvPr>
          <p:cNvSpPr/>
          <p:nvPr/>
        </p:nvSpPr>
        <p:spPr>
          <a:xfrm>
            <a:off x="6429125" y="2885909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301CE28F-52DB-44A7-B904-8C103970C18C}"/>
              </a:ext>
            </a:extLst>
          </p:cNvPr>
          <p:cNvSpPr/>
          <p:nvPr/>
        </p:nvSpPr>
        <p:spPr>
          <a:xfrm>
            <a:off x="6737935" y="2885909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A2430355-E0C7-4DF8-8F0D-B2106CDCFFE3}"/>
              </a:ext>
            </a:extLst>
          </p:cNvPr>
          <p:cNvSpPr/>
          <p:nvPr/>
        </p:nvSpPr>
        <p:spPr>
          <a:xfrm>
            <a:off x="7046745" y="2885909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85C2B19E-2062-460C-A892-4ADBC59C885C}"/>
              </a:ext>
            </a:extLst>
          </p:cNvPr>
          <p:cNvSpPr/>
          <p:nvPr/>
        </p:nvSpPr>
        <p:spPr>
          <a:xfrm>
            <a:off x="7355555" y="2885909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3561C4C7-0F18-4CFA-94E9-9C3E39BFA46E}"/>
              </a:ext>
            </a:extLst>
          </p:cNvPr>
          <p:cNvSpPr/>
          <p:nvPr/>
        </p:nvSpPr>
        <p:spPr>
          <a:xfrm>
            <a:off x="5193885" y="3198730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2DC3CE4A-F60E-4EEA-8AAE-91878544884D}"/>
              </a:ext>
            </a:extLst>
          </p:cNvPr>
          <p:cNvSpPr/>
          <p:nvPr/>
        </p:nvSpPr>
        <p:spPr>
          <a:xfrm>
            <a:off x="5502695" y="3198730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3FFDD68E-5E5D-424E-B365-4A81BDFE3BFA}"/>
              </a:ext>
            </a:extLst>
          </p:cNvPr>
          <p:cNvSpPr/>
          <p:nvPr/>
        </p:nvSpPr>
        <p:spPr>
          <a:xfrm>
            <a:off x="5811505" y="3198730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FF0021C5-D0C3-449E-9A5E-D6F10788C048}"/>
              </a:ext>
            </a:extLst>
          </p:cNvPr>
          <p:cNvSpPr/>
          <p:nvPr/>
        </p:nvSpPr>
        <p:spPr>
          <a:xfrm>
            <a:off x="6120315" y="3198730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3C4DF236-4A01-4C59-BF67-2939E5E1E3F5}"/>
              </a:ext>
            </a:extLst>
          </p:cNvPr>
          <p:cNvSpPr/>
          <p:nvPr/>
        </p:nvSpPr>
        <p:spPr>
          <a:xfrm>
            <a:off x="6429125" y="3198730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5A1CBB1A-ADBF-4A6F-AF36-33CB8CFD084B}"/>
              </a:ext>
            </a:extLst>
          </p:cNvPr>
          <p:cNvSpPr/>
          <p:nvPr/>
        </p:nvSpPr>
        <p:spPr>
          <a:xfrm>
            <a:off x="6737935" y="3198730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141AE358-9548-4124-BBC4-9C7F23DA34E5}"/>
              </a:ext>
            </a:extLst>
          </p:cNvPr>
          <p:cNvSpPr/>
          <p:nvPr/>
        </p:nvSpPr>
        <p:spPr>
          <a:xfrm>
            <a:off x="7046745" y="3198730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DD665425-1D09-4760-93D0-B0B7D08F6AF9}"/>
              </a:ext>
            </a:extLst>
          </p:cNvPr>
          <p:cNvSpPr/>
          <p:nvPr/>
        </p:nvSpPr>
        <p:spPr>
          <a:xfrm>
            <a:off x="7355555" y="3198730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7C8A43EE-49D4-4098-B119-62EB8E35CFBA}"/>
              </a:ext>
            </a:extLst>
          </p:cNvPr>
          <p:cNvSpPr/>
          <p:nvPr/>
        </p:nvSpPr>
        <p:spPr>
          <a:xfrm>
            <a:off x="5193885" y="3511551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695CD196-BE22-46A9-B159-56FB8383670D}"/>
              </a:ext>
            </a:extLst>
          </p:cNvPr>
          <p:cNvSpPr/>
          <p:nvPr/>
        </p:nvSpPr>
        <p:spPr>
          <a:xfrm>
            <a:off x="5502695" y="3511551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B9A363B0-DBE2-4A9A-9661-2A279C524B93}"/>
              </a:ext>
            </a:extLst>
          </p:cNvPr>
          <p:cNvSpPr/>
          <p:nvPr/>
        </p:nvSpPr>
        <p:spPr>
          <a:xfrm>
            <a:off x="5811505" y="3511551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84110A31-58A1-4628-844F-E04CEFF32E84}"/>
              </a:ext>
            </a:extLst>
          </p:cNvPr>
          <p:cNvSpPr/>
          <p:nvPr/>
        </p:nvSpPr>
        <p:spPr>
          <a:xfrm>
            <a:off x="6120315" y="3511551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EF354680-4B86-4DDA-842E-945B3436A058}"/>
              </a:ext>
            </a:extLst>
          </p:cNvPr>
          <p:cNvSpPr/>
          <p:nvPr/>
        </p:nvSpPr>
        <p:spPr>
          <a:xfrm>
            <a:off x="6429125" y="3511551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27C0EEC4-2471-4C2C-BB8C-05C6577024C7}"/>
              </a:ext>
            </a:extLst>
          </p:cNvPr>
          <p:cNvSpPr/>
          <p:nvPr/>
        </p:nvSpPr>
        <p:spPr>
          <a:xfrm>
            <a:off x="6737935" y="3511551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A5FA148D-3DB1-4072-8815-320BE5A6ABE7}"/>
              </a:ext>
            </a:extLst>
          </p:cNvPr>
          <p:cNvSpPr/>
          <p:nvPr/>
        </p:nvSpPr>
        <p:spPr>
          <a:xfrm>
            <a:off x="7046745" y="3511551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9DEB5055-1C3D-40D7-9758-3DCCB41C9A57}"/>
              </a:ext>
            </a:extLst>
          </p:cNvPr>
          <p:cNvSpPr/>
          <p:nvPr/>
        </p:nvSpPr>
        <p:spPr>
          <a:xfrm>
            <a:off x="7355555" y="3511551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02FAAE4B-CE43-4350-BB1A-07C445E84556}"/>
              </a:ext>
            </a:extLst>
          </p:cNvPr>
          <p:cNvSpPr/>
          <p:nvPr/>
        </p:nvSpPr>
        <p:spPr>
          <a:xfrm>
            <a:off x="5193885" y="3824372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9703C058-AA8B-44C6-86EE-B3C453B4ADB5}"/>
              </a:ext>
            </a:extLst>
          </p:cNvPr>
          <p:cNvSpPr/>
          <p:nvPr/>
        </p:nvSpPr>
        <p:spPr>
          <a:xfrm>
            <a:off x="5502695" y="3824372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2FE3863B-A3EF-4DBA-B2DC-B4B66AB4386E}"/>
              </a:ext>
            </a:extLst>
          </p:cNvPr>
          <p:cNvSpPr/>
          <p:nvPr/>
        </p:nvSpPr>
        <p:spPr>
          <a:xfrm>
            <a:off x="5811505" y="3824372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B362592A-D32E-4139-A8DA-027AA7A7AA27}"/>
              </a:ext>
            </a:extLst>
          </p:cNvPr>
          <p:cNvSpPr/>
          <p:nvPr/>
        </p:nvSpPr>
        <p:spPr>
          <a:xfrm>
            <a:off x="6120315" y="3824372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AE6AE78D-01E7-48D1-92A2-A6E81950CF83}"/>
              </a:ext>
            </a:extLst>
          </p:cNvPr>
          <p:cNvSpPr/>
          <p:nvPr/>
        </p:nvSpPr>
        <p:spPr>
          <a:xfrm>
            <a:off x="6429125" y="3824372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F8DCB50A-225E-4522-BA29-1153674A67E4}"/>
              </a:ext>
            </a:extLst>
          </p:cNvPr>
          <p:cNvSpPr/>
          <p:nvPr/>
        </p:nvSpPr>
        <p:spPr>
          <a:xfrm>
            <a:off x="6737935" y="3824372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3AA843F0-9CDF-40C9-B619-BF5650ABB232}"/>
              </a:ext>
            </a:extLst>
          </p:cNvPr>
          <p:cNvSpPr/>
          <p:nvPr/>
        </p:nvSpPr>
        <p:spPr>
          <a:xfrm>
            <a:off x="7046745" y="3824372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8FF157B5-FE5F-4DDB-AFFF-E728485D0C7F}"/>
              </a:ext>
            </a:extLst>
          </p:cNvPr>
          <p:cNvSpPr/>
          <p:nvPr/>
        </p:nvSpPr>
        <p:spPr>
          <a:xfrm>
            <a:off x="7355555" y="3824372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4A95B898-BE01-47A0-B842-262EE3BBA611}"/>
              </a:ext>
            </a:extLst>
          </p:cNvPr>
          <p:cNvSpPr/>
          <p:nvPr/>
        </p:nvSpPr>
        <p:spPr>
          <a:xfrm>
            <a:off x="5193885" y="4137193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CE053A8E-1E44-474C-86FF-659AC365B256}"/>
              </a:ext>
            </a:extLst>
          </p:cNvPr>
          <p:cNvSpPr/>
          <p:nvPr/>
        </p:nvSpPr>
        <p:spPr>
          <a:xfrm>
            <a:off x="5502695" y="4137193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3F5C7B53-C6A0-4F77-8651-7D0F4ABFB576}"/>
              </a:ext>
            </a:extLst>
          </p:cNvPr>
          <p:cNvSpPr/>
          <p:nvPr/>
        </p:nvSpPr>
        <p:spPr>
          <a:xfrm>
            <a:off x="5811505" y="4137193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FA1DA985-8B5C-4486-A12D-EC3182553CB8}"/>
              </a:ext>
            </a:extLst>
          </p:cNvPr>
          <p:cNvSpPr/>
          <p:nvPr/>
        </p:nvSpPr>
        <p:spPr>
          <a:xfrm>
            <a:off x="6120315" y="4137193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31FE4E04-1679-40FB-97DD-4957B554B03D}"/>
              </a:ext>
            </a:extLst>
          </p:cNvPr>
          <p:cNvSpPr/>
          <p:nvPr/>
        </p:nvSpPr>
        <p:spPr>
          <a:xfrm>
            <a:off x="6429125" y="4137193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86F03327-A655-4902-8A2D-F1D7A48F3EA5}"/>
              </a:ext>
            </a:extLst>
          </p:cNvPr>
          <p:cNvSpPr/>
          <p:nvPr/>
        </p:nvSpPr>
        <p:spPr>
          <a:xfrm>
            <a:off x="6737935" y="4137193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6ED79CF1-9F7C-48F1-AE8E-002A45E7FCD5}"/>
              </a:ext>
            </a:extLst>
          </p:cNvPr>
          <p:cNvSpPr/>
          <p:nvPr/>
        </p:nvSpPr>
        <p:spPr>
          <a:xfrm>
            <a:off x="7046745" y="4137193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DC28D0CA-50CD-40B5-BCD3-C76CB0157ED0}"/>
              </a:ext>
            </a:extLst>
          </p:cNvPr>
          <p:cNvSpPr/>
          <p:nvPr/>
        </p:nvSpPr>
        <p:spPr>
          <a:xfrm>
            <a:off x="7355555" y="4137193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A4730843-5137-4D9D-ACD6-4275A95B57BE}"/>
              </a:ext>
            </a:extLst>
          </p:cNvPr>
          <p:cNvSpPr/>
          <p:nvPr/>
        </p:nvSpPr>
        <p:spPr>
          <a:xfrm>
            <a:off x="5193885" y="4450014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4EBC5D10-10C8-4804-941C-D353554382F8}"/>
              </a:ext>
            </a:extLst>
          </p:cNvPr>
          <p:cNvSpPr/>
          <p:nvPr/>
        </p:nvSpPr>
        <p:spPr>
          <a:xfrm>
            <a:off x="5502695" y="4450014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E3E354DE-B5BC-4BAB-9E84-7BD63AE97684}"/>
              </a:ext>
            </a:extLst>
          </p:cNvPr>
          <p:cNvSpPr/>
          <p:nvPr/>
        </p:nvSpPr>
        <p:spPr>
          <a:xfrm>
            <a:off x="5811505" y="4450014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EA7F6D03-9180-413C-812E-99A189A74B3A}"/>
              </a:ext>
            </a:extLst>
          </p:cNvPr>
          <p:cNvSpPr/>
          <p:nvPr/>
        </p:nvSpPr>
        <p:spPr>
          <a:xfrm>
            <a:off x="6120315" y="4450014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CC442285-BC90-4DBE-8775-35415C66230C}"/>
              </a:ext>
            </a:extLst>
          </p:cNvPr>
          <p:cNvSpPr/>
          <p:nvPr/>
        </p:nvSpPr>
        <p:spPr>
          <a:xfrm>
            <a:off x="6429125" y="4450014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FD8F593E-2DA5-4219-9C06-049234CB3B6A}"/>
              </a:ext>
            </a:extLst>
          </p:cNvPr>
          <p:cNvSpPr/>
          <p:nvPr/>
        </p:nvSpPr>
        <p:spPr>
          <a:xfrm>
            <a:off x="6737935" y="4450014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87596098-6076-404D-99D0-5A053E955516}"/>
              </a:ext>
            </a:extLst>
          </p:cNvPr>
          <p:cNvSpPr/>
          <p:nvPr/>
        </p:nvSpPr>
        <p:spPr>
          <a:xfrm>
            <a:off x="7046745" y="4450014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96EB55A2-6032-449C-A435-F98D4810556B}"/>
              </a:ext>
            </a:extLst>
          </p:cNvPr>
          <p:cNvSpPr/>
          <p:nvPr/>
        </p:nvSpPr>
        <p:spPr>
          <a:xfrm>
            <a:off x="7355555" y="4450014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B0E0A5B5-087D-4B27-B2AC-8237A96CD7E9}"/>
              </a:ext>
            </a:extLst>
          </p:cNvPr>
          <p:cNvSpPr/>
          <p:nvPr/>
        </p:nvSpPr>
        <p:spPr>
          <a:xfrm>
            <a:off x="5193885" y="4762835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247F0922-4265-4CA9-AA97-3D039741EBE1}"/>
              </a:ext>
            </a:extLst>
          </p:cNvPr>
          <p:cNvSpPr/>
          <p:nvPr/>
        </p:nvSpPr>
        <p:spPr>
          <a:xfrm>
            <a:off x="5502695" y="4762835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4C320CF4-1671-4FB8-8129-721EDCBF464B}"/>
              </a:ext>
            </a:extLst>
          </p:cNvPr>
          <p:cNvSpPr/>
          <p:nvPr/>
        </p:nvSpPr>
        <p:spPr>
          <a:xfrm>
            <a:off x="5811505" y="4762835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039B3701-B66B-41F5-A5BB-F5548D429686}"/>
              </a:ext>
            </a:extLst>
          </p:cNvPr>
          <p:cNvSpPr/>
          <p:nvPr/>
        </p:nvSpPr>
        <p:spPr>
          <a:xfrm>
            <a:off x="6120315" y="4762835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47D338EF-4E1D-43D7-985E-2A341904EA45}"/>
              </a:ext>
            </a:extLst>
          </p:cNvPr>
          <p:cNvSpPr/>
          <p:nvPr/>
        </p:nvSpPr>
        <p:spPr>
          <a:xfrm>
            <a:off x="6429125" y="4762835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0BC78B22-5159-4299-B5E4-1A7E06DA3348}"/>
              </a:ext>
            </a:extLst>
          </p:cNvPr>
          <p:cNvSpPr/>
          <p:nvPr/>
        </p:nvSpPr>
        <p:spPr>
          <a:xfrm>
            <a:off x="6737935" y="4762835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F96385F4-8609-440A-BC6A-00E88BA837C0}"/>
              </a:ext>
            </a:extLst>
          </p:cNvPr>
          <p:cNvSpPr/>
          <p:nvPr/>
        </p:nvSpPr>
        <p:spPr>
          <a:xfrm>
            <a:off x="7046745" y="4762835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4B70DC2B-47DE-433D-87C7-6B9893ACD568}"/>
              </a:ext>
            </a:extLst>
          </p:cNvPr>
          <p:cNvSpPr/>
          <p:nvPr/>
        </p:nvSpPr>
        <p:spPr>
          <a:xfrm>
            <a:off x="7355555" y="4762835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19E3986F-4961-4264-8D8C-D09F222ABFEA}"/>
              </a:ext>
            </a:extLst>
          </p:cNvPr>
          <p:cNvSpPr/>
          <p:nvPr/>
        </p:nvSpPr>
        <p:spPr>
          <a:xfrm>
            <a:off x="5193885" y="5075656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F3C50693-A7E1-4195-8CAB-991C74F0527B}"/>
              </a:ext>
            </a:extLst>
          </p:cNvPr>
          <p:cNvSpPr/>
          <p:nvPr/>
        </p:nvSpPr>
        <p:spPr>
          <a:xfrm>
            <a:off x="5502695" y="5075656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3239A679-44BF-4362-8BB2-62C55CDCB2D3}"/>
              </a:ext>
            </a:extLst>
          </p:cNvPr>
          <p:cNvSpPr/>
          <p:nvPr/>
        </p:nvSpPr>
        <p:spPr>
          <a:xfrm>
            <a:off x="5811505" y="5075656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3" name="직사각형 462">
            <a:extLst>
              <a:ext uri="{FF2B5EF4-FFF2-40B4-BE49-F238E27FC236}">
                <a16:creationId xmlns:a16="http://schemas.microsoft.com/office/drawing/2014/main" id="{A511A208-B89F-4D65-9258-829B0D14B258}"/>
              </a:ext>
            </a:extLst>
          </p:cNvPr>
          <p:cNvSpPr/>
          <p:nvPr/>
        </p:nvSpPr>
        <p:spPr>
          <a:xfrm>
            <a:off x="6120315" y="5075656"/>
            <a:ext cx="312821" cy="3128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4" name="직사각형 463">
            <a:extLst>
              <a:ext uri="{FF2B5EF4-FFF2-40B4-BE49-F238E27FC236}">
                <a16:creationId xmlns:a16="http://schemas.microsoft.com/office/drawing/2014/main" id="{1969B2A6-E28C-4C00-99C5-C0B9448331EB}"/>
              </a:ext>
            </a:extLst>
          </p:cNvPr>
          <p:cNvSpPr/>
          <p:nvPr/>
        </p:nvSpPr>
        <p:spPr>
          <a:xfrm>
            <a:off x="6429125" y="5075656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65739568-D9F8-455D-90E1-8FB1093970CF}"/>
              </a:ext>
            </a:extLst>
          </p:cNvPr>
          <p:cNvSpPr/>
          <p:nvPr/>
        </p:nvSpPr>
        <p:spPr>
          <a:xfrm>
            <a:off x="6737935" y="5075656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9AEF4D73-BE26-428C-8F4D-1E26AA7952CD}"/>
              </a:ext>
            </a:extLst>
          </p:cNvPr>
          <p:cNvSpPr/>
          <p:nvPr/>
        </p:nvSpPr>
        <p:spPr>
          <a:xfrm>
            <a:off x="7046745" y="5075656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2A78ED23-F8A6-458F-B3AF-5BCB58068145}"/>
              </a:ext>
            </a:extLst>
          </p:cNvPr>
          <p:cNvSpPr/>
          <p:nvPr/>
        </p:nvSpPr>
        <p:spPr>
          <a:xfrm>
            <a:off x="7355555" y="5075656"/>
            <a:ext cx="312821" cy="31282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37DBC87-01C9-4F6B-80F0-8F0D3EEBFD60}"/>
              </a:ext>
            </a:extLst>
          </p:cNvPr>
          <p:cNvSpPr/>
          <p:nvPr/>
        </p:nvSpPr>
        <p:spPr>
          <a:xfrm>
            <a:off x="4664496" y="3712081"/>
            <a:ext cx="330200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0185A416-28C0-4D81-8B5C-ECD3920A6C1F}"/>
              </a:ext>
            </a:extLst>
          </p:cNvPr>
          <p:cNvSpPr txBox="1"/>
          <p:nvPr/>
        </p:nvSpPr>
        <p:spPr>
          <a:xfrm>
            <a:off x="2058645" y="14493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B2F42C71-66AB-4A20-8BD1-310162DEEB1C}"/>
              </a:ext>
            </a:extLst>
          </p:cNvPr>
          <p:cNvSpPr txBox="1"/>
          <p:nvPr/>
        </p:nvSpPr>
        <p:spPr>
          <a:xfrm>
            <a:off x="5425894" y="209267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1668A51-9E34-497A-950F-E34653A9D960}"/>
              </a:ext>
            </a:extLst>
          </p:cNvPr>
          <p:cNvSpPr/>
          <p:nvPr/>
        </p:nvSpPr>
        <p:spPr>
          <a:xfrm>
            <a:off x="8351599" y="225173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46327E3-3A8F-40DC-88E0-18A06E79A231}"/>
              </a:ext>
            </a:extLst>
          </p:cNvPr>
          <p:cNvSpPr/>
          <p:nvPr/>
        </p:nvSpPr>
        <p:spPr>
          <a:xfrm>
            <a:off x="8742223" y="225173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83108515-A7C5-49A0-AB55-BD72C5EB79DC}"/>
              </a:ext>
            </a:extLst>
          </p:cNvPr>
          <p:cNvSpPr/>
          <p:nvPr/>
        </p:nvSpPr>
        <p:spPr>
          <a:xfrm>
            <a:off x="9132847" y="225173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DEB325BB-9AD6-4446-8EBC-7CA20D5F0852}"/>
              </a:ext>
            </a:extLst>
          </p:cNvPr>
          <p:cNvSpPr/>
          <p:nvPr/>
        </p:nvSpPr>
        <p:spPr>
          <a:xfrm>
            <a:off x="9523471" y="225173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F85DDE96-1561-4F7E-9316-4B8920B81149}"/>
              </a:ext>
            </a:extLst>
          </p:cNvPr>
          <p:cNvSpPr/>
          <p:nvPr/>
        </p:nvSpPr>
        <p:spPr>
          <a:xfrm>
            <a:off x="8351599" y="264792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5D4E4CB-71E1-4E1F-A405-F72B83436873}"/>
              </a:ext>
            </a:extLst>
          </p:cNvPr>
          <p:cNvSpPr/>
          <p:nvPr/>
        </p:nvSpPr>
        <p:spPr>
          <a:xfrm>
            <a:off x="8742223" y="264792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1B8F1D99-3447-4D93-B2AF-D68A89C2E057}"/>
              </a:ext>
            </a:extLst>
          </p:cNvPr>
          <p:cNvSpPr/>
          <p:nvPr/>
        </p:nvSpPr>
        <p:spPr>
          <a:xfrm>
            <a:off x="9132847" y="264792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A10939D3-D0B3-4376-8890-D46919E7490A}"/>
              </a:ext>
            </a:extLst>
          </p:cNvPr>
          <p:cNvSpPr/>
          <p:nvPr/>
        </p:nvSpPr>
        <p:spPr>
          <a:xfrm>
            <a:off x="9523471" y="264792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74469263-AE7C-44B7-B1EA-AA15E8BB0E09}"/>
              </a:ext>
            </a:extLst>
          </p:cNvPr>
          <p:cNvSpPr/>
          <p:nvPr/>
        </p:nvSpPr>
        <p:spPr>
          <a:xfrm>
            <a:off x="8351599" y="304532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B20FBAB5-DB62-4AF0-9C80-AA78B1BC3F65}"/>
              </a:ext>
            </a:extLst>
          </p:cNvPr>
          <p:cNvSpPr/>
          <p:nvPr/>
        </p:nvSpPr>
        <p:spPr>
          <a:xfrm>
            <a:off x="8742223" y="304532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F964B13F-3D1B-453A-B95D-28F74D22A581}"/>
              </a:ext>
            </a:extLst>
          </p:cNvPr>
          <p:cNvSpPr/>
          <p:nvPr/>
        </p:nvSpPr>
        <p:spPr>
          <a:xfrm>
            <a:off x="9132847" y="304532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A6125149-AD59-41DC-9986-CFE1F658ADE5}"/>
              </a:ext>
            </a:extLst>
          </p:cNvPr>
          <p:cNvSpPr/>
          <p:nvPr/>
        </p:nvSpPr>
        <p:spPr>
          <a:xfrm>
            <a:off x="9523471" y="304532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17531845-C57C-42EA-8F34-211B014F552B}"/>
              </a:ext>
            </a:extLst>
          </p:cNvPr>
          <p:cNvSpPr/>
          <p:nvPr/>
        </p:nvSpPr>
        <p:spPr>
          <a:xfrm>
            <a:off x="8351599" y="344272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F228F2AC-B06B-4946-BF4C-CA1060468C8B}"/>
              </a:ext>
            </a:extLst>
          </p:cNvPr>
          <p:cNvSpPr/>
          <p:nvPr/>
        </p:nvSpPr>
        <p:spPr>
          <a:xfrm>
            <a:off x="8742223" y="344272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796AE03D-684C-49CE-A4EE-041E2217E40D}"/>
              </a:ext>
            </a:extLst>
          </p:cNvPr>
          <p:cNvSpPr/>
          <p:nvPr/>
        </p:nvSpPr>
        <p:spPr>
          <a:xfrm>
            <a:off x="9132847" y="344272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F223BC62-7215-42FA-A2E5-54390762EB63}"/>
              </a:ext>
            </a:extLst>
          </p:cNvPr>
          <p:cNvSpPr/>
          <p:nvPr/>
        </p:nvSpPr>
        <p:spPr>
          <a:xfrm>
            <a:off x="9523471" y="344272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ECC4B910-4278-4E11-BAAE-9BAF9A5DF9BB}"/>
              </a:ext>
            </a:extLst>
          </p:cNvPr>
          <p:cNvGrpSpPr/>
          <p:nvPr/>
        </p:nvGrpSpPr>
        <p:grpSpPr>
          <a:xfrm>
            <a:off x="8366424" y="2239601"/>
            <a:ext cx="788021" cy="793590"/>
            <a:chOff x="8202273" y="3426571"/>
            <a:chExt cx="788021" cy="793590"/>
          </a:xfrm>
        </p:grpSpPr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1570BCB5-B8D6-40F6-9401-93523C23E150}"/>
                </a:ext>
              </a:extLst>
            </p:cNvPr>
            <p:cNvSpPr/>
            <p:nvPr/>
          </p:nvSpPr>
          <p:spPr>
            <a:xfrm>
              <a:off x="8202273" y="3426571"/>
              <a:ext cx="397397" cy="3973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BE801351-CE45-432B-9B37-3F0840B5518E}"/>
                </a:ext>
              </a:extLst>
            </p:cNvPr>
            <p:cNvSpPr/>
            <p:nvPr/>
          </p:nvSpPr>
          <p:spPr>
            <a:xfrm>
              <a:off x="8592897" y="3426571"/>
              <a:ext cx="397397" cy="3973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34E985AD-5C08-4FA9-87BF-30AB2E288F7D}"/>
                </a:ext>
              </a:extLst>
            </p:cNvPr>
            <p:cNvSpPr/>
            <p:nvPr/>
          </p:nvSpPr>
          <p:spPr>
            <a:xfrm>
              <a:off x="8202273" y="3822764"/>
              <a:ext cx="397397" cy="3973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2DB5B6AC-124D-4B6F-8D07-F0C27BC4C31E}"/>
                </a:ext>
              </a:extLst>
            </p:cNvPr>
            <p:cNvSpPr/>
            <p:nvPr/>
          </p:nvSpPr>
          <p:spPr>
            <a:xfrm>
              <a:off x="8592897" y="3822764"/>
              <a:ext cx="397397" cy="3973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C9988584-ACF2-40C8-92DC-F8EA22FB4CFD}"/>
              </a:ext>
            </a:extLst>
          </p:cNvPr>
          <p:cNvSpPr/>
          <p:nvPr/>
        </p:nvSpPr>
        <p:spPr>
          <a:xfrm>
            <a:off x="8358372" y="406965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7545F0C0-34A4-4383-B346-413F367A1EA8}"/>
              </a:ext>
            </a:extLst>
          </p:cNvPr>
          <p:cNvSpPr/>
          <p:nvPr/>
        </p:nvSpPr>
        <p:spPr>
          <a:xfrm>
            <a:off x="8748996" y="406965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817C4F31-99B1-4368-BF27-13FB46AB0300}"/>
              </a:ext>
            </a:extLst>
          </p:cNvPr>
          <p:cNvSpPr/>
          <p:nvPr/>
        </p:nvSpPr>
        <p:spPr>
          <a:xfrm>
            <a:off x="9139620" y="406965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460DDA82-EBC4-4BC7-99FA-6C3C813BECB3}"/>
              </a:ext>
            </a:extLst>
          </p:cNvPr>
          <p:cNvSpPr/>
          <p:nvPr/>
        </p:nvSpPr>
        <p:spPr>
          <a:xfrm>
            <a:off x="9530244" y="406965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C7A81836-282E-45DF-BF9F-D5A78FAF928B}"/>
              </a:ext>
            </a:extLst>
          </p:cNvPr>
          <p:cNvSpPr/>
          <p:nvPr/>
        </p:nvSpPr>
        <p:spPr>
          <a:xfrm>
            <a:off x="8358372" y="446584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DCA9CB26-01DD-4821-8E30-C7350021C866}"/>
              </a:ext>
            </a:extLst>
          </p:cNvPr>
          <p:cNvSpPr/>
          <p:nvPr/>
        </p:nvSpPr>
        <p:spPr>
          <a:xfrm>
            <a:off x="8748996" y="446584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D589B4D8-53A6-4CEA-A150-593F1FF9A9AE}"/>
              </a:ext>
            </a:extLst>
          </p:cNvPr>
          <p:cNvSpPr/>
          <p:nvPr/>
        </p:nvSpPr>
        <p:spPr>
          <a:xfrm>
            <a:off x="9139620" y="446584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682A1D3D-873C-48A3-88F7-C600B58FBEF9}"/>
              </a:ext>
            </a:extLst>
          </p:cNvPr>
          <p:cNvSpPr/>
          <p:nvPr/>
        </p:nvSpPr>
        <p:spPr>
          <a:xfrm>
            <a:off x="9530244" y="446584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B3CBF177-9F9C-4C8D-96B7-A730EA134A75}"/>
              </a:ext>
            </a:extLst>
          </p:cNvPr>
          <p:cNvSpPr/>
          <p:nvPr/>
        </p:nvSpPr>
        <p:spPr>
          <a:xfrm>
            <a:off x="8358372" y="486324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CE2366AB-A35D-4D62-9A9D-04BCB02B674D}"/>
              </a:ext>
            </a:extLst>
          </p:cNvPr>
          <p:cNvSpPr/>
          <p:nvPr/>
        </p:nvSpPr>
        <p:spPr>
          <a:xfrm>
            <a:off x="8748996" y="486324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7CD54EA0-225A-43E5-A885-483A13D9F2E8}"/>
              </a:ext>
            </a:extLst>
          </p:cNvPr>
          <p:cNvSpPr/>
          <p:nvPr/>
        </p:nvSpPr>
        <p:spPr>
          <a:xfrm>
            <a:off x="9139620" y="486324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415B8372-F5D5-4530-AED2-1738C0D4B7B7}"/>
              </a:ext>
            </a:extLst>
          </p:cNvPr>
          <p:cNvSpPr/>
          <p:nvPr/>
        </p:nvSpPr>
        <p:spPr>
          <a:xfrm>
            <a:off x="9530244" y="486324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F373ED24-8E09-4869-86C1-9DE5758B6848}"/>
              </a:ext>
            </a:extLst>
          </p:cNvPr>
          <p:cNvSpPr/>
          <p:nvPr/>
        </p:nvSpPr>
        <p:spPr>
          <a:xfrm>
            <a:off x="8358372" y="526063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F321F4A0-8277-4F4C-8808-E77FFAFCC5D5}"/>
              </a:ext>
            </a:extLst>
          </p:cNvPr>
          <p:cNvSpPr/>
          <p:nvPr/>
        </p:nvSpPr>
        <p:spPr>
          <a:xfrm>
            <a:off x="8748996" y="526063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71A479E4-4EAE-41B4-9DA4-508D01FEBD17}"/>
              </a:ext>
            </a:extLst>
          </p:cNvPr>
          <p:cNvSpPr/>
          <p:nvPr/>
        </p:nvSpPr>
        <p:spPr>
          <a:xfrm>
            <a:off x="9139620" y="526063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B69969A2-DB8F-4F6F-A9E1-25371C5FB8A6}"/>
              </a:ext>
            </a:extLst>
          </p:cNvPr>
          <p:cNvSpPr/>
          <p:nvPr/>
        </p:nvSpPr>
        <p:spPr>
          <a:xfrm>
            <a:off x="9530244" y="526063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8" name="그룹 467">
            <a:extLst>
              <a:ext uri="{FF2B5EF4-FFF2-40B4-BE49-F238E27FC236}">
                <a16:creationId xmlns:a16="http://schemas.microsoft.com/office/drawing/2014/main" id="{D8682B52-DD7E-405F-B9A5-59C8047F88F6}"/>
              </a:ext>
            </a:extLst>
          </p:cNvPr>
          <p:cNvGrpSpPr/>
          <p:nvPr/>
        </p:nvGrpSpPr>
        <p:grpSpPr>
          <a:xfrm>
            <a:off x="8373197" y="4057518"/>
            <a:ext cx="788021" cy="793590"/>
            <a:chOff x="8202273" y="3426571"/>
            <a:chExt cx="788021" cy="793590"/>
          </a:xfrm>
        </p:grpSpPr>
        <p:sp>
          <p:nvSpPr>
            <p:cNvPr id="469" name="직사각형 468">
              <a:extLst>
                <a:ext uri="{FF2B5EF4-FFF2-40B4-BE49-F238E27FC236}">
                  <a16:creationId xmlns:a16="http://schemas.microsoft.com/office/drawing/2014/main" id="{D2049185-4DB3-42E8-8EBD-44D568F97BEE}"/>
                </a:ext>
              </a:extLst>
            </p:cNvPr>
            <p:cNvSpPr/>
            <p:nvPr/>
          </p:nvSpPr>
          <p:spPr>
            <a:xfrm>
              <a:off x="8202273" y="3426571"/>
              <a:ext cx="397397" cy="3973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0" name="직사각형 469">
              <a:extLst>
                <a:ext uri="{FF2B5EF4-FFF2-40B4-BE49-F238E27FC236}">
                  <a16:creationId xmlns:a16="http://schemas.microsoft.com/office/drawing/2014/main" id="{7E491495-F80E-4993-ADC5-3D87ACF197C2}"/>
                </a:ext>
              </a:extLst>
            </p:cNvPr>
            <p:cNvSpPr/>
            <p:nvPr/>
          </p:nvSpPr>
          <p:spPr>
            <a:xfrm>
              <a:off x="8592897" y="3426571"/>
              <a:ext cx="397397" cy="3973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1" name="직사각형 470">
              <a:extLst>
                <a:ext uri="{FF2B5EF4-FFF2-40B4-BE49-F238E27FC236}">
                  <a16:creationId xmlns:a16="http://schemas.microsoft.com/office/drawing/2014/main" id="{249DB179-789D-42D3-9633-EAE94C06D1AB}"/>
                </a:ext>
              </a:extLst>
            </p:cNvPr>
            <p:cNvSpPr/>
            <p:nvPr/>
          </p:nvSpPr>
          <p:spPr>
            <a:xfrm>
              <a:off x="8202273" y="3822764"/>
              <a:ext cx="397397" cy="3973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0" name="직사각형 479">
              <a:extLst>
                <a:ext uri="{FF2B5EF4-FFF2-40B4-BE49-F238E27FC236}">
                  <a16:creationId xmlns:a16="http://schemas.microsoft.com/office/drawing/2014/main" id="{D95D2C7D-6626-423B-9635-56F8CDD0DA0A}"/>
                </a:ext>
              </a:extLst>
            </p:cNvPr>
            <p:cNvSpPr/>
            <p:nvPr/>
          </p:nvSpPr>
          <p:spPr>
            <a:xfrm>
              <a:off x="8592897" y="3822764"/>
              <a:ext cx="397397" cy="3973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2369F9-403A-4E90-A87A-9B02FB332871}"/>
              </a:ext>
            </a:extLst>
          </p:cNvPr>
          <p:cNvGrpSpPr/>
          <p:nvPr/>
        </p:nvGrpSpPr>
        <p:grpSpPr>
          <a:xfrm>
            <a:off x="1129043" y="1916668"/>
            <a:ext cx="3062807" cy="4841863"/>
            <a:chOff x="700418" y="1746114"/>
            <a:chExt cx="3404321" cy="5381749"/>
          </a:xfrm>
        </p:grpSpPr>
        <p:sp>
          <p:nvSpPr>
            <p:cNvPr id="472" name="직사각형 471">
              <a:extLst>
                <a:ext uri="{FF2B5EF4-FFF2-40B4-BE49-F238E27FC236}">
                  <a16:creationId xmlns:a16="http://schemas.microsoft.com/office/drawing/2014/main" id="{C6524311-5101-47D3-92A1-99DAADCFF87E}"/>
                </a:ext>
              </a:extLst>
            </p:cNvPr>
            <p:cNvSpPr/>
            <p:nvPr/>
          </p:nvSpPr>
          <p:spPr>
            <a:xfrm>
              <a:off x="700418" y="1746114"/>
              <a:ext cx="3404321" cy="538174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3" name="직사각형 472">
              <a:extLst>
                <a:ext uri="{FF2B5EF4-FFF2-40B4-BE49-F238E27FC236}">
                  <a16:creationId xmlns:a16="http://schemas.microsoft.com/office/drawing/2014/main" id="{924F07F4-CF88-4726-AA46-0136E2AC87CB}"/>
                </a:ext>
              </a:extLst>
            </p:cNvPr>
            <p:cNvSpPr/>
            <p:nvPr/>
          </p:nvSpPr>
          <p:spPr>
            <a:xfrm>
              <a:off x="738793" y="1788365"/>
              <a:ext cx="3327381" cy="176543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99E74920-B675-4ED4-9BDA-C7513A7DC219}"/>
                </a:ext>
              </a:extLst>
            </p:cNvPr>
            <p:cNvSpPr/>
            <p:nvPr/>
          </p:nvSpPr>
          <p:spPr>
            <a:xfrm>
              <a:off x="776860" y="1824440"/>
              <a:ext cx="3248237" cy="5623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3C82246B-44B1-4DDE-B558-04A3495605F4}"/>
                </a:ext>
              </a:extLst>
            </p:cNvPr>
            <p:cNvSpPr/>
            <p:nvPr/>
          </p:nvSpPr>
          <p:spPr>
            <a:xfrm>
              <a:off x="776860" y="2386836"/>
              <a:ext cx="3248237" cy="5623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6" name="직사각형 475">
              <a:extLst>
                <a:ext uri="{FF2B5EF4-FFF2-40B4-BE49-F238E27FC236}">
                  <a16:creationId xmlns:a16="http://schemas.microsoft.com/office/drawing/2014/main" id="{D31E1673-7DA5-4F82-86FE-8721FDE3F41D}"/>
                </a:ext>
              </a:extLst>
            </p:cNvPr>
            <p:cNvSpPr/>
            <p:nvPr/>
          </p:nvSpPr>
          <p:spPr>
            <a:xfrm>
              <a:off x="776860" y="2949232"/>
              <a:ext cx="3248237" cy="5623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7" name="직사각형 476">
              <a:extLst>
                <a:ext uri="{FF2B5EF4-FFF2-40B4-BE49-F238E27FC236}">
                  <a16:creationId xmlns:a16="http://schemas.microsoft.com/office/drawing/2014/main" id="{00F5F576-8E9C-431F-8D8D-6F8CD0824F5A}"/>
                </a:ext>
              </a:extLst>
            </p:cNvPr>
            <p:cNvSpPr/>
            <p:nvPr/>
          </p:nvSpPr>
          <p:spPr>
            <a:xfrm>
              <a:off x="738793" y="3553801"/>
              <a:ext cx="3327381" cy="176543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8" name="직사각형 477">
              <a:extLst>
                <a:ext uri="{FF2B5EF4-FFF2-40B4-BE49-F238E27FC236}">
                  <a16:creationId xmlns:a16="http://schemas.microsoft.com/office/drawing/2014/main" id="{8450FE17-DA25-4364-A9A1-67F731E9C994}"/>
                </a:ext>
              </a:extLst>
            </p:cNvPr>
            <p:cNvSpPr/>
            <p:nvPr/>
          </p:nvSpPr>
          <p:spPr>
            <a:xfrm>
              <a:off x="776860" y="3589876"/>
              <a:ext cx="3248237" cy="5623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9" name="직사각형 478">
              <a:extLst>
                <a:ext uri="{FF2B5EF4-FFF2-40B4-BE49-F238E27FC236}">
                  <a16:creationId xmlns:a16="http://schemas.microsoft.com/office/drawing/2014/main" id="{0274AEEE-1F94-4C7F-AD4D-3EA1945F1942}"/>
                </a:ext>
              </a:extLst>
            </p:cNvPr>
            <p:cNvSpPr/>
            <p:nvPr/>
          </p:nvSpPr>
          <p:spPr>
            <a:xfrm>
              <a:off x="776860" y="4152272"/>
              <a:ext cx="3248237" cy="5623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1" name="직사각형 480">
              <a:extLst>
                <a:ext uri="{FF2B5EF4-FFF2-40B4-BE49-F238E27FC236}">
                  <a16:creationId xmlns:a16="http://schemas.microsoft.com/office/drawing/2014/main" id="{614A5B85-ED5A-47AB-A536-DCDF8E50F83F}"/>
                </a:ext>
              </a:extLst>
            </p:cNvPr>
            <p:cNvSpPr/>
            <p:nvPr/>
          </p:nvSpPr>
          <p:spPr>
            <a:xfrm>
              <a:off x="776860" y="4714668"/>
              <a:ext cx="3248237" cy="5623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2" name="직사각형 481">
              <a:extLst>
                <a:ext uri="{FF2B5EF4-FFF2-40B4-BE49-F238E27FC236}">
                  <a16:creationId xmlns:a16="http://schemas.microsoft.com/office/drawing/2014/main" id="{6811B1B1-C5E4-4D13-87D4-E5697E3C4C0B}"/>
                </a:ext>
              </a:extLst>
            </p:cNvPr>
            <p:cNvSpPr/>
            <p:nvPr/>
          </p:nvSpPr>
          <p:spPr>
            <a:xfrm>
              <a:off x="738793" y="5319237"/>
              <a:ext cx="3327381" cy="176543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B24B9D22-03F8-4028-9949-476EA7FE0AAB}"/>
                </a:ext>
              </a:extLst>
            </p:cNvPr>
            <p:cNvSpPr/>
            <p:nvPr/>
          </p:nvSpPr>
          <p:spPr>
            <a:xfrm>
              <a:off x="776860" y="5355312"/>
              <a:ext cx="3248237" cy="5623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B00BA0FF-F6C0-4F5F-9048-3C0C80603443}"/>
                </a:ext>
              </a:extLst>
            </p:cNvPr>
            <p:cNvSpPr/>
            <p:nvPr/>
          </p:nvSpPr>
          <p:spPr>
            <a:xfrm>
              <a:off x="776860" y="5917708"/>
              <a:ext cx="3248237" cy="5623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13FCA695-73E4-41A2-B5C4-6C4679C142C7}"/>
                </a:ext>
              </a:extLst>
            </p:cNvPr>
            <p:cNvSpPr/>
            <p:nvPr/>
          </p:nvSpPr>
          <p:spPr>
            <a:xfrm>
              <a:off x="776860" y="6480104"/>
              <a:ext cx="3248237" cy="5623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86" name="그룹 485">
              <a:extLst>
                <a:ext uri="{FF2B5EF4-FFF2-40B4-BE49-F238E27FC236}">
                  <a16:creationId xmlns:a16="http://schemas.microsoft.com/office/drawing/2014/main" id="{5ED8ED5B-5584-4C7E-ACE9-905E3E3600B7}"/>
                </a:ext>
              </a:extLst>
            </p:cNvPr>
            <p:cNvGrpSpPr/>
            <p:nvPr/>
          </p:nvGrpSpPr>
          <p:grpSpPr>
            <a:xfrm>
              <a:off x="816508" y="1862341"/>
              <a:ext cx="1581060" cy="5140807"/>
              <a:chOff x="5591450" y="1580027"/>
              <a:chExt cx="1581060" cy="5140807"/>
            </a:xfrm>
          </p:grpSpPr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035EDA98-0F5E-49E7-A7C5-FF70CFA56F86}"/>
                  </a:ext>
                </a:extLst>
              </p:cNvPr>
              <p:cNvSpPr/>
              <p:nvPr/>
            </p:nvSpPr>
            <p:spPr>
              <a:xfrm>
                <a:off x="5591450" y="1580027"/>
                <a:ext cx="1581060" cy="485142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527494BF-9501-4066-A814-C821039E7B55}"/>
                  </a:ext>
                </a:extLst>
              </p:cNvPr>
              <p:cNvSpPr/>
              <p:nvPr/>
            </p:nvSpPr>
            <p:spPr>
              <a:xfrm>
                <a:off x="5628834" y="1618514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9" name="직사각형 488">
                <a:extLst>
                  <a:ext uri="{FF2B5EF4-FFF2-40B4-BE49-F238E27FC236}">
                    <a16:creationId xmlns:a16="http://schemas.microsoft.com/office/drawing/2014/main" id="{1708FD44-5F21-4D0D-A257-A284DAD8EEC1}"/>
                  </a:ext>
                </a:extLst>
              </p:cNvPr>
              <p:cNvSpPr/>
              <p:nvPr/>
            </p:nvSpPr>
            <p:spPr>
              <a:xfrm>
                <a:off x="5666900" y="1653344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0" name="직사각형 489">
                <a:extLst>
                  <a:ext uri="{FF2B5EF4-FFF2-40B4-BE49-F238E27FC236}">
                    <a16:creationId xmlns:a16="http://schemas.microsoft.com/office/drawing/2014/main" id="{542E5ED3-375E-4C06-B91E-F5B9E25614C6}"/>
                  </a:ext>
                </a:extLst>
              </p:cNvPr>
              <p:cNvSpPr/>
              <p:nvPr/>
            </p:nvSpPr>
            <p:spPr>
              <a:xfrm>
                <a:off x="6005407" y="1653344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1" name="직사각형 490">
                <a:extLst>
                  <a:ext uri="{FF2B5EF4-FFF2-40B4-BE49-F238E27FC236}">
                    <a16:creationId xmlns:a16="http://schemas.microsoft.com/office/drawing/2014/main" id="{B2494C5B-E8EE-494A-8E97-1243C882B122}"/>
                  </a:ext>
                </a:extLst>
              </p:cNvPr>
              <p:cNvSpPr/>
              <p:nvPr/>
            </p:nvSpPr>
            <p:spPr>
              <a:xfrm>
                <a:off x="6381980" y="1618514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2" name="직사각형 491">
                <a:extLst>
                  <a:ext uri="{FF2B5EF4-FFF2-40B4-BE49-F238E27FC236}">
                    <a16:creationId xmlns:a16="http://schemas.microsoft.com/office/drawing/2014/main" id="{B11D87AD-19E6-4F93-8F07-B2E01082E1EC}"/>
                  </a:ext>
                </a:extLst>
              </p:cNvPr>
              <p:cNvSpPr/>
              <p:nvPr/>
            </p:nvSpPr>
            <p:spPr>
              <a:xfrm>
                <a:off x="6420046" y="1653344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BAE2791F-14CD-4866-B6CC-7CE89FE9652B}"/>
                  </a:ext>
                </a:extLst>
              </p:cNvPr>
              <p:cNvSpPr/>
              <p:nvPr/>
            </p:nvSpPr>
            <p:spPr>
              <a:xfrm>
                <a:off x="6758553" y="1653344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07B8C7D8-5203-45F9-9CD6-B304AD972A65}"/>
                  </a:ext>
                </a:extLst>
              </p:cNvPr>
              <p:cNvSpPr/>
              <p:nvPr/>
            </p:nvSpPr>
            <p:spPr>
              <a:xfrm>
                <a:off x="5591450" y="2142424"/>
                <a:ext cx="1581060" cy="485142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3A73681F-6754-49AB-8DA0-1B45F1F0AB13}"/>
                  </a:ext>
                </a:extLst>
              </p:cNvPr>
              <p:cNvSpPr/>
              <p:nvPr/>
            </p:nvSpPr>
            <p:spPr>
              <a:xfrm>
                <a:off x="5628834" y="2180911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AD8CD5EC-8E56-4A56-86FA-BBC17FDF9C5C}"/>
                  </a:ext>
                </a:extLst>
              </p:cNvPr>
              <p:cNvSpPr/>
              <p:nvPr/>
            </p:nvSpPr>
            <p:spPr>
              <a:xfrm>
                <a:off x="5666900" y="2215741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0C45F914-5E99-4C4D-9610-94B4405D4631}"/>
                  </a:ext>
                </a:extLst>
              </p:cNvPr>
              <p:cNvSpPr/>
              <p:nvPr/>
            </p:nvSpPr>
            <p:spPr>
              <a:xfrm>
                <a:off x="6005407" y="2215741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9A088A06-982B-46CB-9D7E-ACC0A333E40E}"/>
                  </a:ext>
                </a:extLst>
              </p:cNvPr>
              <p:cNvSpPr/>
              <p:nvPr/>
            </p:nvSpPr>
            <p:spPr>
              <a:xfrm>
                <a:off x="6381980" y="2180911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6D07C7CB-8DDC-440F-9FFA-1B693ED2D0A7}"/>
                  </a:ext>
                </a:extLst>
              </p:cNvPr>
              <p:cNvSpPr/>
              <p:nvPr/>
            </p:nvSpPr>
            <p:spPr>
              <a:xfrm>
                <a:off x="6420046" y="2215741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C157BACB-1AE0-42B5-86CB-D79D327FA355}"/>
                  </a:ext>
                </a:extLst>
              </p:cNvPr>
              <p:cNvSpPr/>
              <p:nvPr/>
            </p:nvSpPr>
            <p:spPr>
              <a:xfrm>
                <a:off x="6758553" y="2215741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62191165-FBFA-43AE-8EEF-6516D05A35FF}"/>
                  </a:ext>
                </a:extLst>
              </p:cNvPr>
              <p:cNvSpPr/>
              <p:nvPr/>
            </p:nvSpPr>
            <p:spPr>
              <a:xfrm>
                <a:off x="5591450" y="2704820"/>
                <a:ext cx="1581060" cy="485142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5C89CD59-9D1E-47DB-A4DB-B050E2D5D31E}"/>
                  </a:ext>
                </a:extLst>
              </p:cNvPr>
              <p:cNvSpPr/>
              <p:nvPr/>
            </p:nvSpPr>
            <p:spPr>
              <a:xfrm>
                <a:off x="5628834" y="2743307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BE3933AC-51B0-4666-8342-04BB08ED9CA4}"/>
                  </a:ext>
                </a:extLst>
              </p:cNvPr>
              <p:cNvSpPr/>
              <p:nvPr/>
            </p:nvSpPr>
            <p:spPr>
              <a:xfrm>
                <a:off x="5666900" y="2778137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E686504E-CBA6-414F-BD33-D8872A0B9FAD}"/>
                  </a:ext>
                </a:extLst>
              </p:cNvPr>
              <p:cNvSpPr/>
              <p:nvPr/>
            </p:nvSpPr>
            <p:spPr>
              <a:xfrm>
                <a:off x="6005407" y="2778137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22C1A773-9B2B-474D-878D-A639D5D743C3}"/>
                  </a:ext>
                </a:extLst>
              </p:cNvPr>
              <p:cNvSpPr/>
              <p:nvPr/>
            </p:nvSpPr>
            <p:spPr>
              <a:xfrm>
                <a:off x="6381980" y="2743307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37D99F1C-7001-45C1-8FFA-AA57A914AC3F}"/>
                  </a:ext>
                </a:extLst>
              </p:cNvPr>
              <p:cNvSpPr/>
              <p:nvPr/>
            </p:nvSpPr>
            <p:spPr>
              <a:xfrm>
                <a:off x="6420046" y="2778137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12B25885-1EEE-449F-B202-3CC89E33C2F9}"/>
                  </a:ext>
                </a:extLst>
              </p:cNvPr>
              <p:cNvSpPr/>
              <p:nvPr/>
            </p:nvSpPr>
            <p:spPr>
              <a:xfrm>
                <a:off x="6758553" y="2778137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079F74FB-565E-425F-8AB1-2B1148470A34}"/>
                  </a:ext>
                </a:extLst>
              </p:cNvPr>
              <p:cNvSpPr/>
              <p:nvPr/>
            </p:nvSpPr>
            <p:spPr>
              <a:xfrm>
                <a:off x="5591450" y="3345463"/>
                <a:ext cx="1581060" cy="485142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008CDEA7-8430-4CE5-9499-55F7E7A64911}"/>
                  </a:ext>
                </a:extLst>
              </p:cNvPr>
              <p:cNvSpPr/>
              <p:nvPr/>
            </p:nvSpPr>
            <p:spPr>
              <a:xfrm>
                <a:off x="5628834" y="3383950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F575E3BE-9725-44B9-BAF7-D4FA136E47E7}"/>
                  </a:ext>
                </a:extLst>
              </p:cNvPr>
              <p:cNvSpPr/>
              <p:nvPr/>
            </p:nvSpPr>
            <p:spPr>
              <a:xfrm>
                <a:off x="5666900" y="3418780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74CE0349-8BC5-41D2-937B-548DE762A0FF}"/>
                  </a:ext>
                </a:extLst>
              </p:cNvPr>
              <p:cNvSpPr/>
              <p:nvPr/>
            </p:nvSpPr>
            <p:spPr>
              <a:xfrm>
                <a:off x="6005407" y="3418780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2" name="직사각형 511">
                <a:extLst>
                  <a:ext uri="{FF2B5EF4-FFF2-40B4-BE49-F238E27FC236}">
                    <a16:creationId xmlns:a16="http://schemas.microsoft.com/office/drawing/2014/main" id="{216D6150-36FB-4444-A69B-96ECD9822945}"/>
                  </a:ext>
                </a:extLst>
              </p:cNvPr>
              <p:cNvSpPr/>
              <p:nvPr/>
            </p:nvSpPr>
            <p:spPr>
              <a:xfrm>
                <a:off x="6381980" y="3383950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3" name="직사각형 512">
                <a:extLst>
                  <a:ext uri="{FF2B5EF4-FFF2-40B4-BE49-F238E27FC236}">
                    <a16:creationId xmlns:a16="http://schemas.microsoft.com/office/drawing/2014/main" id="{B04F0E70-803B-47F2-B7A6-20146DD1AEEF}"/>
                  </a:ext>
                </a:extLst>
              </p:cNvPr>
              <p:cNvSpPr/>
              <p:nvPr/>
            </p:nvSpPr>
            <p:spPr>
              <a:xfrm>
                <a:off x="6420046" y="3418780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4" name="직사각형 513">
                <a:extLst>
                  <a:ext uri="{FF2B5EF4-FFF2-40B4-BE49-F238E27FC236}">
                    <a16:creationId xmlns:a16="http://schemas.microsoft.com/office/drawing/2014/main" id="{44C3E931-A73C-468B-BCB2-286A28A1D899}"/>
                  </a:ext>
                </a:extLst>
              </p:cNvPr>
              <p:cNvSpPr/>
              <p:nvPr/>
            </p:nvSpPr>
            <p:spPr>
              <a:xfrm>
                <a:off x="6758553" y="3418780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5" name="직사각형 514">
                <a:extLst>
                  <a:ext uri="{FF2B5EF4-FFF2-40B4-BE49-F238E27FC236}">
                    <a16:creationId xmlns:a16="http://schemas.microsoft.com/office/drawing/2014/main" id="{818AEA52-F299-4DF0-A611-31D98A574104}"/>
                  </a:ext>
                </a:extLst>
              </p:cNvPr>
              <p:cNvSpPr/>
              <p:nvPr/>
            </p:nvSpPr>
            <p:spPr>
              <a:xfrm>
                <a:off x="5591450" y="3907860"/>
                <a:ext cx="1581060" cy="485142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6" name="직사각형 515">
                <a:extLst>
                  <a:ext uri="{FF2B5EF4-FFF2-40B4-BE49-F238E27FC236}">
                    <a16:creationId xmlns:a16="http://schemas.microsoft.com/office/drawing/2014/main" id="{7A291A08-0D29-41C8-9D26-A9114E84BF23}"/>
                  </a:ext>
                </a:extLst>
              </p:cNvPr>
              <p:cNvSpPr/>
              <p:nvPr/>
            </p:nvSpPr>
            <p:spPr>
              <a:xfrm>
                <a:off x="5628834" y="3946347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7" name="직사각형 516">
                <a:extLst>
                  <a:ext uri="{FF2B5EF4-FFF2-40B4-BE49-F238E27FC236}">
                    <a16:creationId xmlns:a16="http://schemas.microsoft.com/office/drawing/2014/main" id="{2E7EAA95-D9AB-4F2F-8BBA-1BF643F8895C}"/>
                  </a:ext>
                </a:extLst>
              </p:cNvPr>
              <p:cNvSpPr/>
              <p:nvPr/>
            </p:nvSpPr>
            <p:spPr>
              <a:xfrm>
                <a:off x="5666900" y="3981177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8" name="직사각형 517">
                <a:extLst>
                  <a:ext uri="{FF2B5EF4-FFF2-40B4-BE49-F238E27FC236}">
                    <a16:creationId xmlns:a16="http://schemas.microsoft.com/office/drawing/2014/main" id="{D01BDD6A-668A-40B2-AA17-CCE8A668BD88}"/>
                  </a:ext>
                </a:extLst>
              </p:cNvPr>
              <p:cNvSpPr/>
              <p:nvPr/>
            </p:nvSpPr>
            <p:spPr>
              <a:xfrm>
                <a:off x="6005407" y="3981177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9" name="직사각형 518">
                <a:extLst>
                  <a:ext uri="{FF2B5EF4-FFF2-40B4-BE49-F238E27FC236}">
                    <a16:creationId xmlns:a16="http://schemas.microsoft.com/office/drawing/2014/main" id="{4B02DFF5-B92E-4706-950B-150CD4DE6E3F}"/>
                  </a:ext>
                </a:extLst>
              </p:cNvPr>
              <p:cNvSpPr/>
              <p:nvPr/>
            </p:nvSpPr>
            <p:spPr>
              <a:xfrm>
                <a:off x="6381980" y="3946347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0" name="직사각형 519">
                <a:extLst>
                  <a:ext uri="{FF2B5EF4-FFF2-40B4-BE49-F238E27FC236}">
                    <a16:creationId xmlns:a16="http://schemas.microsoft.com/office/drawing/2014/main" id="{0C985556-4470-4F73-A733-0EF1F3504630}"/>
                  </a:ext>
                </a:extLst>
              </p:cNvPr>
              <p:cNvSpPr/>
              <p:nvPr/>
            </p:nvSpPr>
            <p:spPr>
              <a:xfrm>
                <a:off x="6420046" y="3981177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1" name="직사각형 520">
                <a:extLst>
                  <a:ext uri="{FF2B5EF4-FFF2-40B4-BE49-F238E27FC236}">
                    <a16:creationId xmlns:a16="http://schemas.microsoft.com/office/drawing/2014/main" id="{5030E75D-C729-4632-937A-A516D3682ED2}"/>
                  </a:ext>
                </a:extLst>
              </p:cNvPr>
              <p:cNvSpPr/>
              <p:nvPr/>
            </p:nvSpPr>
            <p:spPr>
              <a:xfrm>
                <a:off x="6758553" y="3981177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2" name="직사각형 521">
                <a:extLst>
                  <a:ext uri="{FF2B5EF4-FFF2-40B4-BE49-F238E27FC236}">
                    <a16:creationId xmlns:a16="http://schemas.microsoft.com/office/drawing/2014/main" id="{363E145D-80A7-48AB-AE48-7DA4E20CFA80}"/>
                  </a:ext>
                </a:extLst>
              </p:cNvPr>
              <p:cNvSpPr/>
              <p:nvPr/>
            </p:nvSpPr>
            <p:spPr>
              <a:xfrm>
                <a:off x="5591450" y="4470256"/>
                <a:ext cx="1581060" cy="485142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3" name="직사각형 522">
                <a:extLst>
                  <a:ext uri="{FF2B5EF4-FFF2-40B4-BE49-F238E27FC236}">
                    <a16:creationId xmlns:a16="http://schemas.microsoft.com/office/drawing/2014/main" id="{CC6E755F-302E-4748-8D93-232439D7D062}"/>
                  </a:ext>
                </a:extLst>
              </p:cNvPr>
              <p:cNvSpPr/>
              <p:nvPr/>
            </p:nvSpPr>
            <p:spPr>
              <a:xfrm>
                <a:off x="5628834" y="4508743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4" name="직사각형 523">
                <a:extLst>
                  <a:ext uri="{FF2B5EF4-FFF2-40B4-BE49-F238E27FC236}">
                    <a16:creationId xmlns:a16="http://schemas.microsoft.com/office/drawing/2014/main" id="{072E206B-BACF-4ECC-B8AC-6CAA0339C6F4}"/>
                  </a:ext>
                </a:extLst>
              </p:cNvPr>
              <p:cNvSpPr/>
              <p:nvPr/>
            </p:nvSpPr>
            <p:spPr>
              <a:xfrm>
                <a:off x="5666900" y="4543573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5" name="직사각형 524">
                <a:extLst>
                  <a:ext uri="{FF2B5EF4-FFF2-40B4-BE49-F238E27FC236}">
                    <a16:creationId xmlns:a16="http://schemas.microsoft.com/office/drawing/2014/main" id="{A25B4795-C5BB-43DC-B9B7-FEB38F2753AA}"/>
                  </a:ext>
                </a:extLst>
              </p:cNvPr>
              <p:cNvSpPr/>
              <p:nvPr/>
            </p:nvSpPr>
            <p:spPr>
              <a:xfrm>
                <a:off x="6005407" y="4543573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6" name="직사각형 525">
                <a:extLst>
                  <a:ext uri="{FF2B5EF4-FFF2-40B4-BE49-F238E27FC236}">
                    <a16:creationId xmlns:a16="http://schemas.microsoft.com/office/drawing/2014/main" id="{36B84F0A-3CE7-4FAE-BAA0-EEB608B93477}"/>
                  </a:ext>
                </a:extLst>
              </p:cNvPr>
              <p:cNvSpPr/>
              <p:nvPr/>
            </p:nvSpPr>
            <p:spPr>
              <a:xfrm>
                <a:off x="6381980" y="4508743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7" name="직사각형 526">
                <a:extLst>
                  <a:ext uri="{FF2B5EF4-FFF2-40B4-BE49-F238E27FC236}">
                    <a16:creationId xmlns:a16="http://schemas.microsoft.com/office/drawing/2014/main" id="{5144C6B6-A225-4313-B1D2-600891B6B62E}"/>
                  </a:ext>
                </a:extLst>
              </p:cNvPr>
              <p:cNvSpPr/>
              <p:nvPr/>
            </p:nvSpPr>
            <p:spPr>
              <a:xfrm>
                <a:off x="6420046" y="4543573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8" name="직사각형 527">
                <a:extLst>
                  <a:ext uri="{FF2B5EF4-FFF2-40B4-BE49-F238E27FC236}">
                    <a16:creationId xmlns:a16="http://schemas.microsoft.com/office/drawing/2014/main" id="{020604E3-27A1-4CE4-A912-544A845B93C6}"/>
                  </a:ext>
                </a:extLst>
              </p:cNvPr>
              <p:cNvSpPr/>
              <p:nvPr/>
            </p:nvSpPr>
            <p:spPr>
              <a:xfrm>
                <a:off x="6758553" y="4543573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9" name="직사각형 528">
                <a:extLst>
                  <a:ext uri="{FF2B5EF4-FFF2-40B4-BE49-F238E27FC236}">
                    <a16:creationId xmlns:a16="http://schemas.microsoft.com/office/drawing/2014/main" id="{A72B74E2-23D8-4314-9F6A-A301EE76EF01}"/>
                  </a:ext>
                </a:extLst>
              </p:cNvPr>
              <p:cNvSpPr/>
              <p:nvPr/>
            </p:nvSpPr>
            <p:spPr>
              <a:xfrm>
                <a:off x="5591450" y="5110899"/>
                <a:ext cx="1581060" cy="485142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0" name="직사각형 529">
                <a:extLst>
                  <a:ext uri="{FF2B5EF4-FFF2-40B4-BE49-F238E27FC236}">
                    <a16:creationId xmlns:a16="http://schemas.microsoft.com/office/drawing/2014/main" id="{9014AD67-4886-44CE-8771-622BD2DC73B0}"/>
                  </a:ext>
                </a:extLst>
              </p:cNvPr>
              <p:cNvSpPr/>
              <p:nvPr/>
            </p:nvSpPr>
            <p:spPr>
              <a:xfrm>
                <a:off x="5628834" y="5149386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1" name="직사각형 530">
                <a:extLst>
                  <a:ext uri="{FF2B5EF4-FFF2-40B4-BE49-F238E27FC236}">
                    <a16:creationId xmlns:a16="http://schemas.microsoft.com/office/drawing/2014/main" id="{E604E026-8115-4C5B-A100-9D0DC9A11C3F}"/>
                  </a:ext>
                </a:extLst>
              </p:cNvPr>
              <p:cNvSpPr/>
              <p:nvPr/>
            </p:nvSpPr>
            <p:spPr>
              <a:xfrm>
                <a:off x="5666900" y="5184216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2" name="직사각형 531">
                <a:extLst>
                  <a:ext uri="{FF2B5EF4-FFF2-40B4-BE49-F238E27FC236}">
                    <a16:creationId xmlns:a16="http://schemas.microsoft.com/office/drawing/2014/main" id="{5F3F105B-7CB3-4168-8B46-D7506841F332}"/>
                  </a:ext>
                </a:extLst>
              </p:cNvPr>
              <p:cNvSpPr/>
              <p:nvPr/>
            </p:nvSpPr>
            <p:spPr>
              <a:xfrm>
                <a:off x="6005407" y="5184216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3" name="직사각형 532">
                <a:extLst>
                  <a:ext uri="{FF2B5EF4-FFF2-40B4-BE49-F238E27FC236}">
                    <a16:creationId xmlns:a16="http://schemas.microsoft.com/office/drawing/2014/main" id="{A994D7E0-11E4-4A07-BE03-04B2987F2522}"/>
                  </a:ext>
                </a:extLst>
              </p:cNvPr>
              <p:cNvSpPr/>
              <p:nvPr/>
            </p:nvSpPr>
            <p:spPr>
              <a:xfrm>
                <a:off x="6381980" y="5149386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4" name="직사각형 533">
                <a:extLst>
                  <a:ext uri="{FF2B5EF4-FFF2-40B4-BE49-F238E27FC236}">
                    <a16:creationId xmlns:a16="http://schemas.microsoft.com/office/drawing/2014/main" id="{DEE997E6-A90B-47B9-B881-9F4810CB5946}"/>
                  </a:ext>
                </a:extLst>
              </p:cNvPr>
              <p:cNvSpPr/>
              <p:nvPr/>
            </p:nvSpPr>
            <p:spPr>
              <a:xfrm>
                <a:off x="6420046" y="5184216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5" name="직사각형 534">
                <a:extLst>
                  <a:ext uri="{FF2B5EF4-FFF2-40B4-BE49-F238E27FC236}">
                    <a16:creationId xmlns:a16="http://schemas.microsoft.com/office/drawing/2014/main" id="{950A0752-BE74-4004-AE24-9FDE6A576D62}"/>
                  </a:ext>
                </a:extLst>
              </p:cNvPr>
              <p:cNvSpPr/>
              <p:nvPr/>
            </p:nvSpPr>
            <p:spPr>
              <a:xfrm>
                <a:off x="6758553" y="5184216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6" name="직사각형 535">
                <a:extLst>
                  <a:ext uri="{FF2B5EF4-FFF2-40B4-BE49-F238E27FC236}">
                    <a16:creationId xmlns:a16="http://schemas.microsoft.com/office/drawing/2014/main" id="{996AC39A-40FC-4CAB-A5F2-532C7856FC98}"/>
                  </a:ext>
                </a:extLst>
              </p:cNvPr>
              <p:cNvSpPr/>
              <p:nvPr/>
            </p:nvSpPr>
            <p:spPr>
              <a:xfrm>
                <a:off x="5591450" y="5673296"/>
                <a:ext cx="1581060" cy="485142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7" name="직사각형 536">
                <a:extLst>
                  <a:ext uri="{FF2B5EF4-FFF2-40B4-BE49-F238E27FC236}">
                    <a16:creationId xmlns:a16="http://schemas.microsoft.com/office/drawing/2014/main" id="{117DEB56-914A-4D91-8C91-C2AA55F66A24}"/>
                  </a:ext>
                </a:extLst>
              </p:cNvPr>
              <p:cNvSpPr/>
              <p:nvPr/>
            </p:nvSpPr>
            <p:spPr>
              <a:xfrm>
                <a:off x="5628834" y="5711783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8" name="직사각형 537">
                <a:extLst>
                  <a:ext uri="{FF2B5EF4-FFF2-40B4-BE49-F238E27FC236}">
                    <a16:creationId xmlns:a16="http://schemas.microsoft.com/office/drawing/2014/main" id="{261EE20D-2D3C-4F48-AD73-E2CDFB6CBDDF}"/>
                  </a:ext>
                </a:extLst>
              </p:cNvPr>
              <p:cNvSpPr/>
              <p:nvPr/>
            </p:nvSpPr>
            <p:spPr>
              <a:xfrm>
                <a:off x="5666900" y="5746613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9" name="직사각형 538">
                <a:extLst>
                  <a:ext uri="{FF2B5EF4-FFF2-40B4-BE49-F238E27FC236}">
                    <a16:creationId xmlns:a16="http://schemas.microsoft.com/office/drawing/2014/main" id="{731EA251-8F38-42BB-8D95-2CE4F9B3A187}"/>
                  </a:ext>
                </a:extLst>
              </p:cNvPr>
              <p:cNvSpPr/>
              <p:nvPr/>
            </p:nvSpPr>
            <p:spPr>
              <a:xfrm>
                <a:off x="6005407" y="5746613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0" name="직사각형 539">
                <a:extLst>
                  <a:ext uri="{FF2B5EF4-FFF2-40B4-BE49-F238E27FC236}">
                    <a16:creationId xmlns:a16="http://schemas.microsoft.com/office/drawing/2014/main" id="{F27F6025-FF1B-4DDA-BF4A-2AC7D40764AA}"/>
                  </a:ext>
                </a:extLst>
              </p:cNvPr>
              <p:cNvSpPr/>
              <p:nvPr/>
            </p:nvSpPr>
            <p:spPr>
              <a:xfrm>
                <a:off x="6381980" y="5711783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1" name="직사각형 540">
                <a:extLst>
                  <a:ext uri="{FF2B5EF4-FFF2-40B4-BE49-F238E27FC236}">
                    <a16:creationId xmlns:a16="http://schemas.microsoft.com/office/drawing/2014/main" id="{AA883926-8593-4A2B-91EF-DD8217E4B8B6}"/>
                  </a:ext>
                </a:extLst>
              </p:cNvPr>
              <p:cNvSpPr/>
              <p:nvPr/>
            </p:nvSpPr>
            <p:spPr>
              <a:xfrm>
                <a:off x="6420046" y="5746613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2" name="직사각형 541">
                <a:extLst>
                  <a:ext uri="{FF2B5EF4-FFF2-40B4-BE49-F238E27FC236}">
                    <a16:creationId xmlns:a16="http://schemas.microsoft.com/office/drawing/2014/main" id="{F8FB35EE-E27D-41D0-9258-695EA5980238}"/>
                  </a:ext>
                </a:extLst>
              </p:cNvPr>
              <p:cNvSpPr/>
              <p:nvPr/>
            </p:nvSpPr>
            <p:spPr>
              <a:xfrm>
                <a:off x="6758553" y="5746613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3" name="직사각형 542">
                <a:extLst>
                  <a:ext uri="{FF2B5EF4-FFF2-40B4-BE49-F238E27FC236}">
                    <a16:creationId xmlns:a16="http://schemas.microsoft.com/office/drawing/2014/main" id="{28505BFD-8897-4BD1-9354-77D6B04A63AD}"/>
                  </a:ext>
                </a:extLst>
              </p:cNvPr>
              <p:cNvSpPr/>
              <p:nvPr/>
            </p:nvSpPr>
            <p:spPr>
              <a:xfrm>
                <a:off x="5591450" y="6235692"/>
                <a:ext cx="1581060" cy="485142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4" name="직사각형 543">
                <a:extLst>
                  <a:ext uri="{FF2B5EF4-FFF2-40B4-BE49-F238E27FC236}">
                    <a16:creationId xmlns:a16="http://schemas.microsoft.com/office/drawing/2014/main" id="{1683B907-D70F-4293-8612-76D1A9B6FE2C}"/>
                  </a:ext>
                </a:extLst>
              </p:cNvPr>
              <p:cNvSpPr/>
              <p:nvPr/>
            </p:nvSpPr>
            <p:spPr>
              <a:xfrm>
                <a:off x="5628834" y="6274179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5" name="직사각형 544">
                <a:extLst>
                  <a:ext uri="{FF2B5EF4-FFF2-40B4-BE49-F238E27FC236}">
                    <a16:creationId xmlns:a16="http://schemas.microsoft.com/office/drawing/2014/main" id="{918DC97F-C41C-427A-9DFD-CFAE015D4F01}"/>
                  </a:ext>
                </a:extLst>
              </p:cNvPr>
              <p:cNvSpPr/>
              <p:nvPr/>
            </p:nvSpPr>
            <p:spPr>
              <a:xfrm>
                <a:off x="5666900" y="6309009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6" name="직사각형 545">
                <a:extLst>
                  <a:ext uri="{FF2B5EF4-FFF2-40B4-BE49-F238E27FC236}">
                    <a16:creationId xmlns:a16="http://schemas.microsoft.com/office/drawing/2014/main" id="{E8B8A8B6-6F3B-44ED-A170-37C753FBA1D5}"/>
                  </a:ext>
                </a:extLst>
              </p:cNvPr>
              <p:cNvSpPr/>
              <p:nvPr/>
            </p:nvSpPr>
            <p:spPr>
              <a:xfrm>
                <a:off x="6005407" y="6309009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7" name="직사각형 546">
                <a:extLst>
                  <a:ext uri="{FF2B5EF4-FFF2-40B4-BE49-F238E27FC236}">
                    <a16:creationId xmlns:a16="http://schemas.microsoft.com/office/drawing/2014/main" id="{5E5551DC-199D-4102-8B9E-4D6127478A88}"/>
                  </a:ext>
                </a:extLst>
              </p:cNvPr>
              <p:cNvSpPr/>
              <p:nvPr/>
            </p:nvSpPr>
            <p:spPr>
              <a:xfrm>
                <a:off x="6381980" y="6274179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8" name="직사각형 547">
                <a:extLst>
                  <a:ext uri="{FF2B5EF4-FFF2-40B4-BE49-F238E27FC236}">
                    <a16:creationId xmlns:a16="http://schemas.microsoft.com/office/drawing/2014/main" id="{DFBA070E-2A25-442A-A31C-6BC92F893583}"/>
                  </a:ext>
                </a:extLst>
              </p:cNvPr>
              <p:cNvSpPr/>
              <p:nvPr/>
            </p:nvSpPr>
            <p:spPr>
              <a:xfrm>
                <a:off x="6420046" y="6309009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9" name="직사각형 548">
                <a:extLst>
                  <a:ext uri="{FF2B5EF4-FFF2-40B4-BE49-F238E27FC236}">
                    <a16:creationId xmlns:a16="http://schemas.microsoft.com/office/drawing/2014/main" id="{2E5BE899-FDB6-4DF5-9350-9F2A00E6C3DA}"/>
                  </a:ext>
                </a:extLst>
              </p:cNvPr>
              <p:cNvSpPr/>
              <p:nvPr/>
            </p:nvSpPr>
            <p:spPr>
              <a:xfrm>
                <a:off x="6758553" y="6309009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550" name="그룹 549">
              <a:extLst>
                <a:ext uri="{FF2B5EF4-FFF2-40B4-BE49-F238E27FC236}">
                  <a16:creationId xmlns:a16="http://schemas.microsoft.com/office/drawing/2014/main" id="{77E2EE23-3355-4DA8-A63E-D01D0DA91A0F}"/>
                </a:ext>
              </a:extLst>
            </p:cNvPr>
            <p:cNvGrpSpPr/>
            <p:nvPr/>
          </p:nvGrpSpPr>
          <p:grpSpPr>
            <a:xfrm>
              <a:off x="2400478" y="1862341"/>
              <a:ext cx="1581060" cy="5140807"/>
              <a:chOff x="5591450" y="1580027"/>
              <a:chExt cx="1581060" cy="5140807"/>
            </a:xfrm>
          </p:grpSpPr>
          <p:sp>
            <p:nvSpPr>
              <p:cNvPr id="551" name="직사각형 550">
                <a:extLst>
                  <a:ext uri="{FF2B5EF4-FFF2-40B4-BE49-F238E27FC236}">
                    <a16:creationId xmlns:a16="http://schemas.microsoft.com/office/drawing/2014/main" id="{88200D63-7B33-43B1-B544-96FC9A15F0F9}"/>
                  </a:ext>
                </a:extLst>
              </p:cNvPr>
              <p:cNvSpPr/>
              <p:nvPr/>
            </p:nvSpPr>
            <p:spPr>
              <a:xfrm>
                <a:off x="5591450" y="1580027"/>
                <a:ext cx="1581060" cy="485142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2" name="직사각형 551">
                <a:extLst>
                  <a:ext uri="{FF2B5EF4-FFF2-40B4-BE49-F238E27FC236}">
                    <a16:creationId xmlns:a16="http://schemas.microsoft.com/office/drawing/2014/main" id="{DD38D614-F809-44DB-9A1B-66827C8EF77A}"/>
                  </a:ext>
                </a:extLst>
              </p:cNvPr>
              <p:cNvSpPr/>
              <p:nvPr/>
            </p:nvSpPr>
            <p:spPr>
              <a:xfrm>
                <a:off x="5628834" y="1618514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3" name="직사각형 552">
                <a:extLst>
                  <a:ext uri="{FF2B5EF4-FFF2-40B4-BE49-F238E27FC236}">
                    <a16:creationId xmlns:a16="http://schemas.microsoft.com/office/drawing/2014/main" id="{9D26755C-2F15-46B2-BF1C-55E46E5D6E65}"/>
                  </a:ext>
                </a:extLst>
              </p:cNvPr>
              <p:cNvSpPr/>
              <p:nvPr/>
            </p:nvSpPr>
            <p:spPr>
              <a:xfrm>
                <a:off x="5666900" y="1653344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4" name="직사각형 553">
                <a:extLst>
                  <a:ext uri="{FF2B5EF4-FFF2-40B4-BE49-F238E27FC236}">
                    <a16:creationId xmlns:a16="http://schemas.microsoft.com/office/drawing/2014/main" id="{4BCB7411-1952-43B3-B413-45E281046BA4}"/>
                  </a:ext>
                </a:extLst>
              </p:cNvPr>
              <p:cNvSpPr/>
              <p:nvPr/>
            </p:nvSpPr>
            <p:spPr>
              <a:xfrm>
                <a:off x="6005407" y="1653344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5" name="직사각형 554">
                <a:extLst>
                  <a:ext uri="{FF2B5EF4-FFF2-40B4-BE49-F238E27FC236}">
                    <a16:creationId xmlns:a16="http://schemas.microsoft.com/office/drawing/2014/main" id="{2A5D09AA-30CA-40FB-8568-B8D660D6932B}"/>
                  </a:ext>
                </a:extLst>
              </p:cNvPr>
              <p:cNvSpPr/>
              <p:nvPr/>
            </p:nvSpPr>
            <p:spPr>
              <a:xfrm>
                <a:off x="6381980" y="1618514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6" name="직사각형 555">
                <a:extLst>
                  <a:ext uri="{FF2B5EF4-FFF2-40B4-BE49-F238E27FC236}">
                    <a16:creationId xmlns:a16="http://schemas.microsoft.com/office/drawing/2014/main" id="{C40687CE-5654-41AD-8529-C6D2513A8AF2}"/>
                  </a:ext>
                </a:extLst>
              </p:cNvPr>
              <p:cNvSpPr/>
              <p:nvPr/>
            </p:nvSpPr>
            <p:spPr>
              <a:xfrm>
                <a:off x="6420046" y="1653344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20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7" name="직사각형 556">
                <a:extLst>
                  <a:ext uri="{FF2B5EF4-FFF2-40B4-BE49-F238E27FC236}">
                    <a16:creationId xmlns:a16="http://schemas.microsoft.com/office/drawing/2014/main" id="{9377386B-8F9C-4A0B-BA6F-1926E0E7F10D}"/>
                  </a:ext>
                </a:extLst>
              </p:cNvPr>
              <p:cNvSpPr/>
              <p:nvPr/>
            </p:nvSpPr>
            <p:spPr>
              <a:xfrm>
                <a:off x="6758553" y="1653344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8" name="직사각형 557">
                <a:extLst>
                  <a:ext uri="{FF2B5EF4-FFF2-40B4-BE49-F238E27FC236}">
                    <a16:creationId xmlns:a16="http://schemas.microsoft.com/office/drawing/2014/main" id="{BCFC22DF-8C5C-4B6A-AC79-3B63571083AF}"/>
                  </a:ext>
                </a:extLst>
              </p:cNvPr>
              <p:cNvSpPr/>
              <p:nvPr/>
            </p:nvSpPr>
            <p:spPr>
              <a:xfrm>
                <a:off x="5591450" y="2142424"/>
                <a:ext cx="1581060" cy="485142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9" name="직사각형 558">
                <a:extLst>
                  <a:ext uri="{FF2B5EF4-FFF2-40B4-BE49-F238E27FC236}">
                    <a16:creationId xmlns:a16="http://schemas.microsoft.com/office/drawing/2014/main" id="{D64DFB86-3C5D-41D7-9200-292FE5843376}"/>
                  </a:ext>
                </a:extLst>
              </p:cNvPr>
              <p:cNvSpPr/>
              <p:nvPr/>
            </p:nvSpPr>
            <p:spPr>
              <a:xfrm>
                <a:off x="5628834" y="2180911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0" name="직사각형 559">
                <a:extLst>
                  <a:ext uri="{FF2B5EF4-FFF2-40B4-BE49-F238E27FC236}">
                    <a16:creationId xmlns:a16="http://schemas.microsoft.com/office/drawing/2014/main" id="{FFF6B078-4E5B-4AD8-9A61-4450AF478A2E}"/>
                  </a:ext>
                </a:extLst>
              </p:cNvPr>
              <p:cNvSpPr/>
              <p:nvPr/>
            </p:nvSpPr>
            <p:spPr>
              <a:xfrm>
                <a:off x="5666900" y="2215741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1" name="직사각형 560">
                <a:extLst>
                  <a:ext uri="{FF2B5EF4-FFF2-40B4-BE49-F238E27FC236}">
                    <a16:creationId xmlns:a16="http://schemas.microsoft.com/office/drawing/2014/main" id="{4AC236BA-64F1-434E-AC58-7740DE4CEB47}"/>
                  </a:ext>
                </a:extLst>
              </p:cNvPr>
              <p:cNvSpPr/>
              <p:nvPr/>
            </p:nvSpPr>
            <p:spPr>
              <a:xfrm>
                <a:off x="6005407" y="2215741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2" name="직사각형 561">
                <a:extLst>
                  <a:ext uri="{FF2B5EF4-FFF2-40B4-BE49-F238E27FC236}">
                    <a16:creationId xmlns:a16="http://schemas.microsoft.com/office/drawing/2014/main" id="{0E5BBC7D-F788-4964-8B0F-5715B96EFBF4}"/>
                  </a:ext>
                </a:extLst>
              </p:cNvPr>
              <p:cNvSpPr/>
              <p:nvPr/>
            </p:nvSpPr>
            <p:spPr>
              <a:xfrm>
                <a:off x="6381980" y="2180911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3" name="직사각형 562">
                <a:extLst>
                  <a:ext uri="{FF2B5EF4-FFF2-40B4-BE49-F238E27FC236}">
                    <a16:creationId xmlns:a16="http://schemas.microsoft.com/office/drawing/2014/main" id="{526E4B2C-0243-438C-8406-3ACD27DC385C}"/>
                  </a:ext>
                </a:extLst>
              </p:cNvPr>
              <p:cNvSpPr/>
              <p:nvPr/>
            </p:nvSpPr>
            <p:spPr>
              <a:xfrm>
                <a:off x="6420046" y="2215741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4" name="직사각형 563">
                <a:extLst>
                  <a:ext uri="{FF2B5EF4-FFF2-40B4-BE49-F238E27FC236}">
                    <a16:creationId xmlns:a16="http://schemas.microsoft.com/office/drawing/2014/main" id="{691E9835-909A-40FE-A5A5-62647846E556}"/>
                  </a:ext>
                </a:extLst>
              </p:cNvPr>
              <p:cNvSpPr/>
              <p:nvPr/>
            </p:nvSpPr>
            <p:spPr>
              <a:xfrm>
                <a:off x="6758553" y="2215741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5" name="직사각형 564">
                <a:extLst>
                  <a:ext uri="{FF2B5EF4-FFF2-40B4-BE49-F238E27FC236}">
                    <a16:creationId xmlns:a16="http://schemas.microsoft.com/office/drawing/2014/main" id="{F7C0BA41-90E0-4C4D-83E7-E1C2ACEFEA73}"/>
                  </a:ext>
                </a:extLst>
              </p:cNvPr>
              <p:cNvSpPr/>
              <p:nvPr/>
            </p:nvSpPr>
            <p:spPr>
              <a:xfrm>
                <a:off x="5591450" y="2704820"/>
                <a:ext cx="1581060" cy="485142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6" name="직사각형 565">
                <a:extLst>
                  <a:ext uri="{FF2B5EF4-FFF2-40B4-BE49-F238E27FC236}">
                    <a16:creationId xmlns:a16="http://schemas.microsoft.com/office/drawing/2014/main" id="{A09DEB52-CCE9-4903-B930-32F285CF2D66}"/>
                  </a:ext>
                </a:extLst>
              </p:cNvPr>
              <p:cNvSpPr/>
              <p:nvPr/>
            </p:nvSpPr>
            <p:spPr>
              <a:xfrm>
                <a:off x="5628834" y="2743307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7" name="직사각형 566">
                <a:extLst>
                  <a:ext uri="{FF2B5EF4-FFF2-40B4-BE49-F238E27FC236}">
                    <a16:creationId xmlns:a16="http://schemas.microsoft.com/office/drawing/2014/main" id="{3D04FEC5-A492-4A42-8BD0-581694760ECF}"/>
                  </a:ext>
                </a:extLst>
              </p:cNvPr>
              <p:cNvSpPr/>
              <p:nvPr/>
            </p:nvSpPr>
            <p:spPr>
              <a:xfrm>
                <a:off x="5666900" y="2778137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8" name="직사각형 567">
                <a:extLst>
                  <a:ext uri="{FF2B5EF4-FFF2-40B4-BE49-F238E27FC236}">
                    <a16:creationId xmlns:a16="http://schemas.microsoft.com/office/drawing/2014/main" id="{9665E668-9F2B-4231-B0EF-9DC3ABAB3A04}"/>
                  </a:ext>
                </a:extLst>
              </p:cNvPr>
              <p:cNvSpPr/>
              <p:nvPr/>
            </p:nvSpPr>
            <p:spPr>
              <a:xfrm>
                <a:off x="6005407" y="2778137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19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9" name="직사각형 568">
                <a:extLst>
                  <a:ext uri="{FF2B5EF4-FFF2-40B4-BE49-F238E27FC236}">
                    <a16:creationId xmlns:a16="http://schemas.microsoft.com/office/drawing/2014/main" id="{DA6A31B1-2607-48D9-8392-94940D5A9873}"/>
                  </a:ext>
                </a:extLst>
              </p:cNvPr>
              <p:cNvSpPr/>
              <p:nvPr/>
            </p:nvSpPr>
            <p:spPr>
              <a:xfrm>
                <a:off x="6381980" y="2743307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0" name="직사각형 569">
                <a:extLst>
                  <a:ext uri="{FF2B5EF4-FFF2-40B4-BE49-F238E27FC236}">
                    <a16:creationId xmlns:a16="http://schemas.microsoft.com/office/drawing/2014/main" id="{33A4B371-1E69-45E2-8A34-800451F5C97D}"/>
                  </a:ext>
                </a:extLst>
              </p:cNvPr>
              <p:cNvSpPr/>
              <p:nvPr/>
            </p:nvSpPr>
            <p:spPr>
              <a:xfrm>
                <a:off x="6420046" y="2778137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1" name="직사각형 570">
                <a:extLst>
                  <a:ext uri="{FF2B5EF4-FFF2-40B4-BE49-F238E27FC236}">
                    <a16:creationId xmlns:a16="http://schemas.microsoft.com/office/drawing/2014/main" id="{6831E6E8-4910-401C-84DA-9D649B1C3D50}"/>
                  </a:ext>
                </a:extLst>
              </p:cNvPr>
              <p:cNvSpPr/>
              <p:nvPr/>
            </p:nvSpPr>
            <p:spPr>
              <a:xfrm>
                <a:off x="6758553" y="2778137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24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2" name="직사각형 571">
                <a:extLst>
                  <a:ext uri="{FF2B5EF4-FFF2-40B4-BE49-F238E27FC236}">
                    <a16:creationId xmlns:a16="http://schemas.microsoft.com/office/drawing/2014/main" id="{76B965DF-BB45-4A48-9D85-1E1CA5B904E2}"/>
                  </a:ext>
                </a:extLst>
              </p:cNvPr>
              <p:cNvSpPr/>
              <p:nvPr/>
            </p:nvSpPr>
            <p:spPr>
              <a:xfrm>
                <a:off x="5591450" y="3345463"/>
                <a:ext cx="1581060" cy="485142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3" name="직사각형 572">
                <a:extLst>
                  <a:ext uri="{FF2B5EF4-FFF2-40B4-BE49-F238E27FC236}">
                    <a16:creationId xmlns:a16="http://schemas.microsoft.com/office/drawing/2014/main" id="{6D5E7134-BB67-4798-B85E-A373C24C3C1C}"/>
                  </a:ext>
                </a:extLst>
              </p:cNvPr>
              <p:cNvSpPr/>
              <p:nvPr/>
            </p:nvSpPr>
            <p:spPr>
              <a:xfrm>
                <a:off x="5628834" y="3383950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4" name="직사각형 573">
                <a:extLst>
                  <a:ext uri="{FF2B5EF4-FFF2-40B4-BE49-F238E27FC236}">
                    <a16:creationId xmlns:a16="http://schemas.microsoft.com/office/drawing/2014/main" id="{87BD03F1-51AB-465A-A94F-C68CF69D2F5F}"/>
                  </a:ext>
                </a:extLst>
              </p:cNvPr>
              <p:cNvSpPr/>
              <p:nvPr/>
            </p:nvSpPr>
            <p:spPr>
              <a:xfrm>
                <a:off x="5666900" y="3418780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20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5" name="직사각형 574">
                <a:extLst>
                  <a:ext uri="{FF2B5EF4-FFF2-40B4-BE49-F238E27FC236}">
                    <a16:creationId xmlns:a16="http://schemas.microsoft.com/office/drawing/2014/main" id="{CC4BD198-0D1A-4B95-8395-B18E6EC57BEA}"/>
                  </a:ext>
                </a:extLst>
              </p:cNvPr>
              <p:cNvSpPr/>
              <p:nvPr/>
            </p:nvSpPr>
            <p:spPr>
              <a:xfrm>
                <a:off x="6005407" y="3418780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6" name="직사각형 575">
                <a:extLst>
                  <a:ext uri="{FF2B5EF4-FFF2-40B4-BE49-F238E27FC236}">
                    <a16:creationId xmlns:a16="http://schemas.microsoft.com/office/drawing/2014/main" id="{1C3A6DB2-1A89-4073-99B3-64350FD63900}"/>
                  </a:ext>
                </a:extLst>
              </p:cNvPr>
              <p:cNvSpPr/>
              <p:nvPr/>
            </p:nvSpPr>
            <p:spPr>
              <a:xfrm>
                <a:off x="6381980" y="3383950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7" name="직사각형 576">
                <a:extLst>
                  <a:ext uri="{FF2B5EF4-FFF2-40B4-BE49-F238E27FC236}">
                    <a16:creationId xmlns:a16="http://schemas.microsoft.com/office/drawing/2014/main" id="{9D4630C3-193D-4301-8CD3-C39FCFB203AC}"/>
                  </a:ext>
                </a:extLst>
              </p:cNvPr>
              <p:cNvSpPr/>
              <p:nvPr/>
            </p:nvSpPr>
            <p:spPr>
              <a:xfrm>
                <a:off x="6420046" y="3418780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24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8" name="직사각형 577">
                <a:extLst>
                  <a:ext uri="{FF2B5EF4-FFF2-40B4-BE49-F238E27FC236}">
                    <a16:creationId xmlns:a16="http://schemas.microsoft.com/office/drawing/2014/main" id="{A7C50D9F-E141-49D5-BA5B-A8E98DD280A3}"/>
                  </a:ext>
                </a:extLst>
              </p:cNvPr>
              <p:cNvSpPr/>
              <p:nvPr/>
            </p:nvSpPr>
            <p:spPr>
              <a:xfrm>
                <a:off x="6758553" y="3418780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25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9" name="직사각형 578">
                <a:extLst>
                  <a:ext uri="{FF2B5EF4-FFF2-40B4-BE49-F238E27FC236}">
                    <a16:creationId xmlns:a16="http://schemas.microsoft.com/office/drawing/2014/main" id="{8D1F2130-4F33-449E-A5BD-00B1D95B852E}"/>
                  </a:ext>
                </a:extLst>
              </p:cNvPr>
              <p:cNvSpPr/>
              <p:nvPr/>
            </p:nvSpPr>
            <p:spPr>
              <a:xfrm>
                <a:off x="5591450" y="3907860"/>
                <a:ext cx="1581060" cy="485142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0" name="직사각형 579">
                <a:extLst>
                  <a:ext uri="{FF2B5EF4-FFF2-40B4-BE49-F238E27FC236}">
                    <a16:creationId xmlns:a16="http://schemas.microsoft.com/office/drawing/2014/main" id="{3A9F1D30-59B9-477D-85F3-906177519CDC}"/>
                  </a:ext>
                </a:extLst>
              </p:cNvPr>
              <p:cNvSpPr/>
              <p:nvPr/>
            </p:nvSpPr>
            <p:spPr>
              <a:xfrm>
                <a:off x="5628834" y="3946347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1" name="직사각형 580">
                <a:extLst>
                  <a:ext uri="{FF2B5EF4-FFF2-40B4-BE49-F238E27FC236}">
                    <a16:creationId xmlns:a16="http://schemas.microsoft.com/office/drawing/2014/main" id="{B71DC660-E79B-49B3-AF8B-B508ECEC8B8E}"/>
                  </a:ext>
                </a:extLst>
              </p:cNvPr>
              <p:cNvSpPr/>
              <p:nvPr/>
            </p:nvSpPr>
            <p:spPr>
              <a:xfrm>
                <a:off x="5666900" y="3981177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2" name="직사각형 581">
                <a:extLst>
                  <a:ext uri="{FF2B5EF4-FFF2-40B4-BE49-F238E27FC236}">
                    <a16:creationId xmlns:a16="http://schemas.microsoft.com/office/drawing/2014/main" id="{2877E6FD-BA24-4E07-A55A-BAE255515088}"/>
                  </a:ext>
                </a:extLst>
              </p:cNvPr>
              <p:cNvSpPr/>
              <p:nvPr/>
            </p:nvSpPr>
            <p:spPr>
              <a:xfrm>
                <a:off x="6005407" y="3981177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3" name="직사각형 582">
                <a:extLst>
                  <a:ext uri="{FF2B5EF4-FFF2-40B4-BE49-F238E27FC236}">
                    <a16:creationId xmlns:a16="http://schemas.microsoft.com/office/drawing/2014/main" id="{455FED3E-17F5-4366-9F99-29CAB5B1E9E8}"/>
                  </a:ext>
                </a:extLst>
              </p:cNvPr>
              <p:cNvSpPr/>
              <p:nvPr/>
            </p:nvSpPr>
            <p:spPr>
              <a:xfrm>
                <a:off x="6381980" y="3946347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4" name="직사각형 583">
                <a:extLst>
                  <a:ext uri="{FF2B5EF4-FFF2-40B4-BE49-F238E27FC236}">
                    <a16:creationId xmlns:a16="http://schemas.microsoft.com/office/drawing/2014/main" id="{0A15CE28-2710-4BA2-9B6A-2E249B0B7E8C}"/>
                  </a:ext>
                </a:extLst>
              </p:cNvPr>
              <p:cNvSpPr/>
              <p:nvPr/>
            </p:nvSpPr>
            <p:spPr>
              <a:xfrm>
                <a:off x="6420046" y="3981177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25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5" name="직사각형 584">
                <a:extLst>
                  <a:ext uri="{FF2B5EF4-FFF2-40B4-BE49-F238E27FC236}">
                    <a16:creationId xmlns:a16="http://schemas.microsoft.com/office/drawing/2014/main" id="{FEFC5696-94D3-4C60-BD4D-07D908948600}"/>
                  </a:ext>
                </a:extLst>
              </p:cNvPr>
              <p:cNvSpPr/>
              <p:nvPr/>
            </p:nvSpPr>
            <p:spPr>
              <a:xfrm>
                <a:off x="6758553" y="3981177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26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6" name="직사각형 585">
                <a:extLst>
                  <a:ext uri="{FF2B5EF4-FFF2-40B4-BE49-F238E27FC236}">
                    <a16:creationId xmlns:a16="http://schemas.microsoft.com/office/drawing/2014/main" id="{017FF338-5F8B-4C90-9443-78BE2BB5C8E1}"/>
                  </a:ext>
                </a:extLst>
              </p:cNvPr>
              <p:cNvSpPr/>
              <p:nvPr/>
            </p:nvSpPr>
            <p:spPr>
              <a:xfrm>
                <a:off x="5591450" y="4470256"/>
                <a:ext cx="1581060" cy="485142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7" name="직사각형 586">
                <a:extLst>
                  <a:ext uri="{FF2B5EF4-FFF2-40B4-BE49-F238E27FC236}">
                    <a16:creationId xmlns:a16="http://schemas.microsoft.com/office/drawing/2014/main" id="{257AFCD2-2538-46BC-857A-610C6CA16BDF}"/>
                  </a:ext>
                </a:extLst>
              </p:cNvPr>
              <p:cNvSpPr/>
              <p:nvPr/>
            </p:nvSpPr>
            <p:spPr>
              <a:xfrm>
                <a:off x="5628834" y="4508743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8" name="직사각형 587">
                <a:extLst>
                  <a:ext uri="{FF2B5EF4-FFF2-40B4-BE49-F238E27FC236}">
                    <a16:creationId xmlns:a16="http://schemas.microsoft.com/office/drawing/2014/main" id="{2594178D-F34A-490A-B01D-2D37401FD7D8}"/>
                  </a:ext>
                </a:extLst>
              </p:cNvPr>
              <p:cNvSpPr/>
              <p:nvPr/>
            </p:nvSpPr>
            <p:spPr>
              <a:xfrm>
                <a:off x="5666900" y="4543573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9" name="직사각형 588">
                <a:extLst>
                  <a:ext uri="{FF2B5EF4-FFF2-40B4-BE49-F238E27FC236}">
                    <a16:creationId xmlns:a16="http://schemas.microsoft.com/office/drawing/2014/main" id="{EBC0211D-3550-4899-AE3D-6AC3672FA40C}"/>
                  </a:ext>
                </a:extLst>
              </p:cNvPr>
              <p:cNvSpPr/>
              <p:nvPr/>
            </p:nvSpPr>
            <p:spPr>
              <a:xfrm>
                <a:off x="6005407" y="4543573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0" name="직사각형 589">
                <a:extLst>
                  <a:ext uri="{FF2B5EF4-FFF2-40B4-BE49-F238E27FC236}">
                    <a16:creationId xmlns:a16="http://schemas.microsoft.com/office/drawing/2014/main" id="{F9AEE6BC-90EC-4F12-BF6F-17B3F9857794}"/>
                  </a:ext>
                </a:extLst>
              </p:cNvPr>
              <p:cNvSpPr/>
              <p:nvPr/>
            </p:nvSpPr>
            <p:spPr>
              <a:xfrm>
                <a:off x="6381980" y="4508743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1" name="직사각형 590">
                <a:extLst>
                  <a:ext uri="{FF2B5EF4-FFF2-40B4-BE49-F238E27FC236}">
                    <a16:creationId xmlns:a16="http://schemas.microsoft.com/office/drawing/2014/main" id="{34C3CAF1-EBCC-43D9-83EF-4700B2799062}"/>
                  </a:ext>
                </a:extLst>
              </p:cNvPr>
              <p:cNvSpPr/>
              <p:nvPr/>
            </p:nvSpPr>
            <p:spPr>
              <a:xfrm>
                <a:off x="6420046" y="4543573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26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2" name="직사각형 591">
                <a:extLst>
                  <a:ext uri="{FF2B5EF4-FFF2-40B4-BE49-F238E27FC236}">
                    <a16:creationId xmlns:a16="http://schemas.microsoft.com/office/drawing/2014/main" id="{F0FF8240-5A1F-4029-8B5E-693F5C0C36EA}"/>
                  </a:ext>
                </a:extLst>
              </p:cNvPr>
              <p:cNvSpPr/>
              <p:nvPr/>
            </p:nvSpPr>
            <p:spPr>
              <a:xfrm>
                <a:off x="6758553" y="4543573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27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3" name="직사각형 592">
                <a:extLst>
                  <a:ext uri="{FF2B5EF4-FFF2-40B4-BE49-F238E27FC236}">
                    <a16:creationId xmlns:a16="http://schemas.microsoft.com/office/drawing/2014/main" id="{E3530B87-E129-4DDC-883B-D430776B1E4F}"/>
                  </a:ext>
                </a:extLst>
              </p:cNvPr>
              <p:cNvSpPr/>
              <p:nvPr/>
            </p:nvSpPr>
            <p:spPr>
              <a:xfrm>
                <a:off x="5591450" y="5110899"/>
                <a:ext cx="1581060" cy="485142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4" name="직사각형 593">
                <a:extLst>
                  <a:ext uri="{FF2B5EF4-FFF2-40B4-BE49-F238E27FC236}">
                    <a16:creationId xmlns:a16="http://schemas.microsoft.com/office/drawing/2014/main" id="{0B77D007-D9A1-429E-B3AC-DCEF9F608423}"/>
                  </a:ext>
                </a:extLst>
              </p:cNvPr>
              <p:cNvSpPr/>
              <p:nvPr/>
            </p:nvSpPr>
            <p:spPr>
              <a:xfrm>
                <a:off x="5628834" y="5149386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5" name="직사각형 594">
                <a:extLst>
                  <a:ext uri="{FF2B5EF4-FFF2-40B4-BE49-F238E27FC236}">
                    <a16:creationId xmlns:a16="http://schemas.microsoft.com/office/drawing/2014/main" id="{A707BE0B-5FD7-4CFF-9E7E-E48D2A1C7080}"/>
                  </a:ext>
                </a:extLst>
              </p:cNvPr>
              <p:cNvSpPr/>
              <p:nvPr/>
            </p:nvSpPr>
            <p:spPr>
              <a:xfrm>
                <a:off x="5666900" y="5184216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24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6" name="직사각형 595">
                <a:extLst>
                  <a:ext uri="{FF2B5EF4-FFF2-40B4-BE49-F238E27FC236}">
                    <a16:creationId xmlns:a16="http://schemas.microsoft.com/office/drawing/2014/main" id="{588CC91D-F9D7-4DBD-89B3-D0AF7258B1DC}"/>
                  </a:ext>
                </a:extLst>
              </p:cNvPr>
              <p:cNvSpPr/>
              <p:nvPr/>
            </p:nvSpPr>
            <p:spPr>
              <a:xfrm>
                <a:off x="6005407" y="5184216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25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7" name="직사각형 596">
                <a:extLst>
                  <a:ext uri="{FF2B5EF4-FFF2-40B4-BE49-F238E27FC236}">
                    <a16:creationId xmlns:a16="http://schemas.microsoft.com/office/drawing/2014/main" id="{0FE5368F-5964-4B21-B3F7-744DE950FF83}"/>
                  </a:ext>
                </a:extLst>
              </p:cNvPr>
              <p:cNvSpPr/>
              <p:nvPr/>
            </p:nvSpPr>
            <p:spPr>
              <a:xfrm>
                <a:off x="6381980" y="5149386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8" name="직사각형 597">
                <a:extLst>
                  <a:ext uri="{FF2B5EF4-FFF2-40B4-BE49-F238E27FC236}">
                    <a16:creationId xmlns:a16="http://schemas.microsoft.com/office/drawing/2014/main" id="{203BB33C-1832-482A-8B11-2193B8966B2F}"/>
                  </a:ext>
                </a:extLst>
              </p:cNvPr>
              <p:cNvSpPr/>
              <p:nvPr/>
            </p:nvSpPr>
            <p:spPr>
              <a:xfrm>
                <a:off x="6420046" y="5184216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28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9" name="직사각형 598">
                <a:extLst>
                  <a:ext uri="{FF2B5EF4-FFF2-40B4-BE49-F238E27FC236}">
                    <a16:creationId xmlns:a16="http://schemas.microsoft.com/office/drawing/2014/main" id="{94978910-2DDB-4DAD-BEEC-A03AC99618B0}"/>
                  </a:ext>
                </a:extLst>
              </p:cNvPr>
              <p:cNvSpPr/>
              <p:nvPr/>
            </p:nvSpPr>
            <p:spPr>
              <a:xfrm>
                <a:off x="6758553" y="5184216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29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0" name="직사각형 599">
                <a:extLst>
                  <a:ext uri="{FF2B5EF4-FFF2-40B4-BE49-F238E27FC236}">
                    <a16:creationId xmlns:a16="http://schemas.microsoft.com/office/drawing/2014/main" id="{7B4A0E32-6649-44C8-B9DD-409C23752319}"/>
                  </a:ext>
                </a:extLst>
              </p:cNvPr>
              <p:cNvSpPr/>
              <p:nvPr/>
            </p:nvSpPr>
            <p:spPr>
              <a:xfrm>
                <a:off x="5591450" y="5673296"/>
                <a:ext cx="1581060" cy="485142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1" name="직사각형 600">
                <a:extLst>
                  <a:ext uri="{FF2B5EF4-FFF2-40B4-BE49-F238E27FC236}">
                    <a16:creationId xmlns:a16="http://schemas.microsoft.com/office/drawing/2014/main" id="{D6CB4935-F374-4D12-80EF-750365CFA2C9}"/>
                  </a:ext>
                </a:extLst>
              </p:cNvPr>
              <p:cNvSpPr/>
              <p:nvPr/>
            </p:nvSpPr>
            <p:spPr>
              <a:xfrm>
                <a:off x="5628834" y="5711783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2" name="직사각형 601">
                <a:extLst>
                  <a:ext uri="{FF2B5EF4-FFF2-40B4-BE49-F238E27FC236}">
                    <a16:creationId xmlns:a16="http://schemas.microsoft.com/office/drawing/2014/main" id="{33EC5C74-DDFE-4E6D-B672-582C486513BA}"/>
                  </a:ext>
                </a:extLst>
              </p:cNvPr>
              <p:cNvSpPr/>
              <p:nvPr/>
            </p:nvSpPr>
            <p:spPr>
              <a:xfrm>
                <a:off x="5666900" y="5746613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25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3" name="직사각형 602">
                <a:extLst>
                  <a:ext uri="{FF2B5EF4-FFF2-40B4-BE49-F238E27FC236}">
                    <a16:creationId xmlns:a16="http://schemas.microsoft.com/office/drawing/2014/main" id="{7E85ECDE-0B4A-4AB8-A932-2F71D85F5E0F}"/>
                  </a:ext>
                </a:extLst>
              </p:cNvPr>
              <p:cNvSpPr/>
              <p:nvPr/>
            </p:nvSpPr>
            <p:spPr>
              <a:xfrm>
                <a:off x="6005407" y="5746613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26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4" name="직사각형 603">
                <a:extLst>
                  <a:ext uri="{FF2B5EF4-FFF2-40B4-BE49-F238E27FC236}">
                    <a16:creationId xmlns:a16="http://schemas.microsoft.com/office/drawing/2014/main" id="{3B36A442-5591-46F0-ACCA-12C76BBC5684}"/>
                  </a:ext>
                </a:extLst>
              </p:cNvPr>
              <p:cNvSpPr/>
              <p:nvPr/>
            </p:nvSpPr>
            <p:spPr>
              <a:xfrm>
                <a:off x="6381980" y="5711783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5" name="직사각형 604">
                <a:extLst>
                  <a:ext uri="{FF2B5EF4-FFF2-40B4-BE49-F238E27FC236}">
                    <a16:creationId xmlns:a16="http://schemas.microsoft.com/office/drawing/2014/main" id="{D133C9C2-172A-4CDA-AD36-7D04D1618E4A}"/>
                  </a:ext>
                </a:extLst>
              </p:cNvPr>
              <p:cNvSpPr/>
              <p:nvPr/>
            </p:nvSpPr>
            <p:spPr>
              <a:xfrm>
                <a:off x="6420046" y="5746613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29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6" name="직사각형 605">
                <a:extLst>
                  <a:ext uri="{FF2B5EF4-FFF2-40B4-BE49-F238E27FC236}">
                    <a16:creationId xmlns:a16="http://schemas.microsoft.com/office/drawing/2014/main" id="{10BC8E8D-4B43-44A4-BAFB-4E20947B9E77}"/>
                  </a:ext>
                </a:extLst>
              </p:cNvPr>
              <p:cNvSpPr/>
              <p:nvPr/>
            </p:nvSpPr>
            <p:spPr>
              <a:xfrm>
                <a:off x="6758553" y="5746613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30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7" name="직사각형 606">
                <a:extLst>
                  <a:ext uri="{FF2B5EF4-FFF2-40B4-BE49-F238E27FC236}">
                    <a16:creationId xmlns:a16="http://schemas.microsoft.com/office/drawing/2014/main" id="{EB3E51AE-3326-47ED-ABF9-B91FA963EE41}"/>
                  </a:ext>
                </a:extLst>
              </p:cNvPr>
              <p:cNvSpPr/>
              <p:nvPr/>
            </p:nvSpPr>
            <p:spPr>
              <a:xfrm>
                <a:off x="5591450" y="6235692"/>
                <a:ext cx="1581060" cy="485142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8" name="직사각형 607">
                <a:extLst>
                  <a:ext uri="{FF2B5EF4-FFF2-40B4-BE49-F238E27FC236}">
                    <a16:creationId xmlns:a16="http://schemas.microsoft.com/office/drawing/2014/main" id="{1F547C2E-ED48-438B-9D3D-CB773FAED85F}"/>
                  </a:ext>
                </a:extLst>
              </p:cNvPr>
              <p:cNvSpPr/>
              <p:nvPr/>
            </p:nvSpPr>
            <p:spPr>
              <a:xfrm>
                <a:off x="5628834" y="6274179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9" name="직사각형 608">
                <a:extLst>
                  <a:ext uri="{FF2B5EF4-FFF2-40B4-BE49-F238E27FC236}">
                    <a16:creationId xmlns:a16="http://schemas.microsoft.com/office/drawing/2014/main" id="{EC4E12B9-22BD-48A0-AEA5-1E38B1D2754E}"/>
                  </a:ext>
                </a:extLst>
              </p:cNvPr>
              <p:cNvSpPr/>
              <p:nvPr/>
            </p:nvSpPr>
            <p:spPr>
              <a:xfrm>
                <a:off x="5666900" y="6309009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26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0" name="직사각형 609">
                <a:extLst>
                  <a:ext uri="{FF2B5EF4-FFF2-40B4-BE49-F238E27FC236}">
                    <a16:creationId xmlns:a16="http://schemas.microsoft.com/office/drawing/2014/main" id="{5B09DB94-0503-43A3-B498-1AB295813DD6}"/>
                  </a:ext>
                </a:extLst>
              </p:cNvPr>
              <p:cNvSpPr/>
              <p:nvPr/>
            </p:nvSpPr>
            <p:spPr>
              <a:xfrm>
                <a:off x="6005407" y="6309009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27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1" name="직사각형 610">
                <a:extLst>
                  <a:ext uri="{FF2B5EF4-FFF2-40B4-BE49-F238E27FC236}">
                    <a16:creationId xmlns:a16="http://schemas.microsoft.com/office/drawing/2014/main" id="{11254A82-5FFB-4F7D-A347-FCEE6871CB51}"/>
                  </a:ext>
                </a:extLst>
              </p:cNvPr>
              <p:cNvSpPr/>
              <p:nvPr/>
            </p:nvSpPr>
            <p:spPr>
              <a:xfrm>
                <a:off x="6381980" y="6274179"/>
                <a:ext cx="753146" cy="40816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2" name="직사각형 611">
                <a:extLst>
                  <a:ext uri="{FF2B5EF4-FFF2-40B4-BE49-F238E27FC236}">
                    <a16:creationId xmlns:a16="http://schemas.microsoft.com/office/drawing/2014/main" id="{EB2CFFF4-951D-48A5-B652-DE9ED7250DFA}"/>
                  </a:ext>
                </a:extLst>
              </p:cNvPr>
              <p:cNvSpPr/>
              <p:nvPr/>
            </p:nvSpPr>
            <p:spPr>
              <a:xfrm>
                <a:off x="6420046" y="6309009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30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3" name="직사각형 612">
                <a:extLst>
                  <a:ext uri="{FF2B5EF4-FFF2-40B4-BE49-F238E27FC236}">
                    <a16:creationId xmlns:a16="http://schemas.microsoft.com/office/drawing/2014/main" id="{35CF695C-B6F3-45D0-8477-FCC2893913F4}"/>
                  </a:ext>
                </a:extLst>
              </p:cNvPr>
              <p:cNvSpPr/>
              <p:nvPr/>
            </p:nvSpPr>
            <p:spPr>
              <a:xfrm>
                <a:off x="6758553" y="6309009"/>
                <a:ext cx="338507" cy="338506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590625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CABCE21-5970-41B9-A312-E6A24B0BB95F}"/>
              </a:ext>
            </a:extLst>
          </p:cNvPr>
          <p:cNvSpPr txBox="1"/>
          <p:nvPr/>
        </p:nvSpPr>
        <p:spPr>
          <a:xfrm>
            <a:off x="1429714" y="3693505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col(9,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0BAF0F12-BEFC-40E3-AF32-30074BEA5158}"/>
              </a:ext>
            </a:extLst>
          </p:cNvPr>
          <p:cNvSpPr/>
          <p:nvPr/>
        </p:nvSpPr>
        <p:spPr>
          <a:xfrm>
            <a:off x="3787111" y="2230728"/>
            <a:ext cx="319885" cy="319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D45B835B-300F-4B1A-B537-0032230022DB}"/>
              </a:ext>
            </a:extLst>
          </p:cNvPr>
          <p:cNvSpPr/>
          <p:nvPr/>
        </p:nvSpPr>
        <p:spPr>
          <a:xfrm>
            <a:off x="4106996" y="2230728"/>
            <a:ext cx="319885" cy="319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E5317D2-2736-4582-9AA5-F997ED2486EA}"/>
              </a:ext>
            </a:extLst>
          </p:cNvPr>
          <p:cNvSpPr/>
          <p:nvPr/>
        </p:nvSpPr>
        <p:spPr>
          <a:xfrm>
            <a:off x="3787111" y="2550613"/>
            <a:ext cx="319885" cy="319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9EE678C-6A61-423F-ADD4-622F62B27EFD}"/>
              </a:ext>
            </a:extLst>
          </p:cNvPr>
          <p:cNvSpPr/>
          <p:nvPr/>
        </p:nvSpPr>
        <p:spPr>
          <a:xfrm>
            <a:off x="4106996" y="2550613"/>
            <a:ext cx="319885" cy="319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A4B0879-E900-4444-BE1B-55A6D898EBE0}"/>
              </a:ext>
            </a:extLst>
          </p:cNvPr>
          <p:cNvSpPr txBox="1"/>
          <p:nvPr/>
        </p:nvSpPr>
        <p:spPr>
          <a:xfrm>
            <a:off x="3539816" y="183447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2,2,2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화살표: 오른쪽 165">
            <a:extLst>
              <a:ext uri="{FF2B5EF4-FFF2-40B4-BE49-F238E27FC236}">
                <a16:creationId xmlns:a16="http://schemas.microsoft.com/office/drawing/2014/main" id="{E26BC68E-CDC3-40A1-91A5-45818227589D}"/>
              </a:ext>
            </a:extLst>
          </p:cNvPr>
          <p:cNvSpPr/>
          <p:nvPr/>
        </p:nvSpPr>
        <p:spPr>
          <a:xfrm rot="5400000">
            <a:off x="4009712" y="2895364"/>
            <a:ext cx="234312" cy="319885"/>
          </a:xfrm>
          <a:prstGeom prst="rightArrow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F9DC4B8-F60B-4971-ABCA-FC00A534767F}"/>
              </a:ext>
            </a:extLst>
          </p:cNvPr>
          <p:cNvSpPr/>
          <p:nvPr/>
        </p:nvSpPr>
        <p:spPr>
          <a:xfrm>
            <a:off x="3566607" y="3358091"/>
            <a:ext cx="319885" cy="319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435019A3-70A1-4529-8B30-0A482FC3EBAC}"/>
              </a:ext>
            </a:extLst>
          </p:cNvPr>
          <p:cNvSpPr/>
          <p:nvPr/>
        </p:nvSpPr>
        <p:spPr>
          <a:xfrm>
            <a:off x="3886492" y="3358091"/>
            <a:ext cx="319885" cy="319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ED177BA7-458F-488F-B6D3-487255EB45CF}"/>
              </a:ext>
            </a:extLst>
          </p:cNvPr>
          <p:cNvSpPr/>
          <p:nvPr/>
        </p:nvSpPr>
        <p:spPr>
          <a:xfrm>
            <a:off x="4200924" y="3358091"/>
            <a:ext cx="319885" cy="319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5E98D7B-4027-4B08-B240-8634B183D829}"/>
              </a:ext>
            </a:extLst>
          </p:cNvPr>
          <p:cNvSpPr/>
          <p:nvPr/>
        </p:nvSpPr>
        <p:spPr>
          <a:xfrm>
            <a:off x="4520809" y="3358091"/>
            <a:ext cx="319885" cy="319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A9BDB2FA-5165-42B8-85F2-7A4D0C5961E2}"/>
              </a:ext>
            </a:extLst>
          </p:cNvPr>
          <p:cNvSpPr txBox="1"/>
          <p:nvPr/>
        </p:nvSpPr>
        <p:spPr>
          <a:xfrm>
            <a:off x="4179687" y="299703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A6C48DF7-CCEE-489B-A8C3-3ADB21B10C43}"/>
              </a:ext>
            </a:extLst>
          </p:cNvPr>
          <p:cNvSpPr/>
          <p:nvPr/>
        </p:nvSpPr>
        <p:spPr>
          <a:xfrm rot="5400000">
            <a:off x="4009710" y="3718029"/>
            <a:ext cx="234312" cy="319885"/>
          </a:xfrm>
          <a:prstGeom prst="rightArrow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62D9BA8C-DAAD-4862-B652-D4A244C161EE}"/>
              </a:ext>
            </a:extLst>
          </p:cNvPr>
          <p:cNvSpPr txBox="1"/>
          <p:nvPr/>
        </p:nvSpPr>
        <p:spPr>
          <a:xfrm>
            <a:off x="4093693" y="384353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80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D29B389-1078-4F28-936F-EC717D777864}"/>
              </a:ext>
            </a:extLst>
          </p:cNvPr>
          <p:cNvSpPr txBox="1"/>
          <p:nvPr/>
        </p:nvSpPr>
        <p:spPr>
          <a:xfrm>
            <a:off x="5688553" y="378127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30047C3-1DF9-4B1A-91E1-F6E9139DA065}"/>
              </a:ext>
            </a:extLst>
          </p:cNvPr>
          <p:cNvSpPr txBox="1"/>
          <p:nvPr/>
        </p:nvSpPr>
        <p:spPr>
          <a:xfrm>
            <a:off x="6296106" y="378024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,1)=&gt;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9B8751D0-2736-4721-9950-6ECF24A6E0B0}"/>
              </a:ext>
            </a:extLst>
          </p:cNvPr>
          <p:cNvSpPr txBox="1"/>
          <p:nvPr/>
        </p:nvSpPr>
        <p:spPr>
          <a:xfrm>
            <a:off x="7175491" y="378024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BF20A21-FB91-498E-ABB5-AD1525B72680}"/>
              </a:ext>
            </a:extLst>
          </p:cNvPr>
          <p:cNvSpPr/>
          <p:nvPr/>
        </p:nvSpPr>
        <p:spPr>
          <a:xfrm>
            <a:off x="5337347" y="3745239"/>
            <a:ext cx="385847" cy="319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A2F4CFF-9893-4F66-8882-3635B6F4A901}"/>
              </a:ext>
            </a:extLst>
          </p:cNvPr>
          <p:cNvSpPr/>
          <p:nvPr/>
        </p:nvSpPr>
        <p:spPr>
          <a:xfrm>
            <a:off x="5337346" y="4065123"/>
            <a:ext cx="385847" cy="319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13CD710-9C66-4447-B0C6-002915058E80}"/>
              </a:ext>
            </a:extLst>
          </p:cNvPr>
          <p:cNvSpPr/>
          <p:nvPr/>
        </p:nvSpPr>
        <p:spPr>
          <a:xfrm>
            <a:off x="5337346" y="4386264"/>
            <a:ext cx="385847" cy="319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9B7870C-82D9-4BEC-9DC5-219B40AFE572}"/>
              </a:ext>
            </a:extLst>
          </p:cNvPr>
          <p:cNvSpPr/>
          <p:nvPr/>
        </p:nvSpPr>
        <p:spPr>
          <a:xfrm>
            <a:off x="5337346" y="4704890"/>
            <a:ext cx="385847" cy="319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67A82C07-19AA-45F1-B449-3D126DC27DA5}"/>
              </a:ext>
            </a:extLst>
          </p:cNvPr>
          <p:cNvSpPr/>
          <p:nvPr/>
        </p:nvSpPr>
        <p:spPr>
          <a:xfrm>
            <a:off x="5337345" y="5030018"/>
            <a:ext cx="385847" cy="319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9CE37D77-E468-4765-BBD2-5FE642F43AD5}"/>
              </a:ext>
            </a:extLst>
          </p:cNvPr>
          <p:cNvSpPr/>
          <p:nvPr/>
        </p:nvSpPr>
        <p:spPr>
          <a:xfrm>
            <a:off x="5337344" y="5355145"/>
            <a:ext cx="385847" cy="319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AA6FCCC1-1581-41CB-A8F9-A6FECF8782CC}"/>
              </a:ext>
            </a:extLst>
          </p:cNvPr>
          <p:cNvSpPr/>
          <p:nvPr/>
        </p:nvSpPr>
        <p:spPr>
          <a:xfrm>
            <a:off x="5337343" y="5664245"/>
            <a:ext cx="385847" cy="319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9099B932-1678-4010-BE16-330F42DB8F30}"/>
              </a:ext>
            </a:extLst>
          </p:cNvPr>
          <p:cNvSpPr/>
          <p:nvPr/>
        </p:nvSpPr>
        <p:spPr>
          <a:xfrm>
            <a:off x="5337342" y="5984128"/>
            <a:ext cx="385847" cy="319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6FA4E20D-C8AC-4065-A040-87BB7AC41231}"/>
              </a:ext>
            </a:extLst>
          </p:cNvPr>
          <p:cNvSpPr/>
          <p:nvPr/>
        </p:nvSpPr>
        <p:spPr>
          <a:xfrm>
            <a:off x="5337342" y="6301577"/>
            <a:ext cx="385847" cy="319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C076968-E3A5-42C8-BD99-2ED17B5BAC63}"/>
              </a:ext>
            </a:extLst>
          </p:cNvPr>
          <p:cNvSpPr/>
          <p:nvPr/>
        </p:nvSpPr>
        <p:spPr>
          <a:xfrm>
            <a:off x="1480078" y="4196176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557836F-F2DD-45AC-9DF8-429CD9462ADF}"/>
              </a:ext>
            </a:extLst>
          </p:cNvPr>
          <p:cNvSpPr/>
          <p:nvPr/>
        </p:nvSpPr>
        <p:spPr>
          <a:xfrm>
            <a:off x="1720987" y="4196176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3BBC871-93E9-4264-9CA3-236FF9556CFF}"/>
              </a:ext>
            </a:extLst>
          </p:cNvPr>
          <p:cNvSpPr/>
          <p:nvPr/>
        </p:nvSpPr>
        <p:spPr>
          <a:xfrm>
            <a:off x="1961896" y="4196176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C1A3EFA-03D6-4AB5-A352-3243B9308D09}"/>
              </a:ext>
            </a:extLst>
          </p:cNvPr>
          <p:cNvSpPr/>
          <p:nvPr/>
        </p:nvSpPr>
        <p:spPr>
          <a:xfrm>
            <a:off x="2202805" y="4196176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0BFE391-BD69-4D99-A5C3-EA78C59B59E1}"/>
              </a:ext>
            </a:extLst>
          </p:cNvPr>
          <p:cNvSpPr/>
          <p:nvPr/>
        </p:nvSpPr>
        <p:spPr>
          <a:xfrm>
            <a:off x="1480078" y="4440520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AC72AE5-546F-4770-8A7D-FC511ADB3E00}"/>
              </a:ext>
            </a:extLst>
          </p:cNvPr>
          <p:cNvSpPr/>
          <p:nvPr/>
        </p:nvSpPr>
        <p:spPr>
          <a:xfrm>
            <a:off x="1720987" y="4440520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91DDF42-6C94-43E6-8833-AAF9DD8E4338}"/>
              </a:ext>
            </a:extLst>
          </p:cNvPr>
          <p:cNvSpPr/>
          <p:nvPr/>
        </p:nvSpPr>
        <p:spPr>
          <a:xfrm>
            <a:off x="1961896" y="4440520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015871-5F2B-47E8-A017-CBA8EAE1551B}"/>
              </a:ext>
            </a:extLst>
          </p:cNvPr>
          <p:cNvSpPr/>
          <p:nvPr/>
        </p:nvSpPr>
        <p:spPr>
          <a:xfrm>
            <a:off x="2202805" y="4440520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3E870A3-C93D-4E35-A97F-059DF6608ED0}"/>
              </a:ext>
            </a:extLst>
          </p:cNvPr>
          <p:cNvSpPr/>
          <p:nvPr/>
        </p:nvSpPr>
        <p:spPr>
          <a:xfrm>
            <a:off x="1480078" y="4685606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218E8-8136-46B7-B6BC-BC8FEE0EDBBA}"/>
              </a:ext>
            </a:extLst>
          </p:cNvPr>
          <p:cNvSpPr/>
          <p:nvPr/>
        </p:nvSpPr>
        <p:spPr>
          <a:xfrm>
            <a:off x="1720987" y="4685606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E3317F5-1EB2-454D-9F10-34720C92862E}"/>
              </a:ext>
            </a:extLst>
          </p:cNvPr>
          <p:cNvSpPr/>
          <p:nvPr/>
        </p:nvSpPr>
        <p:spPr>
          <a:xfrm>
            <a:off x="1961896" y="4685606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969CC7D-B6CF-460D-A1A9-85DA4F22C519}"/>
              </a:ext>
            </a:extLst>
          </p:cNvPr>
          <p:cNvSpPr/>
          <p:nvPr/>
        </p:nvSpPr>
        <p:spPr>
          <a:xfrm>
            <a:off x="2202805" y="4685606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A37C007-15A7-48CF-A60D-DE098FF645FF}"/>
              </a:ext>
            </a:extLst>
          </p:cNvPr>
          <p:cNvSpPr/>
          <p:nvPr/>
        </p:nvSpPr>
        <p:spPr>
          <a:xfrm>
            <a:off x="1480078" y="4930692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617AFB4-A1F2-4A22-AD23-183B6452A47D}"/>
              </a:ext>
            </a:extLst>
          </p:cNvPr>
          <p:cNvSpPr/>
          <p:nvPr/>
        </p:nvSpPr>
        <p:spPr>
          <a:xfrm>
            <a:off x="1720987" y="4930692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4E50C-C450-47C6-8318-4E3A7FEC1412}"/>
              </a:ext>
            </a:extLst>
          </p:cNvPr>
          <p:cNvSpPr/>
          <p:nvPr/>
        </p:nvSpPr>
        <p:spPr>
          <a:xfrm>
            <a:off x="1961896" y="4930692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3B385FC-537A-4897-845C-88B880700B1C}"/>
              </a:ext>
            </a:extLst>
          </p:cNvPr>
          <p:cNvSpPr/>
          <p:nvPr/>
        </p:nvSpPr>
        <p:spPr>
          <a:xfrm>
            <a:off x="2202805" y="4930692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7F3E8B3-BCDD-43CC-A5EF-94BFDA9A1622}"/>
              </a:ext>
            </a:extLst>
          </p:cNvPr>
          <p:cNvSpPr/>
          <p:nvPr/>
        </p:nvSpPr>
        <p:spPr>
          <a:xfrm>
            <a:off x="1480078" y="5175777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4D952F2-58D7-45AB-91F2-671F44BFA5A2}"/>
              </a:ext>
            </a:extLst>
          </p:cNvPr>
          <p:cNvSpPr/>
          <p:nvPr/>
        </p:nvSpPr>
        <p:spPr>
          <a:xfrm>
            <a:off x="1720987" y="5175777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5D42280-2950-45CC-986D-426CBF01928B}"/>
              </a:ext>
            </a:extLst>
          </p:cNvPr>
          <p:cNvSpPr/>
          <p:nvPr/>
        </p:nvSpPr>
        <p:spPr>
          <a:xfrm>
            <a:off x="1961896" y="5175777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C572453-8DEC-4788-A65C-0DFA78CDEFD5}"/>
              </a:ext>
            </a:extLst>
          </p:cNvPr>
          <p:cNvSpPr/>
          <p:nvPr/>
        </p:nvSpPr>
        <p:spPr>
          <a:xfrm>
            <a:off x="2202805" y="5175777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C472E8E-19C9-48F0-9E05-3A643935A527}"/>
              </a:ext>
            </a:extLst>
          </p:cNvPr>
          <p:cNvSpPr/>
          <p:nvPr/>
        </p:nvSpPr>
        <p:spPr>
          <a:xfrm>
            <a:off x="1480078" y="5420863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CD2004E-7BD6-4009-8C7D-342800D7BE49}"/>
              </a:ext>
            </a:extLst>
          </p:cNvPr>
          <p:cNvSpPr/>
          <p:nvPr/>
        </p:nvSpPr>
        <p:spPr>
          <a:xfrm>
            <a:off x="1720987" y="5420863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26E0E7B-B5CD-41C0-BF36-F08C12C4B872}"/>
              </a:ext>
            </a:extLst>
          </p:cNvPr>
          <p:cNvSpPr/>
          <p:nvPr/>
        </p:nvSpPr>
        <p:spPr>
          <a:xfrm>
            <a:off x="1961896" y="5420863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289B951-9FDF-477C-9A4D-2B38021F8FF8}"/>
              </a:ext>
            </a:extLst>
          </p:cNvPr>
          <p:cNvSpPr/>
          <p:nvPr/>
        </p:nvSpPr>
        <p:spPr>
          <a:xfrm>
            <a:off x="2202805" y="5420863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C328D09-B54B-4947-B6BA-16121277240F}"/>
              </a:ext>
            </a:extLst>
          </p:cNvPr>
          <p:cNvSpPr/>
          <p:nvPr/>
        </p:nvSpPr>
        <p:spPr>
          <a:xfrm>
            <a:off x="1480078" y="5665948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553ECA6-B5A5-4139-9D55-2D50D704F10B}"/>
              </a:ext>
            </a:extLst>
          </p:cNvPr>
          <p:cNvSpPr/>
          <p:nvPr/>
        </p:nvSpPr>
        <p:spPr>
          <a:xfrm>
            <a:off x="1720987" y="5665948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B12DD8D-3CEF-4F8D-8F1F-96FDF591FB0A}"/>
              </a:ext>
            </a:extLst>
          </p:cNvPr>
          <p:cNvSpPr/>
          <p:nvPr/>
        </p:nvSpPr>
        <p:spPr>
          <a:xfrm>
            <a:off x="1961896" y="5665948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2F7CE0A-3C59-42F6-8E45-0FBEB14FC58B}"/>
              </a:ext>
            </a:extLst>
          </p:cNvPr>
          <p:cNvSpPr/>
          <p:nvPr/>
        </p:nvSpPr>
        <p:spPr>
          <a:xfrm>
            <a:off x="2202805" y="5665948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F92BDB2F-98EA-4823-8A9A-032E7B74FA2D}"/>
              </a:ext>
            </a:extLst>
          </p:cNvPr>
          <p:cNvSpPr/>
          <p:nvPr/>
        </p:nvSpPr>
        <p:spPr>
          <a:xfrm>
            <a:off x="1480078" y="5911034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2DE37FC-CCCB-400D-9AE9-2DD2B0F35071}"/>
              </a:ext>
            </a:extLst>
          </p:cNvPr>
          <p:cNvSpPr/>
          <p:nvPr/>
        </p:nvSpPr>
        <p:spPr>
          <a:xfrm>
            <a:off x="1720987" y="5911034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EF767D90-61A8-4C55-999E-820AAA97443A}"/>
              </a:ext>
            </a:extLst>
          </p:cNvPr>
          <p:cNvSpPr/>
          <p:nvPr/>
        </p:nvSpPr>
        <p:spPr>
          <a:xfrm>
            <a:off x="1961896" y="5911034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135C1E5-CB0C-4F90-9866-C411E851AF35}"/>
              </a:ext>
            </a:extLst>
          </p:cNvPr>
          <p:cNvSpPr/>
          <p:nvPr/>
        </p:nvSpPr>
        <p:spPr>
          <a:xfrm>
            <a:off x="2202805" y="5911034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43ECBE71-7124-4BD5-A17A-C782AC539AE6}"/>
              </a:ext>
            </a:extLst>
          </p:cNvPr>
          <p:cNvSpPr/>
          <p:nvPr/>
        </p:nvSpPr>
        <p:spPr>
          <a:xfrm>
            <a:off x="1480078" y="6156120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4DF3125-43C9-4DD1-964F-3EEDE7B1812E}"/>
              </a:ext>
            </a:extLst>
          </p:cNvPr>
          <p:cNvSpPr/>
          <p:nvPr/>
        </p:nvSpPr>
        <p:spPr>
          <a:xfrm>
            <a:off x="1720987" y="6156120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DC07E71-C841-4FAC-A9A3-507738295C41}"/>
              </a:ext>
            </a:extLst>
          </p:cNvPr>
          <p:cNvSpPr/>
          <p:nvPr/>
        </p:nvSpPr>
        <p:spPr>
          <a:xfrm>
            <a:off x="1961896" y="6156120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22A2108-53D5-4639-8B62-127580F8E289}"/>
              </a:ext>
            </a:extLst>
          </p:cNvPr>
          <p:cNvSpPr/>
          <p:nvPr/>
        </p:nvSpPr>
        <p:spPr>
          <a:xfrm>
            <a:off x="2202805" y="6156120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ABEC3004-A170-4FF4-9C0C-32AEA7D84F05}"/>
              </a:ext>
            </a:extLst>
          </p:cNvPr>
          <p:cNvSpPr/>
          <p:nvPr/>
        </p:nvSpPr>
        <p:spPr>
          <a:xfrm>
            <a:off x="2445893" y="4196176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97FD9CA-1C0F-4E0D-9C5F-9499772CAFF2}"/>
              </a:ext>
            </a:extLst>
          </p:cNvPr>
          <p:cNvSpPr/>
          <p:nvPr/>
        </p:nvSpPr>
        <p:spPr>
          <a:xfrm>
            <a:off x="2686802" y="4196176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18D1F9D-FFCB-4753-9EAC-7FAC021C5907}"/>
              </a:ext>
            </a:extLst>
          </p:cNvPr>
          <p:cNvSpPr/>
          <p:nvPr/>
        </p:nvSpPr>
        <p:spPr>
          <a:xfrm>
            <a:off x="2927712" y="4196176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81D0A887-D33D-4CAB-B18F-68643279E6B4}"/>
              </a:ext>
            </a:extLst>
          </p:cNvPr>
          <p:cNvSpPr/>
          <p:nvPr/>
        </p:nvSpPr>
        <p:spPr>
          <a:xfrm>
            <a:off x="3168620" y="4196176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02971B7-897C-4CFD-A0DF-CACA61606443}"/>
              </a:ext>
            </a:extLst>
          </p:cNvPr>
          <p:cNvSpPr/>
          <p:nvPr/>
        </p:nvSpPr>
        <p:spPr>
          <a:xfrm>
            <a:off x="2445893" y="4440520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86850C5A-38B5-4EA5-91F3-82FF11C6E63D}"/>
              </a:ext>
            </a:extLst>
          </p:cNvPr>
          <p:cNvSpPr/>
          <p:nvPr/>
        </p:nvSpPr>
        <p:spPr>
          <a:xfrm>
            <a:off x="2686802" y="4440520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C8B09C72-805C-4D2D-84D8-6DC892C3AE37}"/>
              </a:ext>
            </a:extLst>
          </p:cNvPr>
          <p:cNvSpPr/>
          <p:nvPr/>
        </p:nvSpPr>
        <p:spPr>
          <a:xfrm>
            <a:off x="2927712" y="4440520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CF488F7D-5155-43E0-B9A0-BCC673B781D5}"/>
              </a:ext>
            </a:extLst>
          </p:cNvPr>
          <p:cNvSpPr/>
          <p:nvPr/>
        </p:nvSpPr>
        <p:spPr>
          <a:xfrm>
            <a:off x="3168620" y="4440520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BDB810-C1D7-49B0-B070-12F8231D8596}"/>
              </a:ext>
            </a:extLst>
          </p:cNvPr>
          <p:cNvSpPr/>
          <p:nvPr/>
        </p:nvSpPr>
        <p:spPr>
          <a:xfrm>
            <a:off x="2445893" y="4685606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EB47DAD7-1576-483A-B57E-03D4E83BBBD3}"/>
              </a:ext>
            </a:extLst>
          </p:cNvPr>
          <p:cNvSpPr/>
          <p:nvPr/>
        </p:nvSpPr>
        <p:spPr>
          <a:xfrm>
            <a:off x="2686802" y="4685606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3D952BC0-DAF7-4911-9D9B-6310F15BA97A}"/>
              </a:ext>
            </a:extLst>
          </p:cNvPr>
          <p:cNvSpPr/>
          <p:nvPr/>
        </p:nvSpPr>
        <p:spPr>
          <a:xfrm>
            <a:off x="2927712" y="4685606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EB630968-42FC-4E4D-AC16-F9E466DF4AD3}"/>
              </a:ext>
            </a:extLst>
          </p:cNvPr>
          <p:cNvSpPr/>
          <p:nvPr/>
        </p:nvSpPr>
        <p:spPr>
          <a:xfrm>
            <a:off x="3168620" y="4685606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FD177A6-8EFC-46D2-8547-27537C89B401}"/>
              </a:ext>
            </a:extLst>
          </p:cNvPr>
          <p:cNvSpPr/>
          <p:nvPr/>
        </p:nvSpPr>
        <p:spPr>
          <a:xfrm>
            <a:off x="2445893" y="4930692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03C50437-B203-4180-AC72-7982C580194C}"/>
              </a:ext>
            </a:extLst>
          </p:cNvPr>
          <p:cNvSpPr/>
          <p:nvPr/>
        </p:nvSpPr>
        <p:spPr>
          <a:xfrm>
            <a:off x="2686802" y="4930692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622CB0C3-B437-423F-8D2A-A91F10C7938A}"/>
              </a:ext>
            </a:extLst>
          </p:cNvPr>
          <p:cNvSpPr/>
          <p:nvPr/>
        </p:nvSpPr>
        <p:spPr>
          <a:xfrm>
            <a:off x="2927712" y="4930692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2E963738-D379-4196-9035-AB373C9D6F72}"/>
              </a:ext>
            </a:extLst>
          </p:cNvPr>
          <p:cNvSpPr/>
          <p:nvPr/>
        </p:nvSpPr>
        <p:spPr>
          <a:xfrm>
            <a:off x="3168620" y="4930692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FB5C42E-78A0-43E7-AFC1-54D774EB665F}"/>
              </a:ext>
            </a:extLst>
          </p:cNvPr>
          <p:cNvSpPr/>
          <p:nvPr/>
        </p:nvSpPr>
        <p:spPr>
          <a:xfrm>
            <a:off x="2445893" y="5175777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22FAACA5-7DC2-4AC6-8F4E-94CFF3928B15}"/>
              </a:ext>
            </a:extLst>
          </p:cNvPr>
          <p:cNvSpPr/>
          <p:nvPr/>
        </p:nvSpPr>
        <p:spPr>
          <a:xfrm>
            <a:off x="2686802" y="5175777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22BA98C3-8234-441D-86BA-6836A03FF4E9}"/>
              </a:ext>
            </a:extLst>
          </p:cNvPr>
          <p:cNvSpPr/>
          <p:nvPr/>
        </p:nvSpPr>
        <p:spPr>
          <a:xfrm>
            <a:off x="2927712" y="5175777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AF76C53-B481-499B-A018-42C6A6DECDB9}"/>
              </a:ext>
            </a:extLst>
          </p:cNvPr>
          <p:cNvSpPr/>
          <p:nvPr/>
        </p:nvSpPr>
        <p:spPr>
          <a:xfrm>
            <a:off x="3168620" y="5175777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02BC43FA-9CE0-47C4-99D6-05EE0F529B18}"/>
              </a:ext>
            </a:extLst>
          </p:cNvPr>
          <p:cNvSpPr/>
          <p:nvPr/>
        </p:nvSpPr>
        <p:spPr>
          <a:xfrm>
            <a:off x="2445893" y="5420863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D48F4CD-1A66-42E6-88A4-C3326A988E2C}"/>
              </a:ext>
            </a:extLst>
          </p:cNvPr>
          <p:cNvSpPr/>
          <p:nvPr/>
        </p:nvSpPr>
        <p:spPr>
          <a:xfrm>
            <a:off x="2686802" y="5420863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4DCA89FF-342B-4BE7-945C-C98CF6CEE771}"/>
              </a:ext>
            </a:extLst>
          </p:cNvPr>
          <p:cNvSpPr/>
          <p:nvPr/>
        </p:nvSpPr>
        <p:spPr>
          <a:xfrm>
            <a:off x="2927712" y="5420863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28E6DFA2-3229-42CE-B2EF-FA4FEDEE0FA6}"/>
              </a:ext>
            </a:extLst>
          </p:cNvPr>
          <p:cNvSpPr/>
          <p:nvPr/>
        </p:nvSpPr>
        <p:spPr>
          <a:xfrm>
            <a:off x="3168620" y="5420863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DEC229E0-FBDB-47E7-8B35-AA91AC28AE05}"/>
              </a:ext>
            </a:extLst>
          </p:cNvPr>
          <p:cNvSpPr/>
          <p:nvPr/>
        </p:nvSpPr>
        <p:spPr>
          <a:xfrm>
            <a:off x="2445893" y="5665948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FE4BB25-EEC8-43E0-97F0-79D3DF0B653A}"/>
              </a:ext>
            </a:extLst>
          </p:cNvPr>
          <p:cNvSpPr/>
          <p:nvPr/>
        </p:nvSpPr>
        <p:spPr>
          <a:xfrm>
            <a:off x="2686802" y="5665948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BB2950B4-AC74-4B57-B95F-C90F79A18C8B}"/>
              </a:ext>
            </a:extLst>
          </p:cNvPr>
          <p:cNvSpPr/>
          <p:nvPr/>
        </p:nvSpPr>
        <p:spPr>
          <a:xfrm>
            <a:off x="2927712" y="5665948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666642C6-F93C-483C-BF47-BCE26267F79A}"/>
              </a:ext>
            </a:extLst>
          </p:cNvPr>
          <p:cNvSpPr/>
          <p:nvPr/>
        </p:nvSpPr>
        <p:spPr>
          <a:xfrm>
            <a:off x="3168620" y="5665948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7571D4-079B-4B3B-9DA6-A26491D42DA9}"/>
              </a:ext>
            </a:extLst>
          </p:cNvPr>
          <p:cNvSpPr/>
          <p:nvPr/>
        </p:nvSpPr>
        <p:spPr>
          <a:xfrm>
            <a:off x="2445893" y="5911034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B2C306F6-A24F-44CF-AB53-278ED578D6D9}"/>
              </a:ext>
            </a:extLst>
          </p:cNvPr>
          <p:cNvSpPr/>
          <p:nvPr/>
        </p:nvSpPr>
        <p:spPr>
          <a:xfrm>
            <a:off x="2686802" y="5911034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E6228AB9-743B-44F7-B1FD-24D4E896D926}"/>
              </a:ext>
            </a:extLst>
          </p:cNvPr>
          <p:cNvSpPr/>
          <p:nvPr/>
        </p:nvSpPr>
        <p:spPr>
          <a:xfrm>
            <a:off x="2927712" y="5911034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98AD8E9A-4B6B-4198-B601-034F3059363D}"/>
              </a:ext>
            </a:extLst>
          </p:cNvPr>
          <p:cNvSpPr/>
          <p:nvPr/>
        </p:nvSpPr>
        <p:spPr>
          <a:xfrm>
            <a:off x="3168620" y="5911034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D8DD5219-DDC2-409D-AD68-278076539861}"/>
              </a:ext>
            </a:extLst>
          </p:cNvPr>
          <p:cNvSpPr/>
          <p:nvPr/>
        </p:nvSpPr>
        <p:spPr>
          <a:xfrm>
            <a:off x="2445893" y="6156120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047FC0EE-FBAB-4BFC-BB04-CD68CC45A6C7}"/>
              </a:ext>
            </a:extLst>
          </p:cNvPr>
          <p:cNvSpPr/>
          <p:nvPr/>
        </p:nvSpPr>
        <p:spPr>
          <a:xfrm>
            <a:off x="2686802" y="6156120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8B935F79-8072-4474-A4C5-EDA1774D2E41}"/>
              </a:ext>
            </a:extLst>
          </p:cNvPr>
          <p:cNvSpPr/>
          <p:nvPr/>
        </p:nvSpPr>
        <p:spPr>
          <a:xfrm>
            <a:off x="2927712" y="6156120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AA522D69-F331-4E08-8C95-64C6F6449FBA}"/>
              </a:ext>
            </a:extLst>
          </p:cNvPr>
          <p:cNvSpPr/>
          <p:nvPr/>
        </p:nvSpPr>
        <p:spPr>
          <a:xfrm>
            <a:off x="3168620" y="6156120"/>
            <a:ext cx="245086" cy="245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1D7D0CCA-B229-4381-AD8A-DF754C252B30}"/>
              </a:ext>
            </a:extLst>
          </p:cNvPr>
          <p:cNvSpPr/>
          <p:nvPr/>
        </p:nvSpPr>
        <p:spPr>
          <a:xfrm>
            <a:off x="4506317" y="2232875"/>
            <a:ext cx="319885" cy="319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B1F3D75B-8E2F-42E6-A341-6BCD449E7261}"/>
              </a:ext>
            </a:extLst>
          </p:cNvPr>
          <p:cNvSpPr/>
          <p:nvPr/>
        </p:nvSpPr>
        <p:spPr>
          <a:xfrm>
            <a:off x="4826202" y="2232875"/>
            <a:ext cx="319885" cy="319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C601228A-4068-4E2E-8EC5-D22A99950AC9}"/>
              </a:ext>
            </a:extLst>
          </p:cNvPr>
          <p:cNvSpPr/>
          <p:nvPr/>
        </p:nvSpPr>
        <p:spPr>
          <a:xfrm>
            <a:off x="4506317" y="2552760"/>
            <a:ext cx="319885" cy="319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7732BCA-CB59-4971-858D-58EC7D19505C}"/>
              </a:ext>
            </a:extLst>
          </p:cNvPr>
          <p:cNvSpPr/>
          <p:nvPr/>
        </p:nvSpPr>
        <p:spPr>
          <a:xfrm>
            <a:off x="4826202" y="2552760"/>
            <a:ext cx="319885" cy="319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77D463DF-FCB9-4BF7-82D8-3237EF6E3D15}"/>
              </a:ext>
            </a:extLst>
          </p:cNvPr>
          <p:cNvSpPr/>
          <p:nvPr/>
        </p:nvSpPr>
        <p:spPr>
          <a:xfrm>
            <a:off x="4837552" y="3358091"/>
            <a:ext cx="319885" cy="319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5CF4CEC3-467B-4536-95CB-4B2F0C6BCAAC}"/>
              </a:ext>
            </a:extLst>
          </p:cNvPr>
          <p:cNvSpPr/>
          <p:nvPr/>
        </p:nvSpPr>
        <p:spPr>
          <a:xfrm>
            <a:off x="5157437" y="3358091"/>
            <a:ext cx="319885" cy="319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2FC5F5C5-F3E5-47D8-BEEC-D0655F268EFA}"/>
              </a:ext>
            </a:extLst>
          </p:cNvPr>
          <p:cNvSpPr/>
          <p:nvPr/>
        </p:nvSpPr>
        <p:spPr>
          <a:xfrm>
            <a:off x="5471870" y="3358091"/>
            <a:ext cx="319885" cy="319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237A653C-3266-4C94-B57A-82120518E8ED}"/>
              </a:ext>
            </a:extLst>
          </p:cNvPr>
          <p:cNvSpPr/>
          <p:nvPr/>
        </p:nvSpPr>
        <p:spPr>
          <a:xfrm>
            <a:off x="5791754" y="3358091"/>
            <a:ext cx="319885" cy="319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5E69ED-FB45-4033-9001-D2C5CEC93D74}"/>
              </a:ext>
            </a:extLst>
          </p:cNvPr>
          <p:cNvSpPr/>
          <p:nvPr/>
        </p:nvSpPr>
        <p:spPr>
          <a:xfrm>
            <a:off x="3940082" y="4196176"/>
            <a:ext cx="278969" cy="278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489A068D-E49E-49CD-A85C-92ABD2F70AC5}"/>
              </a:ext>
            </a:extLst>
          </p:cNvPr>
          <p:cNvSpPr/>
          <p:nvPr/>
        </p:nvSpPr>
        <p:spPr>
          <a:xfrm>
            <a:off x="3940082" y="4475146"/>
            <a:ext cx="278969" cy="278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02586B5-E2C8-4603-88F6-D20928BC52C3}"/>
              </a:ext>
            </a:extLst>
          </p:cNvPr>
          <p:cNvSpPr/>
          <p:nvPr/>
        </p:nvSpPr>
        <p:spPr>
          <a:xfrm>
            <a:off x="3940082" y="4754115"/>
            <a:ext cx="278969" cy="278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2043FD-1D35-4F3A-9702-3B05D2DF4091}"/>
              </a:ext>
            </a:extLst>
          </p:cNvPr>
          <p:cNvSpPr/>
          <p:nvPr/>
        </p:nvSpPr>
        <p:spPr>
          <a:xfrm>
            <a:off x="3940082" y="5033083"/>
            <a:ext cx="278969" cy="278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351A3FFA-2024-400C-9940-9DC9DC4891D6}"/>
              </a:ext>
            </a:extLst>
          </p:cNvPr>
          <p:cNvSpPr/>
          <p:nvPr/>
        </p:nvSpPr>
        <p:spPr>
          <a:xfrm>
            <a:off x="3940082" y="5311440"/>
            <a:ext cx="278969" cy="278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7F8FB198-B8F3-4D0A-84A9-29DFDCFA7438}"/>
              </a:ext>
            </a:extLst>
          </p:cNvPr>
          <p:cNvSpPr/>
          <p:nvPr/>
        </p:nvSpPr>
        <p:spPr>
          <a:xfrm>
            <a:off x="3940082" y="5590410"/>
            <a:ext cx="278969" cy="278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0A832390-E338-4500-97CF-7DB2D99569C0}"/>
              </a:ext>
            </a:extLst>
          </p:cNvPr>
          <p:cNvSpPr/>
          <p:nvPr/>
        </p:nvSpPr>
        <p:spPr>
          <a:xfrm>
            <a:off x="3940082" y="5869378"/>
            <a:ext cx="278969" cy="278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C74FB495-36FE-4C79-8D79-201C3414A0C3}"/>
              </a:ext>
            </a:extLst>
          </p:cNvPr>
          <p:cNvSpPr/>
          <p:nvPr/>
        </p:nvSpPr>
        <p:spPr>
          <a:xfrm>
            <a:off x="3940082" y="6148347"/>
            <a:ext cx="278969" cy="278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4D28405B-5C7F-441D-B871-A0944DBD8007}"/>
              </a:ext>
            </a:extLst>
          </p:cNvPr>
          <p:cNvSpPr txBox="1"/>
          <p:nvPr/>
        </p:nvSpPr>
        <p:spPr>
          <a:xfrm>
            <a:off x="3549614" y="5078667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547052B1-5C88-45FB-8566-9D05A7909309}"/>
              </a:ext>
            </a:extLst>
          </p:cNvPr>
          <p:cNvSpPr txBox="1"/>
          <p:nvPr/>
        </p:nvSpPr>
        <p:spPr>
          <a:xfrm>
            <a:off x="6296106" y="1782152"/>
            <a:ext cx="26532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[[[[ 84.  92. 100.]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[116. 124. 132.]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[148. 156. 164.]]]]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화살표: 오른쪽 317">
            <a:extLst>
              <a:ext uri="{FF2B5EF4-FFF2-40B4-BE49-F238E27FC236}">
                <a16:creationId xmlns:a16="http://schemas.microsoft.com/office/drawing/2014/main" id="{B5EC4F8A-B898-4FB4-85D5-4574128DFBC5}"/>
              </a:ext>
            </a:extLst>
          </p:cNvPr>
          <p:cNvSpPr/>
          <p:nvPr/>
        </p:nvSpPr>
        <p:spPr>
          <a:xfrm>
            <a:off x="4788078" y="5167854"/>
            <a:ext cx="234312" cy="319885"/>
          </a:xfrm>
          <a:prstGeom prst="rightArrow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화살표: 오른쪽 318">
            <a:extLst>
              <a:ext uri="{FF2B5EF4-FFF2-40B4-BE49-F238E27FC236}">
                <a16:creationId xmlns:a16="http://schemas.microsoft.com/office/drawing/2014/main" id="{77C49DBA-E1BF-453E-85CB-B857DF47F916}"/>
              </a:ext>
            </a:extLst>
          </p:cNvPr>
          <p:cNvSpPr/>
          <p:nvPr/>
        </p:nvSpPr>
        <p:spPr>
          <a:xfrm>
            <a:off x="5892056" y="5141298"/>
            <a:ext cx="234312" cy="319885"/>
          </a:xfrm>
          <a:prstGeom prst="rightArrow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D56CCC2-39B3-4698-9805-D6FAFA38B634}"/>
              </a:ext>
            </a:extLst>
          </p:cNvPr>
          <p:cNvSpPr txBox="1"/>
          <p:nvPr/>
        </p:nvSpPr>
        <p:spPr>
          <a:xfrm>
            <a:off x="349661" y="873157"/>
            <a:ext cx="4839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716D230-9EDE-4DB3-8DAA-8C3CB4C19558}"/>
              </a:ext>
            </a:extLst>
          </p:cNvPr>
          <p:cNvSpPr/>
          <p:nvPr/>
        </p:nvSpPr>
        <p:spPr>
          <a:xfrm>
            <a:off x="8004416" y="4301510"/>
            <a:ext cx="1238659" cy="13985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419A6DE-1AE5-4CD6-AADA-65D985C4154E}"/>
              </a:ext>
            </a:extLst>
          </p:cNvPr>
          <p:cNvSpPr/>
          <p:nvPr/>
        </p:nvSpPr>
        <p:spPr>
          <a:xfrm>
            <a:off x="8046066" y="4343833"/>
            <a:ext cx="1157720" cy="13097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CF68F60-C55F-4E47-9FDD-C91D8EB36345}"/>
              </a:ext>
            </a:extLst>
          </p:cNvPr>
          <p:cNvSpPr/>
          <p:nvPr/>
        </p:nvSpPr>
        <p:spPr>
          <a:xfrm>
            <a:off x="6259247" y="4295181"/>
            <a:ext cx="1400576" cy="156464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8FF7360-690E-467E-B86E-ECD80EF959CE}"/>
              </a:ext>
            </a:extLst>
          </p:cNvPr>
          <p:cNvSpPr txBox="1"/>
          <p:nvPr/>
        </p:nvSpPr>
        <p:spPr>
          <a:xfrm>
            <a:off x="6052788" y="596087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</a:t>
            </a:r>
            <a:r>
              <a:rPr lang="en-US" altLang="ko-KR" sz="240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E30AC22-7E4D-4617-B2A3-A81B979E07EE}"/>
              </a:ext>
            </a:extLst>
          </p:cNvPr>
          <p:cNvSpPr txBox="1"/>
          <p:nvPr/>
        </p:nvSpPr>
        <p:spPr>
          <a:xfrm>
            <a:off x="7908589" y="321631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</a:t>
            </a:r>
            <a:r>
              <a:rPr lang="en-US" altLang="ko-KR" sz="240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90B7DE3-58B2-4B05-9F00-A0733499ADF3}"/>
              </a:ext>
            </a:extLst>
          </p:cNvPr>
          <p:cNvSpPr txBox="1"/>
          <p:nvPr/>
        </p:nvSpPr>
        <p:spPr>
          <a:xfrm>
            <a:off x="7908588" y="367797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72325E21-0ECE-48F1-95EE-E4D171BF13B5}"/>
              </a:ext>
            </a:extLst>
          </p:cNvPr>
          <p:cNvCxnSpPr/>
          <p:nvPr/>
        </p:nvCxnSpPr>
        <p:spPr>
          <a:xfrm flipH="1">
            <a:off x="8607645" y="3596643"/>
            <a:ext cx="663616" cy="2291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FF58F6E8-9D7E-4D3C-8823-0ED9162D6A8B}"/>
              </a:ext>
            </a:extLst>
          </p:cNvPr>
          <p:cNvCxnSpPr>
            <a:cxnSpLocks/>
          </p:cNvCxnSpPr>
          <p:nvPr/>
        </p:nvCxnSpPr>
        <p:spPr>
          <a:xfrm>
            <a:off x="8576779" y="3596644"/>
            <a:ext cx="362674" cy="2163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441FBBEE-A9BB-4EE5-8B61-EFE9F6B74134}"/>
              </a:ext>
            </a:extLst>
          </p:cNvPr>
          <p:cNvCxnSpPr>
            <a:cxnSpLocks/>
          </p:cNvCxnSpPr>
          <p:nvPr/>
        </p:nvCxnSpPr>
        <p:spPr>
          <a:xfrm>
            <a:off x="8902879" y="3584583"/>
            <a:ext cx="362674" cy="2163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4B9DB8C-BFA5-4240-9DF7-50B431200FC6}"/>
              </a:ext>
            </a:extLst>
          </p:cNvPr>
          <p:cNvSpPr/>
          <p:nvPr/>
        </p:nvSpPr>
        <p:spPr>
          <a:xfrm>
            <a:off x="6307668" y="4339953"/>
            <a:ext cx="1303735" cy="4916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44215D0B-A0AE-47D2-8381-0A95B2BFB3BB}"/>
              </a:ext>
            </a:extLst>
          </p:cNvPr>
          <p:cNvSpPr/>
          <p:nvPr/>
        </p:nvSpPr>
        <p:spPr>
          <a:xfrm>
            <a:off x="6346959" y="4377881"/>
            <a:ext cx="407193" cy="4109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72021FB0-2E6F-4C17-8062-207858BE25D7}"/>
              </a:ext>
            </a:extLst>
          </p:cNvPr>
          <p:cNvSpPr/>
          <p:nvPr/>
        </p:nvSpPr>
        <p:spPr>
          <a:xfrm>
            <a:off x="6386250" y="4417173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845B1EC-AD5C-4B92-A473-18FC9B8EEF0A}"/>
              </a:ext>
            </a:extLst>
          </p:cNvPr>
          <p:cNvSpPr/>
          <p:nvPr/>
        </p:nvSpPr>
        <p:spPr>
          <a:xfrm>
            <a:off x="6754152" y="4377466"/>
            <a:ext cx="407193" cy="4109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62FF52A4-3CFD-4D6A-ADE3-BB005B0E7C65}"/>
              </a:ext>
            </a:extLst>
          </p:cNvPr>
          <p:cNvSpPr/>
          <p:nvPr/>
        </p:nvSpPr>
        <p:spPr>
          <a:xfrm>
            <a:off x="6793443" y="4416758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8B749F8-A83C-4352-94C9-EF49064EB671}"/>
              </a:ext>
            </a:extLst>
          </p:cNvPr>
          <p:cNvSpPr/>
          <p:nvPr/>
        </p:nvSpPr>
        <p:spPr>
          <a:xfrm>
            <a:off x="7161345" y="4377051"/>
            <a:ext cx="407193" cy="4109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715866B7-BD2F-4210-9D44-A741E5B3B12A}"/>
              </a:ext>
            </a:extLst>
          </p:cNvPr>
          <p:cNvSpPr/>
          <p:nvPr/>
        </p:nvSpPr>
        <p:spPr>
          <a:xfrm>
            <a:off x="7200636" y="4416343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EC1E90B4-F69D-4D11-B6B7-8E971E0DDB02}"/>
              </a:ext>
            </a:extLst>
          </p:cNvPr>
          <p:cNvSpPr/>
          <p:nvPr/>
        </p:nvSpPr>
        <p:spPr>
          <a:xfrm>
            <a:off x="6307668" y="4831652"/>
            <a:ext cx="1303735" cy="4916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892CE71-AB21-425B-B439-9D46A7611198}"/>
              </a:ext>
            </a:extLst>
          </p:cNvPr>
          <p:cNvSpPr/>
          <p:nvPr/>
        </p:nvSpPr>
        <p:spPr>
          <a:xfrm>
            <a:off x="6346959" y="4869580"/>
            <a:ext cx="407193" cy="4109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4916C690-3B17-451B-B795-7CFE89228BD5}"/>
              </a:ext>
            </a:extLst>
          </p:cNvPr>
          <p:cNvSpPr/>
          <p:nvPr/>
        </p:nvSpPr>
        <p:spPr>
          <a:xfrm>
            <a:off x="6386250" y="4908872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61060509-9BEB-4515-AD94-49240FE00E4F}"/>
              </a:ext>
            </a:extLst>
          </p:cNvPr>
          <p:cNvSpPr/>
          <p:nvPr/>
        </p:nvSpPr>
        <p:spPr>
          <a:xfrm>
            <a:off x="6754152" y="4869165"/>
            <a:ext cx="407193" cy="4109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9E3F642C-4877-4C74-A949-E2CDD8E0D837}"/>
              </a:ext>
            </a:extLst>
          </p:cNvPr>
          <p:cNvSpPr/>
          <p:nvPr/>
        </p:nvSpPr>
        <p:spPr>
          <a:xfrm>
            <a:off x="6793443" y="4908457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EFA0CD1-29A6-45E6-BB2D-0C8D5C6F1F5A}"/>
              </a:ext>
            </a:extLst>
          </p:cNvPr>
          <p:cNvSpPr/>
          <p:nvPr/>
        </p:nvSpPr>
        <p:spPr>
          <a:xfrm>
            <a:off x="7161345" y="4868750"/>
            <a:ext cx="407193" cy="4109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AB46254-9840-46FA-9F8A-092846791ED6}"/>
              </a:ext>
            </a:extLst>
          </p:cNvPr>
          <p:cNvSpPr/>
          <p:nvPr/>
        </p:nvSpPr>
        <p:spPr>
          <a:xfrm>
            <a:off x="7200636" y="4908042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996E7360-AB91-4FA1-8E5D-E9EBCB13D680}"/>
              </a:ext>
            </a:extLst>
          </p:cNvPr>
          <p:cNvSpPr/>
          <p:nvPr/>
        </p:nvSpPr>
        <p:spPr>
          <a:xfrm>
            <a:off x="6307668" y="5323351"/>
            <a:ext cx="1303735" cy="4916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AEFAE7E2-47E7-4989-B4F2-AC9B649B6B36}"/>
              </a:ext>
            </a:extLst>
          </p:cNvPr>
          <p:cNvSpPr/>
          <p:nvPr/>
        </p:nvSpPr>
        <p:spPr>
          <a:xfrm>
            <a:off x="6346959" y="5361279"/>
            <a:ext cx="407193" cy="4109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617B9EE8-D5F9-4A0D-91E6-C1BA0D6DDDF8}"/>
              </a:ext>
            </a:extLst>
          </p:cNvPr>
          <p:cNvSpPr/>
          <p:nvPr/>
        </p:nvSpPr>
        <p:spPr>
          <a:xfrm>
            <a:off x="6386250" y="5400571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B7DF60F0-BE3A-4FB1-8D7F-D37A16EB7578}"/>
              </a:ext>
            </a:extLst>
          </p:cNvPr>
          <p:cNvSpPr/>
          <p:nvPr/>
        </p:nvSpPr>
        <p:spPr>
          <a:xfrm>
            <a:off x="6754152" y="5360864"/>
            <a:ext cx="407193" cy="4109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8A9B9476-F146-421A-8B6E-335F91A0CEB2}"/>
              </a:ext>
            </a:extLst>
          </p:cNvPr>
          <p:cNvSpPr/>
          <p:nvPr/>
        </p:nvSpPr>
        <p:spPr>
          <a:xfrm>
            <a:off x="6793443" y="5400156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3D19892F-701A-4C50-945A-37C5118D3A38}"/>
              </a:ext>
            </a:extLst>
          </p:cNvPr>
          <p:cNvSpPr/>
          <p:nvPr/>
        </p:nvSpPr>
        <p:spPr>
          <a:xfrm>
            <a:off x="7161345" y="5360449"/>
            <a:ext cx="407193" cy="4109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D07C0F6E-F1C6-47A2-B33F-4ECCA6129787}"/>
              </a:ext>
            </a:extLst>
          </p:cNvPr>
          <p:cNvSpPr/>
          <p:nvPr/>
        </p:nvSpPr>
        <p:spPr>
          <a:xfrm>
            <a:off x="7200636" y="5399741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01CB0E0A-A8E8-4B89-B211-26CC623518C2}"/>
              </a:ext>
            </a:extLst>
          </p:cNvPr>
          <p:cNvSpPr/>
          <p:nvPr/>
        </p:nvSpPr>
        <p:spPr>
          <a:xfrm>
            <a:off x="8090914" y="4381040"/>
            <a:ext cx="1073580" cy="4109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28D26EA-0203-422D-B6DF-3190ADE6D516}"/>
              </a:ext>
            </a:extLst>
          </p:cNvPr>
          <p:cNvSpPr/>
          <p:nvPr/>
        </p:nvSpPr>
        <p:spPr>
          <a:xfrm>
            <a:off x="8130463" y="4420746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9B8328B-9358-49C6-994F-278E6EAADB4B}"/>
              </a:ext>
            </a:extLst>
          </p:cNvPr>
          <p:cNvSpPr/>
          <p:nvPr/>
        </p:nvSpPr>
        <p:spPr>
          <a:xfrm>
            <a:off x="8461957" y="4420746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E778E00A-0D05-422A-8909-99C9143B8289}"/>
              </a:ext>
            </a:extLst>
          </p:cNvPr>
          <p:cNvSpPr/>
          <p:nvPr/>
        </p:nvSpPr>
        <p:spPr>
          <a:xfrm>
            <a:off x="8793451" y="4420746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918A921B-C7BD-484C-853A-BB84F18B1481}"/>
              </a:ext>
            </a:extLst>
          </p:cNvPr>
          <p:cNvSpPr/>
          <p:nvPr/>
        </p:nvSpPr>
        <p:spPr>
          <a:xfrm>
            <a:off x="8090914" y="4791946"/>
            <a:ext cx="1073580" cy="4109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5D5515EA-10C4-4D6C-A0A1-0B9C07C2B626}"/>
              </a:ext>
            </a:extLst>
          </p:cNvPr>
          <p:cNvSpPr/>
          <p:nvPr/>
        </p:nvSpPr>
        <p:spPr>
          <a:xfrm>
            <a:off x="8130463" y="4831652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8EC07D4D-B6A5-4989-B821-F78CB60DC66C}"/>
              </a:ext>
            </a:extLst>
          </p:cNvPr>
          <p:cNvSpPr/>
          <p:nvPr/>
        </p:nvSpPr>
        <p:spPr>
          <a:xfrm>
            <a:off x="8461957" y="4831652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E9E10A8D-8956-4E14-954E-3C4901E64869}"/>
              </a:ext>
            </a:extLst>
          </p:cNvPr>
          <p:cNvSpPr/>
          <p:nvPr/>
        </p:nvSpPr>
        <p:spPr>
          <a:xfrm>
            <a:off x="8793451" y="4831652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ADE32A61-5A1E-4C20-9349-583D925FD850}"/>
              </a:ext>
            </a:extLst>
          </p:cNvPr>
          <p:cNvSpPr/>
          <p:nvPr/>
        </p:nvSpPr>
        <p:spPr>
          <a:xfrm>
            <a:off x="8090914" y="5202852"/>
            <a:ext cx="1073580" cy="4109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59B37D90-5C47-419E-B3BA-567A5B93B69C}"/>
              </a:ext>
            </a:extLst>
          </p:cNvPr>
          <p:cNvSpPr/>
          <p:nvPr/>
        </p:nvSpPr>
        <p:spPr>
          <a:xfrm>
            <a:off x="8130463" y="5242558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0666C0E8-A168-4AC3-83EB-A2D1EFE34DC0}"/>
              </a:ext>
            </a:extLst>
          </p:cNvPr>
          <p:cNvSpPr/>
          <p:nvPr/>
        </p:nvSpPr>
        <p:spPr>
          <a:xfrm>
            <a:off x="8461957" y="5242558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EE12BADE-5191-4153-BF7F-17A9CCA89758}"/>
              </a:ext>
            </a:extLst>
          </p:cNvPr>
          <p:cNvSpPr/>
          <p:nvPr/>
        </p:nvSpPr>
        <p:spPr>
          <a:xfrm>
            <a:off x="8793451" y="5242558"/>
            <a:ext cx="331494" cy="331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화살표: 오른쪽 274">
            <a:extLst>
              <a:ext uri="{FF2B5EF4-FFF2-40B4-BE49-F238E27FC236}">
                <a16:creationId xmlns:a16="http://schemas.microsoft.com/office/drawing/2014/main" id="{1DEE5B7A-8100-41C2-AA3C-236E97D971E0}"/>
              </a:ext>
            </a:extLst>
          </p:cNvPr>
          <p:cNvSpPr/>
          <p:nvPr/>
        </p:nvSpPr>
        <p:spPr>
          <a:xfrm>
            <a:off x="7721513" y="5130928"/>
            <a:ext cx="234312" cy="319885"/>
          </a:xfrm>
          <a:prstGeom prst="rightArrow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00905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00B0F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00B0F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25866" y="6538052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(1*3*3,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181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00B0F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00B0F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405467" y="5234496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5879284" y="5072796"/>
            <a:ext cx="191699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3603CC-5E56-486A-A559-235331376A26}"/>
              </a:ext>
            </a:extLst>
          </p:cNvPr>
          <p:cNvSpPr txBox="1"/>
          <p:nvPr/>
        </p:nvSpPr>
        <p:spPr>
          <a:xfrm>
            <a:off x="2669044" y="5537189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(9,8)(8,1)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B0CF774-F055-4742-B06C-8F9CD33EDB91}"/>
              </a:ext>
            </a:extLst>
          </p:cNvPr>
          <p:cNvSpPr/>
          <p:nvPr/>
        </p:nvSpPr>
        <p:spPr>
          <a:xfrm>
            <a:off x="794462" y="5440502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7D27B02-07A1-4579-ADA5-1B38299F250A}"/>
              </a:ext>
            </a:extLst>
          </p:cNvPr>
          <p:cNvSpPr/>
          <p:nvPr/>
        </p:nvSpPr>
        <p:spPr>
          <a:xfrm>
            <a:off x="794461" y="566915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6E9FCE6-7C4C-4570-A0CB-884D033C88B2}"/>
              </a:ext>
            </a:extLst>
          </p:cNvPr>
          <p:cNvSpPr/>
          <p:nvPr/>
        </p:nvSpPr>
        <p:spPr>
          <a:xfrm>
            <a:off x="794460" y="5897807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826642-83DA-4656-9F0D-189F4B7E8C91}"/>
              </a:ext>
            </a:extLst>
          </p:cNvPr>
          <p:cNvSpPr/>
          <p:nvPr/>
        </p:nvSpPr>
        <p:spPr>
          <a:xfrm>
            <a:off x="796320" y="6123539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45086F-7E92-48E7-9CE3-BE263D2D5CF9}"/>
              </a:ext>
            </a:extLst>
          </p:cNvPr>
          <p:cNvSpPr/>
          <p:nvPr/>
        </p:nvSpPr>
        <p:spPr>
          <a:xfrm>
            <a:off x="796319" y="6352192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360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3C15C3A4-33DA-4724-AD89-70105C2DC31C}"/>
              </a:ext>
            </a:extLst>
          </p:cNvPr>
          <p:cNvSpPr/>
          <p:nvPr/>
        </p:nvSpPr>
        <p:spPr>
          <a:xfrm>
            <a:off x="1609074" y="3881395"/>
            <a:ext cx="916242" cy="10347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AE011DA-18D1-4F1F-AA14-0697518F5078}"/>
              </a:ext>
            </a:extLst>
          </p:cNvPr>
          <p:cNvSpPr txBox="1"/>
          <p:nvPr/>
        </p:nvSpPr>
        <p:spPr>
          <a:xfrm>
            <a:off x="313832" y="892143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b="1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F2B0AE-372B-4EF4-871A-A895B3F47D28}"/>
              </a:ext>
            </a:extLst>
          </p:cNvPr>
          <p:cNvSpPr/>
          <p:nvPr/>
        </p:nvSpPr>
        <p:spPr>
          <a:xfrm>
            <a:off x="1692414" y="257921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5D63FDE-50E6-4A8E-B315-68E89B9269A3}"/>
              </a:ext>
            </a:extLst>
          </p:cNvPr>
          <p:cNvSpPr/>
          <p:nvPr/>
        </p:nvSpPr>
        <p:spPr>
          <a:xfrm>
            <a:off x="2089811" y="257921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B1A2686-5914-41A1-BBCF-C99B2978196E}"/>
              </a:ext>
            </a:extLst>
          </p:cNvPr>
          <p:cNvSpPr/>
          <p:nvPr/>
        </p:nvSpPr>
        <p:spPr>
          <a:xfrm>
            <a:off x="1692414" y="297660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7051077-B54C-4823-88DE-99C653A6B6C9}"/>
              </a:ext>
            </a:extLst>
          </p:cNvPr>
          <p:cNvSpPr/>
          <p:nvPr/>
        </p:nvSpPr>
        <p:spPr>
          <a:xfrm>
            <a:off x="2089811" y="297660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BA2DA9-9607-4B37-9F04-E62274137B26}"/>
              </a:ext>
            </a:extLst>
          </p:cNvPr>
          <p:cNvSpPr txBox="1"/>
          <p:nvPr/>
        </p:nvSpPr>
        <p:spPr>
          <a:xfrm>
            <a:off x="1701478" y="20410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EC73083-DECA-4CD4-A96E-4838C6464CE9}"/>
              </a:ext>
            </a:extLst>
          </p:cNvPr>
          <p:cNvSpPr txBox="1"/>
          <p:nvPr/>
        </p:nvSpPr>
        <p:spPr>
          <a:xfrm>
            <a:off x="4648865" y="211754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0E5A1D9-7705-4BA3-862A-03A2F3115D6B}"/>
              </a:ext>
            </a:extLst>
          </p:cNvPr>
          <p:cNvSpPr/>
          <p:nvPr/>
        </p:nvSpPr>
        <p:spPr>
          <a:xfrm>
            <a:off x="4474579" y="2582782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DE4095A-DAD1-4E24-8179-3F0AFED29C5E}"/>
              </a:ext>
            </a:extLst>
          </p:cNvPr>
          <p:cNvSpPr/>
          <p:nvPr/>
        </p:nvSpPr>
        <p:spPr>
          <a:xfrm>
            <a:off x="4871976" y="2582782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ADB16C7-0ECE-42EF-B853-23051B60B4D7}"/>
              </a:ext>
            </a:extLst>
          </p:cNvPr>
          <p:cNvSpPr/>
          <p:nvPr/>
        </p:nvSpPr>
        <p:spPr>
          <a:xfrm>
            <a:off x="5269372" y="2582782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78D84FF-C245-4949-900F-1EA05B5E4416}"/>
              </a:ext>
            </a:extLst>
          </p:cNvPr>
          <p:cNvSpPr/>
          <p:nvPr/>
        </p:nvSpPr>
        <p:spPr>
          <a:xfrm>
            <a:off x="5666769" y="2582782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B56FEAD-4FC9-4067-A3C5-CB4FCA0071D1}"/>
              </a:ext>
            </a:extLst>
          </p:cNvPr>
          <p:cNvSpPr txBox="1"/>
          <p:nvPr/>
        </p:nvSpPr>
        <p:spPr>
          <a:xfrm>
            <a:off x="7572396" y="211754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966EED0-B71A-4093-859E-797CE7E6AF06}"/>
              </a:ext>
            </a:extLst>
          </p:cNvPr>
          <p:cNvSpPr/>
          <p:nvPr/>
        </p:nvSpPr>
        <p:spPr>
          <a:xfrm>
            <a:off x="7705087" y="257921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0D79F0-8B10-4FA9-9E73-BD734BCE4E35}"/>
              </a:ext>
            </a:extLst>
          </p:cNvPr>
          <p:cNvSpPr/>
          <p:nvPr/>
        </p:nvSpPr>
        <p:spPr>
          <a:xfrm>
            <a:off x="7705087" y="297660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2A6787-3518-4E72-AE1C-A5C00ED8D747}"/>
              </a:ext>
            </a:extLst>
          </p:cNvPr>
          <p:cNvSpPr/>
          <p:nvPr/>
        </p:nvSpPr>
        <p:spPr>
          <a:xfrm>
            <a:off x="7705086" y="3368949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C4623A3-8431-4F2B-AF5F-E2EEF09355D4}"/>
              </a:ext>
            </a:extLst>
          </p:cNvPr>
          <p:cNvSpPr/>
          <p:nvPr/>
        </p:nvSpPr>
        <p:spPr>
          <a:xfrm>
            <a:off x="7705086" y="3761291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CBE8DAF-FA58-4104-83F6-59797203BA74}"/>
              </a:ext>
            </a:extLst>
          </p:cNvPr>
          <p:cNvSpPr/>
          <p:nvPr/>
        </p:nvSpPr>
        <p:spPr>
          <a:xfrm>
            <a:off x="2585304" y="257921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1EC430-83E6-4362-A42C-816919C52499}"/>
              </a:ext>
            </a:extLst>
          </p:cNvPr>
          <p:cNvSpPr/>
          <p:nvPr/>
        </p:nvSpPr>
        <p:spPr>
          <a:xfrm>
            <a:off x="2982701" y="257921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3B984C-C28E-4AFB-923B-140BF63F1684}"/>
              </a:ext>
            </a:extLst>
          </p:cNvPr>
          <p:cNvSpPr/>
          <p:nvPr/>
        </p:nvSpPr>
        <p:spPr>
          <a:xfrm>
            <a:off x="2585304" y="297660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876A0E-C5F1-40E9-8455-E6FBF1038B10}"/>
              </a:ext>
            </a:extLst>
          </p:cNvPr>
          <p:cNvSpPr/>
          <p:nvPr/>
        </p:nvSpPr>
        <p:spPr>
          <a:xfrm>
            <a:off x="2982701" y="297660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99D298-AE56-4A79-858E-D86EF9A96642}"/>
              </a:ext>
            </a:extLst>
          </p:cNvPr>
          <p:cNvSpPr/>
          <p:nvPr/>
        </p:nvSpPr>
        <p:spPr>
          <a:xfrm>
            <a:off x="4474578" y="2980179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BED235A-B165-4D0F-BE09-35989BFD5300}"/>
              </a:ext>
            </a:extLst>
          </p:cNvPr>
          <p:cNvSpPr/>
          <p:nvPr/>
        </p:nvSpPr>
        <p:spPr>
          <a:xfrm>
            <a:off x="4871975" y="2980179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AC8FF9A-91BE-4F01-9C22-6DF5017B7B24}"/>
              </a:ext>
            </a:extLst>
          </p:cNvPr>
          <p:cNvSpPr/>
          <p:nvPr/>
        </p:nvSpPr>
        <p:spPr>
          <a:xfrm>
            <a:off x="5269371" y="2980179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E99A0F-9BFF-4232-886A-4B7B5062EAAD}"/>
              </a:ext>
            </a:extLst>
          </p:cNvPr>
          <p:cNvSpPr/>
          <p:nvPr/>
        </p:nvSpPr>
        <p:spPr>
          <a:xfrm>
            <a:off x="5666768" y="2980179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215F4D8-F3C7-4648-A896-A16AEEA2E190}"/>
              </a:ext>
            </a:extLst>
          </p:cNvPr>
          <p:cNvSpPr/>
          <p:nvPr/>
        </p:nvSpPr>
        <p:spPr>
          <a:xfrm>
            <a:off x="8102482" y="257921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B22811-14D6-4500-BD36-D0F2F0035F4C}"/>
              </a:ext>
            </a:extLst>
          </p:cNvPr>
          <p:cNvSpPr/>
          <p:nvPr/>
        </p:nvSpPr>
        <p:spPr>
          <a:xfrm>
            <a:off x="8102482" y="297660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9CAB937-FA0E-4F79-A614-8F5BB09DA59D}"/>
              </a:ext>
            </a:extLst>
          </p:cNvPr>
          <p:cNvSpPr/>
          <p:nvPr/>
        </p:nvSpPr>
        <p:spPr>
          <a:xfrm>
            <a:off x="8102481" y="3368949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2C81B2A-D666-4F6C-BC5C-6875AFBFD831}"/>
              </a:ext>
            </a:extLst>
          </p:cNvPr>
          <p:cNvSpPr/>
          <p:nvPr/>
        </p:nvSpPr>
        <p:spPr>
          <a:xfrm>
            <a:off x="8102481" y="3761291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A43F47C-B54B-4717-B386-86A922AD28CC}"/>
              </a:ext>
            </a:extLst>
          </p:cNvPr>
          <p:cNvSpPr/>
          <p:nvPr/>
        </p:nvSpPr>
        <p:spPr>
          <a:xfrm>
            <a:off x="1647573" y="3923567"/>
            <a:ext cx="839244" cy="9503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272AE0-F766-497E-BF72-363FED80D11D}"/>
              </a:ext>
            </a:extLst>
          </p:cNvPr>
          <p:cNvGrpSpPr/>
          <p:nvPr/>
        </p:nvGrpSpPr>
        <p:grpSpPr>
          <a:xfrm>
            <a:off x="1690035" y="3968604"/>
            <a:ext cx="754320" cy="860299"/>
            <a:chOff x="1692414" y="3734656"/>
            <a:chExt cx="754320" cy="86029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A862215-593C-4FE2-BEB0-6BBC239EBD3E}"/>
                </a:ext>
              </a:extLst>
            </p:cNvPr>
            <p:cNvSpPr/>
            <p:nvPr/>
          </p:nvSpPr>
          <p:spPr>
            <a:xfrm>
              <a:off x="1692414" y="3734656"/>
              <a:ext cx="754320" cy="4301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DC61B10-D007-4FCC-A66D-AC183F8D596E}"/>
                </a:ext>
              </a:extLst>
            </p:cNvPr>
            <p:cNvGrpSpPr/>
            <p:nvPr/>
          </p:nvGrpSpPr>
          <p:grpSpPr>
            <a:xfrm>
              <a:off x="1729747" y="3779817"/>
              <a:ext cx="679654" cy="339828"/>
              <a:chOff x="1729052" y="3771400"/>
              <a:chExt cx="679654" cy="339828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035A01C-0449-4B6A-A346-C50EAA1CB375}"/>
                  </a:ext>
                </a:extLst>
              </p:cNvPr>
              <p:cNvSpPr/>
              <p:nvPr/>
            </p:nvSpPr>
            <p:spPr>
              <a:xfrm>
                <a:off x="1729052" y="3771401"/>
                <a:ext cx="339827" cy="33982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7B32F40-8AC8-477E-9100-41F1FE1400D0}"/>
                  </a:ext>
                </a:extLst>
              </p:cNvPr>
              <p:cNvSpPr/>
              <p:nvPr/>
            </p:nvSpPr>
            <p:spPr>
              <a:xfrm>
                <a:off x="2068879" y="3771400"/>
                <a:ext cx="339827" cy="33982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1BDDA5A-191A-42B1-9BDF-0D23ADE883C8}"/>
                </a:ext>
              </a:extLst>
            </p:cNvPr>
            <p:cNvSpPr/>
            <p:nvPr/>
          </p:nvSpPr>
          <p:spPr>
            <a:xfrm>
              <a:off x="1692414" y="4164805"/>
              <a:ext cx="754320" cy="4301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0518DA3-1F03-4666-86A1-2B9CA7FDC9A9}"/>
                </a:ext>
              </a:extLst>
            </p:cNvPr>
            <p:cNvGrpSpPr/>
            <p:nvPr/>
          </p:nvGrpSpPr>
          <p:grpSpPr>
            <a:xfrm>
              <a:off x="1729747" y="4209966"/>
              <a:ext cx="679654" cy="339828"/>
              <a:chOff x="1729052" y="3771400"/>
              <a:chExt cx="679654" cy="339828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AE233EE-07E4-4CD5-8258-9171B2D229C6}"/>
                  </a:ext>
                </a:extLst>
              </p:cNvPr>
              <p:cNvSpPr/>
              <p:nvPr/>
            </p:nvSpPr>
            <p:spPr>
              <a:xfrm>
                <a:off x="1729052" y="3771401"/>
                <a:ext cx="339827" cy="33982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A80EBDA-D73E-4014-9A3A-D06B013687CC}"/>
                  </a:ext>
                </a:extLst>
              </p:cNvPr>
              <p:cNvSpPr/>
              <p:nvPr/>
            </p:nvSpPr>
            <p:spPr>
              <a:xfrm>
                <a:off x="2068879" y="3771400"/>
                <a:ext cx="339827" cy="33982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AFA94F6-D96B-4915-A777-1201516D39C2}"/>
              </a:ext>
            </a:extLst>
          </p:cNvPr>
          <p:cNvSpPr/>
          <p:nvPr/>
        </p:nvSpPr>
        <p:spPr>
          <a:xfrm>
            <a:off x="2524580" y="3881394"/>
            <a:ext cx="916242" cy="10347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A707288-61CD-414D-87BD-3120D151B5E3}"/>
              </a:ext>
            </a:extLst>
          </p:cNvPr>
          <p:cNvSpPr/>
          <p:nvPr/>
        </p:nvSpPr>
        <p:spPr>
          <a:xfrm>
            <a:off x="2566651" y="3923566"/>
            <a:ext cx="839244" cy="9503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B0111F4-6195-4DE6-A796-2C866D46BC1A}"/>
              </a:ext>
            </a:extLst>
          </p:cNvPr>
          <p:cNvGrpSpPr/>
          <p:nvPr/>
        </p:nvGrpSpPr>
        <p:grpSpPr>
          <a:xfrm>
            <a:off x="2609113" y="3968603"/>
            <a:ext cx="754320" cy="860299"/>
            <a:chOff x="1692414" y="3734656"/>
            <a:chExt cx="754320" cy="86029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4275510-6DBE-425D-A8F4-EB19A6282AFD}"/>
                </a:ext>
              </a:extLst>
            </p:cNvPr>
            <p:cNvSpPr/>
            <p:nvPr/>
          </p:nvSpPr>
          <p:spPr>
            <a:xfrm>
              <a:off x="1692414" y="3734656"/>
              <a:ext cx="754320" cy="4301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849617A-FBFA-480B-B8CC-30AB79D429EB}"/>
                </a:ext>
              </a:extLst>
            </p:cNvPr>
            <p:cNvGrpSpPr/>
            <p:nvPr/>
          </p:nvGrpSpPr>
          <p:grpSpPr>
            <a:xfrm>
              <a:off x="1729747" y="3779817"/>
              <a:ext cx="679654" cy="339828"/>
              <a:chOff x="1729052" y="3771400"/>
              <a:chExt cx="679654" cy="339828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135B0DEB-5894-4879-89B5-CBFB6013E1B6}"/>
                  </a:ext>
                </a:extLst>
              </p:cNvPr>
              <p:cNvSpPr/>
              <p:nvPr/>
            </p:nvSpPr>
            <p:spPr>
              <a:xfrm>
                <a:off x="1729052" y="3771401"/>
                <a:ext cx="339827" cy="33982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3535DF9-12DA-4039-A4BC-B364F77621D4}"/>
                  </a:ext>
                </a:extLst>
              </p:cNvPr>
              <p:cNvSpPr/>
              <p:nvPr/>
            </p:nvSpPr>
            <p:spPr>
              <a:xfrm>
                <a:off x="2068879" y="3771400"/>
                <a:ext cx="339827" cy="33982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C01AFA3-A4B4-42F2-950B-CD51BAB31A67}"/>
                </a:ext>
              </a:extLst>
            </p:cNvPr>
            <p:cNvSpPr/>
            <p:nvPr/>
          </p:nvSpPr>
          <p:spPr>
            <a:xfrm>
              <a:off x="1692414" y="4164805"/>
              <a:ext cx="754320" cy="4301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FE104BB-5EBF-4263-8709-F9751ADF29B4}"/>
                </a:ext>
              </a:extLst>
            </p:cNvPr>
            <p:cNvGrpSpPr/>
            <p:nvPr/>
          </p:nvGrpSpPr>
          <p:grpSpPr>
            <a:xfrm>
              <a:off x="1729747" y="4209966"/>
              <a:ext cx="679654" cy="339828"/>
              <a:chOff x="1729052" y="3771400"/>
              <a:chExt cx="679654" cy="339828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D837DDF-69CE-42D3-99F0-741FC098D6FF}"/>
                  </a:ext>
                </a:extLst>
              </p:cNvPr>
              <p:cNvSpPr/>
              <p:nvPr/>
            </p:nvSpPr>
            <p:spPr>
              <a:xfrm>
                <a:off x="1729052" y="3771401"/>
                <a:ext cx="339827" cy="33982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873D289-5712-4557-9FF8-CE2EDBAB84CA}"/>
                  </a:ext>
                </a:extLst>
              </p:cNvPr>
              <p:cNvSpPr/>
              <p:nvPr/>
            </p:nvSpPr>
            <p:spPr>
              <a:xfrm>
                <a:off x="2068879" y="3771400"/>
                <a:ext cx="339827" cy="33982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770178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AE011DA-18D1-4F1F-AA14-0697518F5078}"/>
              </a:ext>
            </a:extLst>
          </p:cNvPr>
          <p:cNvSpPr txBox="1"/>
          <p:nvPr/>
        </p:nvSpPr>
        <p:spPr>
          <a:xfrm>
            <a:off x="313832" y="892143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 b="1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B56FEAD-4FC9-4067-A3C5-CB4FCA0071D1}"/>
              </a:ext>
            </a:extLst>
          </p:cNvPr>
          <p:cNvSpPr txBox="1"/>
          <p:nvPr/>
        </p:nvSpPr>
        <p:spPr>
          <a:xfrm>
            <a:off x="4120963" y="606161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966EED0-B71A-4093-859E-797CE7E6AF06}"/>
              </a:ext>
            </a:extLst>
          </p:cNvPr>
          <p:cNvSpPr/>
          <p:nvPr/>
        </p:nvSpPr>
        <p:spPr>
          <a:xfrm>
            <a:off x="4183711" y="317718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0D79F0-8B10-4FA9-9E73-BD734BCE4E35}"/>
              </a:ext>
            </a:extLst>
          </p:cNvPr>
          <p:cNvSpPr/>
          <p:nvPr/>
        </p:nvSpPr>
        <p:spPr>
          <a:xfrm>
            <a:off x="4183711" y="3574584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2A6787-3518-4E72-AE1C-A5C00ED8D747}"/>
              </a:ext>
            </a:extLst>
          </p:cNvPr>
          <p:cNvSpPr/>
          <p:nvPr/>
        </p:nvSpPr>
        <p:spPr>
          <a:xfrm>
            <a:off x="4183710" y="396692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C4623A3-8431-4F2B-AF5F-E2EEF09355D4}"/>
              </a:ext>
            </a:extLst>
          </p:cNvPr>
          <p:cNvSpPr/>
          <p:nvPr/>
        </p:nvSpPr>
        <p:spPr>
          <a:xfrm>
            <a:off x="4183710" y="4359268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D0CE6-80B6-4259-A1B5-50B3C8C9AD6C}"/>
              </a:ext>
            </a:extLst>
          </p:cNvPr>
          <p:cNvSpPr/>
          <p:nvPr/>
        </p:nvSpPr>
        <p:spPr>
          <a:xfrm>
            <a:off x="1742719" y="2432241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713DA0-6A7F-4262-B2BC-328D89E8032D}"/>
              </a:ext>
            </a:extLst>
          </p:cNvPr>
          <p:cNvSpPr/>
          <p:nvPr/>
        </p:nvSpPr>
        <p:spPr>
          <a:xfrm>
            <a:off x="2133343" y="2432241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C94B9-FE48-4A3C-B05D-5186864EF969}"/>
              </a:ext>
            </a:extLst>
          </p:cNvPr>
          <p:cNvSpPr/>
          <p:nvPr/>
        </p:nvSpPr>
        <p:spPr>
          <a:xfrm>
            <a:off x="2523967" y="2432241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15BCFA-97A4-470D-A014-DD90AC437043}"/>
              </a:ext>
            </a:extLst>
          </p:cNvPr>
          <p:cNvSpPr/>
          <p:nvPr/>
        </p:nvSpPr>
        <p:spPr>
          <a:xfrm>
            <a:off x="2914591" y="2432241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45D2914-2A24-4C02-8734-AA5AF07937A9}"/>
              </a:ext>
            </a:extLst>
          </p:cNvPr>
          <p:cNvSpPr/>
          <p:nvPr/>
        </p:nvSpPr>
        <p:spPr>
          <a:xfrm>
            <a:off x="1742719" y="2828434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B1377A-A6F3-4E73-90C2-765491E0ADE0}"/>
              </a:ext>
            </a:extLst>
          </p:cNvPr>
          <p:cNvSpPr/>
          <p:nvPr/>
        </p:nvSpPr>
        <p:spPr>
          <a:xfrm>
            <a:off x="2133343" y="2828434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683389-FE2A-4539-B022-325537449226}"/>
              </a:ext>
            </a:extLst>
          </p:cNvPr>
          <p:cNvSpPr/>
          <p:nvPr/>
        </p:nvSpPr>
        <p:spPr>
          <a:xfrm>
            <a:off x="2523967" y="2828434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768A0B9-D175-4E39-8A25-CC8D9296D816}"/>
              </a:ext>
            </a:extLst>
          </p:cNvPr>
          <p:cNvSpPr/>
          <p:nvPr/>
        </p:nvSpPr>
        <p:spPr>
          <a:xfrm>
            <a:off x="2914591" y="2828434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940B05-52B8-45AC-BE92-C21E53033491}"/>
              </a:ext>
            </a:extLst>
          </p:cNvPr>
          <p:cNvSpPr/>
          <p:nvPr/>
        </p:nvSpPr>
        <p:spPr>
          <a:xfrm>
            <a:off x="1742719" y="3225831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FFCD42-1232-4204-862F-7D062EE54679}"/>
              </a:ext>
            </a:extLst>
          </p:cNvPr>
          <p:cNvSpPr/>
          <p:nvPr/>
        </p:nvSpPr>
        <p:spPr>
          <a:xfrm>
            <a:off x="2133343" y="3225831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1BE1203-30CB-441F-A500-D835B21C05E0}"/>
              </a:ext>
            </a:extLst>
          </p:cNvPr>
          <p:cNvSpPr/>
          <p:nvPr/>
        </p:nvSpPr>
        <p:spPr>
          <a:xfrm>
            <a:off x="2523967" y="3225831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6E985CE-D754-43F9-9983-AF5DB754C1A9}"/>
              </a:ext>
            </a:extLst>
          </p:cNvPr>
          <p:cNvSpPr/>
          <p:nvPr/>
        </p:nvSpPr>
        <p:spPr>
          <a:xfrm>
            <a:off x="2914591" y="3225831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AA5F52-4AF4-4BB6-9B87-CC69587516DF}"/>
              </a:ext>
            </a:extLst>
          </p:cNvPr>
          <p:cNvSpPr/>
          <p:nvPr/>
        </p:nvSpPr>
        <p:spPr>
          <a:xfrm>
            <a:off x="1742719" y="362322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74DC42D-CE71-4EDF-83AD-2F670506B9EF}"/>
              </a:ext>
            </a:extLst>
          </p:cNvPr>
          <p:cNvSpPr/>
          <p:nvPr/>
        </p:nvSpPr>
        <p:spPr>
          <a:xfrm>
            <a:off x="2133343" y="362322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D202B55-ED71-40C4-B9D0-5D58A34466BD}"/>
              </a:ext>
            </a:extLst>
          </p:cNvPr>
          <p:cNvSpPr/>
          <p:nvPr/>
        </p:nvSpPr>
        <p:spPr>
          <a:xfrm>
            <a:off x="2523967" y="362322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FCD47B0-DE36-4C24-B930-AEE0FA7068AA}"/>
              </a:ext>
            </a:extLst>
          </p:cNvPr>
          <p:cNvSpPr/>
          <p:nvPr/>
        </p:nvSpPr>
        <p:spPr>
          <a:xfrm>
            <a:off x="2914591" y="362322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09083-FB6D-4882-BAED-025553FAA4EA}"/>
              </a:ext>
            </a:extLst>
          </p:cNvPr>
          <p:cNvSpPr/>
          <p:nvPr/>
        </p:nvSpPr>
        <p:spPr>
          <a:xfrm>
            <a:off x="1742719" y="402062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E3FDEF8-D92C-4828-BD3A-E12FF2174B7B}"/>
              </a:ext>
            </a:extLst>
          </p:cNvPr>
          <p:cNvSpPr/>
          <p:nvPr/>
        </p:nvSpPr>
        <p:spPr>
          <a:xfrm>
            <a:off x="2133343" y="402062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C6D7B9-1F7C-4491-AA69-0F3590AE884E}"/>
              </a:ext>
            </a:extLst>
          </p:cNvPr>
          <p:cNvSpPr/>
          <p:nvPr/>
        </p:nvSpPr>
        <p:spPr>
          <a:xfrm>
            <a:off x="2523967" y="402062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ABD6165-5019-49F9-82D3-DA79A9B7F9FE}"/>
              </a:ext>
            </a:extLst>
          </p:cNvPr>
          <p:cNvSpPr/>
          <p:nvPr/>
        </p:nvSpPr>
        <p:spPr>
          <a:xfrm>
            <a:off x="2914591" y="402062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C24FAF-5374-47EB-AE82-D3FA455567D8}"/>
              </a:ext>
            </a:extLst>
          </p:cNvPr>
          <p:cNvSpPr/>
          <p:nvPr/>
        </p:nvSpPr>
        <p:spPr>
          <a:xfrm>
            <a:off x="1742719" y="4418019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31ECC1A-C6A4-4DB0-A20A-1AB0A636756A}"/>
              </a:ext>
            </a:extLst>
          </p:cNvPr>
          <p:cNvSpPr/>
          <p:nvPr/>
        </p:nvSpPr>
        <p:spPr>
          <a:xfrm>
            <a:off x="2133343" y="4418019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3BDDFE5-7CBF-4E1E-83AE-BFE5AFF93188}"/>
              </a:ext>
            </a:extLst>
          </p:cNvPr>
          <p:cNvSpPr/>
          <p:nvPr/>
        </p:nvSpPr>
        <p:spPr>
          <a:xfrm>
            <a:off x="2523967" y="4418019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CC4001B-88C0-42F4-BF38-FB2D0074AF88}"/>
              </a:ext>
            </a:extLst>
          </p:cNvPr>
          <p:cNvSpPr/>
          <p:nvPr/>
        </p:nvSpPr>
        <p:spPr>
          <a:xfrm>
            <a:off x="2914591" y="4418019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6FC269-FA92-4701-B0FF-455738F3D293}"/>
              </a:ext>
            </a:extLst>
          </p:cNvPr>
          <p:cNvSpPr/>
          <p:nvPr/>
        </p:nvSpPr>
        <p:spPr>
          <a:xfrm>
            <a:off x="1742719" y="4815415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C5F53C4-679E-4A80-9394-9E61C5BF03FF}"/>
              </a:ext>
            </a:extLst>
          </p:cNvPr>
          <p:cNvSpPr/>
          <p:nvPr/>
        </p:nvSpPr>
        <p:spPr>
          <a:xfrm>
            <a:off x="2133343" y="4815415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716DF7C-EA6A-4617-B1C1-D236D8803D19}"/>
              </a:ext>
            </a:extLst>
          </p:cNvPr>
          <p:cNvSpPr/>
          <p:nvPr/>
        </p:nvSpPr>
        <p:spPr>
          <a:xfrm>
            <a:off x="2523967" y="4815415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C08110C-898B-4D0A-A0EC-2BBC70A9B236}"/>
              </a:ext>
            </a:extLst>
          </p:cNvPr>
          <p:cNvSpPr/>
          <p:nvPr/>
        </p:nvSpPr>
        <p:spPr>
          <a:xfrm>
            <a:off x="2914591" y="4815415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25253E2-8E11-4E18-B97E-9FD0C1CA4967}"/>
              </a:ext>
            </a:extLst>
          </p:cNvPr>
          <p:cNvSpPr/>
          <p:nvPr/>
        </p:nvSpPr>
        <p:spPr>
          <a:xfrm>
            <a:off x="1742719" y="5212811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31C196E-A32D-46C9-B83B-9C3C611D10F2}"/>
              </a:ext>
            </a:extLst>
          </p:cNvPr>
          <p:cNvSpPr/>
          <p:nvPr/>
        </p:nvSpPr>
        <p:spPr>
          <a:xfrm>
            <a:off x="2133343" y="5212811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C67478E-4D06-4DA9-AB49-869A84AF3F46}"/>
              </a:ext>
            </a:extLst>
          </p:cNvPr>
          <p:cNvSpPr/>
          <p:nvPr/>
        </p:nvSpPr>
        <p:spPr>
          <a:xfrm>
            <a:off x="2523967" y="5212811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8BC8954-DB04-4709-96B4-1DBE0E43E2E4}"/>
              </a:ext>
            </a:extLst>
          </p:cNvPr>
          <p:cNvSpPr/>
          <p:nvPr/>
        </p:nvSpPr>
        <p:spPr>
          <a:xfrm>
            <a:off x="2914591" y="5212811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FC38BDF-CD50-4C20-B548-CF14E1767347}"/>
              </a:ext>
            </a:extLst>
          </p:cNvPr>
          <p:cNvSpPr/>
          <p:nvPr/>
        </p:nvSpPr>
        <p:spPr>
          <a:xfrm>
            <a:off x="1742719" y="561020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4CB8E6F-5E81-4ED7-8D59-8BEF1E27E957}"/>
              </a:ext>
            </a:extLst>
          </p:cNvPr>
          <p:cNvSpPr/>
          <p:nvPr/>
        </p:nvSpPr>
        <p:spPr>
          <a:xfrm>
            <a:off x="2133343" y="561020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98F4B6D-F3A3-4358-9CA6-56D843DF7E83}"/>
              </a:ext>
            </a:extLst>
          </p:cNvPr>
          <p:cNvSpPr/>
          <p:nvPr/>
        </p:nvSpPr>
        <p:spPr>
          <a:xfrm>
            <a:off x="2523967" y="561020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24D6EDD-503E-4019-A984-6D9100503FE4}"/>
              </a:ext>
            </a:extLst>
          </p:cNvPr>
          <p:cNvSpPr/>
          <p:nvPr/>
        </p:nvSpPr>
        <p:spPr>
          <a:xfrm>
            <a:off x="2914591" y="561020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DB46FC-4328-4C1C-8957-1F0A9B70F28B}"/>
              </a:ext>
            </a:extLst>
          </p:cNvPr>
          <p:cNvSpPr txBox="1"/>
          <p:nvPr/>
        </p:nvSpPr>
        <p:spPr>
          <a:xfrm>
            <a:off x="2183529" y="2003312"/>
            <a:ext cx="694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BFE947-2CC6-46C2-B454-C133AA9DE508}"/>
              </a:ext>
            </a:extLst>
          </p:cNvPr>
          <p:cNvSpPr txBox="1"/>
          <p:nvPr/>
        </p:nvSpPr>
        <p:spPr>
          <a:xfrm>
            <a:off x="4018072" y="2638544"/>
            <a:ext cx="1315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DEBC5BD-DBB5-4C40-8E0B-C1CCC14CA70B}"/>
              </a:ext>
            </a:extLst>
          </p:cNvPr>
          <p:cNvSpPr txBox="1"/>
          <p:nvPr/>
        </p:nvSpPr>
        <p:spPr>
          <a:xfrm>
            <a:off x="3567521" y="3708435"/>
            <a:ext cx="1315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8F8DA6-7F43-4898-BF14-E9CA72E22F45}"/>
              </a:ext>
            </a:extLst>
          </p:cNvPr>
          <p:cNvSpPr txBox="1"/>
          <p:nvPr/>
        </p:nvSpPr>
        <p:spPr>
          <a:xfrm>
            <a:off x="2332041" y="606162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8290D9-BA20-41A6-B9DA-2F820624334E}"/>
              </a:ext>
            </a:extLst>
          </p:cNvPr>
          <p:cNvSpPr txBox="1"/>
          <p:nvPr/>
        </p:nvSpPr>
        <p:spPr>
          <a:xfrm>
            <a:off x="5831589" y="61232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(9,2)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92EED4D-2E6D-4AFC-90A0-327A259CD47C}"/>
              </a:ext>
            </a:extLst>
          </p:cNvPr>
          <p:cNvSpPr/>
          <p:nvPr/>
        </p:nvSpPr>
        <p:spPr>
          <a:xfrm>
            <a:off x="5887047" y="2431409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08E213A-98FA-418D-AA32-4EB8914A6D54}"/>
              </a:ext>
            </a:extLst>
          </p:cNvPr>
          <p:cNvSpPr/>
          <p:nvPr/>
        </p:nvSpPr>
        <p:spPr>
          <a:xfrm>
            <a:off x="5887046" y="2828804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3CB9A40-5239-4563-A638-9E5993F7133A}"/>
              </a:ext>
            </a:extLst>
          </p:cNvPr>
          <p:cNvSpPr/>
          <p:nvPr/>
        </p:nvSpPr>
        <p:spPr>
          <a:xfrm>
            <a:off x="5887046" y="3227762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8ECFC3B-56DF-46D0-A242-008BD950470F}"/>
              </a:ext>
            </a:extLst>
          </p:cNvPr>
          <p:cNvSpPr/>
          <p:nvPr/>
        </p:nvSpPr>
        <p:spPr>
          <a:xfrm>
            <a:off x="5887045" y="362359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EE83D35-AD41-4EC9-BEFC-D35C2EB224DF}"/>
              </a:ext>
            </a:extLst>
          </p:cNvPr>
          <p:cNvSpPr/>
          <p:nvPr/>
        </p:nvSpPr>
        <p:spPr>
          <a:xfrm>
            <a:off x="5887044" y="402750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0AD0268-4F75-4B80-9D91-D3CC4A1D0276}"/>
              </a:ext>
            </a:extLst>
          </p:cNvPr>
          <p:cNvSpPr/>
          <p:nvPr/>
        </p:nvSpPr>
        <p:spPr>
          <a:xfrm>
            <a:off x="5887043" y="443141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FB6105C-2CE0-497C-984C-C2E587C19E23}"/>
              </a:ext>
            </a:extLst>
          </p:cNvPr>
          <p:cNvSpPr/>
          <p:nvPr/>
        </p:nvSpPr>
        <p:spPr>
          <a:xfrm>
            <a:off x="5887042" y="4815415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1CA2BE5-444A-4920-9C18-BFD41661EF29}"/>
              </a:ext>
            </a:extLst>
          </p:cNvPr>
          <p:cNvSpPr/>
          <p:nvPr/>
        </p:nvSpPr>
        <p:spPr>
          <a:xfrm>
            <a:off x="5887041" y="521281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30E80FC-6369-45D6-9386-0A2DEF1CF084}"/>
              </a:ext>
            </a:extLst>
          </p:cNvPr>
          <p:cNvSpPr/>
          <p:nvPr/>
        </p:nvSpPr>
        <p:spPr>
          <a:xfrm>
            <a:off x="5887040" y="5607181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1B20269-2A3D-4028-9A98-9084566C0486}"/>
              </a:ext>
            </a:extLst>
          </p:cNvPr>
          <p:cNvSpPr txBox="1"/>
          <p:nvPr/>
        </p:nvSpPr>
        <p:spPr>
          <a:xfrm>
            <a:off x="5383161" y="3754898"/>
            <a:ext cx="1315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A84B87B-863F-4AFA-A7CF-3FCD4E5A9956}"/>
              </a:ext>
            </a:extLst>
          </p:cNvPr>
          <p:cNvSpPr txBox="1"/>
          <p:nvPr/>
        </p:nvSpPr>
        <p:spPr>
          <a:xfrm>
            <a:off x="6828326" y="3742747"/>
            <a:ext cx="1315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0451D1B-4799-4474-BD81-32B40F77D60E}"/>
              </a:ext>
            </a:extLst>
          </p:cNvPr>
          <p:cNvSpPr/>
          <p:nvPr/>
        </p:nvSpPr>
        <p:spPr>
          <a:xfrm>
            <a:off x="7684824" y="242452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0FCBDA-5B59-4AAA-BBEC-95DA482E5591}"/>
              </a:ext>
            </a:extLst>
          </p:cNvPr>
          <p:cNvSpPr/>
          <p:nvPr/>
        </p:nvSpPr>
        <p:spPr>
          <a:xfrm>
            <a:off x="7684824" y="282192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C7AA989-DCFB-430C-8DAE-365CB398C6A2}"/>
              </a:ext>
            </a:extLst>
          </p:cNvPr>
          <p:cNvSpPr/>
          <p:nvPr/>
        </p:nvSpPr>
        <p:spPr>
          <a:xfrm>
            <a:off x="7684824" y="3210751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2705B16-644D-4398-A29A-B8F7B5FC6385}"/>
              </a:ext>
            </a:extLst>
          </p:cNvPr>
          <p:cNvSpPr/>
          <p:nvPr/>
        </p:nvSpPr>
        <p:spPr>
          <a:xfrm>
            <a:off x="7684824" y="3599582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A7B6BAD-3853-4DF8-B59A-568B0B0BC765}"/>
              </a:ext>
            </a:extLst>
          </p:cNvPr>
          <p:cNvSpPr/>
          <p:nvPr/>
        </p:nvSpPr>
        <p:spPr>
          <a:xfrm>
            <a:off x="7684824" y="398841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388D65C-0404-4052-9896-51D42D6D1969}"/>
              </a:ext>
            </a:extLst>
          </p:cNvPr>
          <p:cNvSpPr/>
          <p:nvPr/>
        </p:nvSpPr>
        <p:spPr>
          <a:xfrm>
            <a:off x="7684824" y="4377244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8C52EEB-3ABC-4517-9F91-2944C5396D14}"/>
              </a:ext>
            </a:extLst>
          </p:cNvPr>
          <p:cNvSpPr/>
          <p:nvPr/>
        </p:nvSpPr>
        <p:spPr>
          <a:xfrm>
            <a:off x="7684824" y="4766075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16D4A8B-E912-4892-BA54-C3A3EA459438}"/>
              </a:ext>
            </a:extLst>
          </p:cNvPr>
          <p:cNvSpPr/>
          <p:nvPr/>
        </p:nvSpPr>
        <p:spPr>
          <a:xfrm>
            <a:off x="7684824" y="515490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4F54DFD-193E-4BB5-A84C-688C39AED63C}"/>
              </a:ext>
            </a:extLst>
          </p:cNvPr>
          <p:cNvSpPr/>
          <p:nvPr/>
        </p:nvSpPr>
        <p:spPr>
          <a:xfrm>
            <a:off x="7684824" y="554373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8B8B5C5-BD92-4619-9CD8-266B2FD4CCF4}"/>
              </a:ext>
            </a:extLst>
          </p:cNvPr>
          <p:cNvSpPr txBox="1"/>
          <p:nvPr/>
        </p:nvSpPr>
        <p:spPr>
          <a:xfrm>
            <a:off x="7296945" y="609056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(9,2)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9EE7FF0-1141-4E9D-84F7-491074D192DE}"/>
              </a:ext>
            </a:extLst>
          </p:cNvPr>
          <p:cNvSpPr txBox="1"/>
          <p:nvPr/>
        </p:nvSpPr>
        <p:spPr>
          <a:xfrm>
            <a:off x="8400650" y="3754898"/>
            <a:ext cx="1315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522D652-E687-43DD-9AEF-37550642C0A2}"/>
              </a:ext>
            </a:extLst>
          </p:cNvPr>
          <p:cNvSpPr/>
          <p:nvPr/>
        </p:nvSpPr>
        <p:spPr>
          <a:xfrm>
            <a:off x="9039506" y="243984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1839874-B221-473E-9127-F4134F45B23D}"/>
              </a:ext>
            </a:extLst>
          </p:cNvPr>
          <p:cNvSpPr/>
          <p:nvPr/>
        </p:nvSpPr>
        <p:spPr>
          <a:xfrm>
            <a:off x="9039505" y="2837241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D3F682A-C079-484B-9DA5-816E7BC35BFD}"/>
              </a:ext>
            </a:extLst>
          </p:cNvPr>
          <p:cNvSpPr/>
          <p:nvPr/>
        </p:nvSpPr>
        <p:spPr>
          <a:xfrm>
            <a:off x="9039505" y="3236199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060006D-D39C-475B-B7B2-EF9BECE15C30}"/>
              </a:ext>
            </a:extLst>
          </p:cNvPr>
          <p:cNvSpPr/>
          <p:nvPr/>
        </p:nvSpPr>
        <p:spPr>
          <a:xfrm>
            <a:off x="9039504" y="363203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0CA39C3-10F6-4304-A238-79CDAFD2D10B}"/>
              </a:ext>
            </a:extLst>
          </p:cNvPr>
          <p:cNvSpPr/>
          <p:nvPr/>
        </p:nvSpPr>
        <p:spPr>
          <a:xfrm>
            <a:off x="9039503" y="403594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35EBC5D-5D2C-481D-AB70-41CC7CE046AC}"/>
              </a:ext>
            </a:extLst>
          </p:cNvPr>
          <p:cNvSpPr/>
          <p:nvPr/>
        </p:nvSpPr>
        <p:spPr>
          <a:xfrm>
            <a:off x="9039502" y="443985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3C2EFFA-8A93-4E97-BBB7-3B837EF0B66C}"/>
              </a:ext>
            </a:extLst>
          </p:cNvPr>
          <p:cNvSpPr/>
          <p:nvPr/>
        </p:nvSpPr>
        <p:spPr>
          <a:xfrm>
            <a:off x="9039501" y="4823852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426D824-0FD0-469F-89B9-DFF06F9CBDC2}"/>
              </a:ext>
            </a:extLst>
          </p:cNvPr>
          <p:cNvSpPr/>
          <p:nvPr/>
        </p:nvSpPr>
        <p:spPr>
          <a:xfrm>
            <a:off x="9039500" y="522124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6CA36B7-DF85-472F-A93C-0BE81B97E5DF}"/>
              </a:ext>
            </a:extLst>
          </p:cNvPr>
          <p:cNvSpPr/>
          <p:nvPr/>
        </p:nvSpPr>
        <p:spPr>
          <a:xfrm>
            <a:off x="9039499" y="5615618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F647055-6EE3-4015-81CE-D008276CEC0E}"/>
              </a:ext>
            </a:extLst>
          </p:cNvPr>
          <p:cNvSpPr txBox="1"/>
          <p:nvPr/>
        </p:nvSpPr>
        <p:spPr>
          <a:xfrm>
            <a:off x="8721068" y="612810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(9,2)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B633976-B507-4910-9399-505F8AC60E51}"/>
              </a:ext>
            </a:extLst>
          </p:cNvPr>
          <p:cNvSpPr txBox="1"/>
          <p:nvPr/>
        </p:nvSpPr>
        <p:spPr>
          <a:xfrm>
            <a:off x="8893673" y="1999119"/>
            <a:ext cx="762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447F462-D80A-4564-BB94-AEDD33B05D6E}"/>
              </a:ext>
            </a:extLst>
          </p:cNvPr>
          <p:cNvSpPr/>
          <p:nvPr/>
        </p:nvSpPr>
        <p:spPr>
          <a:xfrm>
            <a:off x="4577394" y="317718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037F0AB-5CF9-4DB7-85EA-338F6757AA38}"/>
              </a:ext>
            </a:extLst>
          </p:cNvPr>
          <p:cNvSpPr/>
          <p:nvPr/>
        </p:nvSpPr>
        <p:spPr>
          <a:xfrm>
            <a:off x="4577394" y="3574584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C220112-0AA2-4179-A4CE-D4714073CA67}"/>
              </a:ext>
            </a:extLst>
          </p:cNvPr>
          <p:cNvSpPr/>
          <p:nvPr/>
        </p:nvSpPr>
        <p:spPr>
          <a:xfrm>
            <a:off x="4577393" y="396692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A051A28-EE9A-4846-A768-48710451C8DB}"/>
              </a:ext>
            </a:extLst>
          </p:cNvPr>
          <p:cNvSpPr/>
          <p:nvPr/>
        </p:nvSpPr>
        <p:spPr>
          <a:xfrm>
            <a:off x="4577393" y="4359268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CD76E51-04F8-4DC1-9F85-8DEAA685ACDB}"/>
              </a:ext>
            </a:extLst>
          </p:cNvPr>
          <p:cNvSpPr/>
          <p:nvPr/>
        </p:nvSpPr>
        <p:spPr>
          <a:xfrm>
            <a:off x="6283844" y="2431409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3F4FC93-2C3E-4346-B40C-8A57CC4CD408}"/>
              </a:ext>
            </a:extLst>
          </p:cNvPr>
          <p:cNvSpPr/>
          <p:nvPr/>
        </p:nvSpPr>
        <p:spPr>
          <a:xfrm>
            <a:off x="6283843" y="2828804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1D64142-6E00-46D4-9B77-DBD09B95A72C}"/>
              </a:ext>
            </a:extLst>
          </p:cNvPr>
          <p:cNvSpPr/>
          <p:nvPr/>
        </p:nvSpPr>
        <p:spPr>
          <a:xfrm>
            <a:off x="6283843" y="3227762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6268EDF-AE4D-4261-94A3-7FCD9B3BED63}"/>
              </a:ext>
            </a:extLst>
          </p:cNvPr>
          <p:cNvSpPr/>
          <p:nvPr/>
        </p:nvSpPr>
        <p:spPr>
          <a:xfrm>
            <a:off x="6283842" y="362359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3F17DDF-2E23-4D47-B0AB-31AF6967BA9D}"/>
              </a:ext>
            </a:extLst>
          </p:cNvPr>
          <p:cNvSpPr/>
          <p:nvPr/>
        </p:nvSpPr>
        <p:spPr>
          <a:xfrm>
            <a:off x="6283841" y="402750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7D97B32-9E1C-4E8E-BA7B-C3878414B4DC}"/>
              </a:ext>
            </a:extLst>
          </p:cNvPr>
          <p:cNvSpPr/>
          <p:nvPr/>
        </p:nvSpPr>
        <p:spPr>
          <a:xfrm>
            <a:off x="6283840" y="443141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516015A-2EBC-48FE-91AF-3F973051A06A}"/>
              </a:ext>
            </a:extLst>
          </p:cNvPr>
          <p:cNvSpPr/>
          <p:nvPr/>
        </p:nvSpPr>
        <p:spPr>
          <a:xfrm>
            <a:off x="6283839" y="4815415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AA4CB8D-CD47-4CAF-B99B-8469EC341296}"/>
              </a:ext>
            </a:extLst>
          </p:cNvPr>
          <p:cNvSpPr/>
          <p:nvPr/>
        </p:nvSpPr>
        <p:spPr>
          <a:xfrm>
            <a:off x="6283838" y="521281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CB3EAF5-AD38-4660-829B-8DC4FBF97492}"/>
              </a:ext>
            </a:extLst>
          </p:cNvPr>
          <p:cNvSpPr/>
          <p:nvPr/>
        </p:nvSpPr>
        <p:spPr>
          <a:xfrm>
            <a:off x="6283837" y="5607181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C5AB3F-1D44-498A-AEFB-A9A0D84DBA8A}"/>
              </a:ext>
            </a:extLst>
          </p:cNvPr>
          <p:cNvSpPr/>
          <p:nvPr/>
        </p:nvSpPr>
        <p:spPr>
          <a:xfrm>
            <a:off x="7287426" y="242452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8CD88F2-ED2C-4685-8BAC-56A6D39F452D}"/>
              </a:ext>
            </a:extLst>
          </p:cNvPr>
          <p:cNvSpPr/>
          <p:nvPr/>
        </p:nvSpPr>
        <p:spPr>
          <a:xfrm>
            <a:off x="7287426" y="282192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6D1E9D9-CC28-4A54-B3E6-5A13C88A7FA8}"/>
              </a:ext>
            </a:extLst>
          </p:cNvPr>
          <p:cNvSpPr/>
          <p:nvPr/>
        </p:nvSpPr>
        <p:spPr>
          <a:xfrm>
            <a:off x="7287426" y="3210751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920EBCC-7FAE-4105-AD04-58A1619569EC}"/>
              </a:ext>
            </a:extLst>
          </p:cNvPr>
          <p:cNvSpPr/>
          <p:nvPr/>
        </p:nvSpPr>
        <p:spPr>
          <a:xfrm>
            <a:off x="7287426" y="3599582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9FDB31-8811-4965-A4B9-DE93EA6ECA12}"/>
              </a:ext>
            </a:extLst>
          </p:cNvPr>
          <p:cNvSpPr/>
          <p:nvPr/>
        </p:nvSpPr>
        <p:spPr>
          <a:xfrm>
            <a:off x="7287426" y="398841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334B363-88DF-44DC-96CD-B6673E62C5FC}"/>
              </a:ext>
            </a:extLst>
          </p:cNvPr>
          <p:cNvSpPr/>
          <p:nvPr/>
        </p:nvSpPr>
        <p:spPr>
          <a:xfrm>
            <a:off x="7287426" y="4377244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AFC4387-4C52-4EC5-A764-DD043F58241D}"/>
              </a:ext>
            </a:extLst>
          </p:cNvPr>
          <p:cNvSpPr/>
          <p:nvPr/>
        </p:nvSpPr>
        <p:spPr>
          <a:xfrm>
            <a:off x="7287426" y="4766075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A3F82C8-A705-406F-AF7C-217487A3383D}"/>
              </a:ext>
            </a:extLst>
          </p:cNvPr>
          <p:cNvSpPr/>
          <p:nvPr/>
        </p:nvSpPr>
        <p:spPr>
          <a:xfrm>
            <a:off x="7287426" y="515490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2CD17A7-8D87-488B-803B-8E4227FA7D4C}"/>
              </a:ext>
            </a:extLst>
          </p:cNvPr>
          <p:cNvSpPr/>
          <p:nvPr/>
        </p:nvSpPr>
        <p:spPr>
          <a:xfrm>
            <a:off x="7287426" y="554373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70E29D2-2F88-4340-9200-4C49E819F990}"/>
              </a:ext>
            </a:extLst>
          </p:cNvPr>
          <p:cNvSpPr/>
          <p:nvPr/>
        </p:nvSpPr>
        <p:spPr>
          <a:xfrm>
            <a:off x="9443441" y="2439846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D892323-8E2F-4F0B-A324-B13A112F216B}"/>
              </a:ext>
            </a:extLst>
          </p:cNvPr>
          <p:cNvSpPr/>
          <p:nvPr/>
        </p:nvSpPr>
        <p:spPr>
          <a:xfrm>
            <a:off x="9443440" y="2837241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F9DF105-200E-46C0-A341-704A0451C36E}"/>
              </a:ext>
            </a:extLst>
          </p:cNvPr>
          <p:cNvSpPr/>
          <p:nvPr/>
        </p:nvSpPr>
        <p:spPr>
          <a:xfrm>
            <a:off x="9443440" y="3236199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51FD6E6-F127-4B8B-8671-61F1A32CC756}"/>
              </a:ext>
            </a:extLst>
          </p:cNvPr>
          <p:cNvSpPr/>
          <p:nvPr/>
        </p:nvSpPr>
        <p:spPr>
          <a:xfrm>
            <a:off x="9443439" y="363203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69169E4-57F9-4C66-807A-46CCF6D5DA5F}"/>
              </a:ext>
            </a:extLst>
          </p:cNvPr>
          <p:cNvSpPr/>
          <p:nvPr/>
        </p:nvSpPr>
        <p:spPr>
          <a:xfrm>
            <a:off x="9443438" y="403594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9AF6DF08-0444-4732-AC16-F37267981C2F}"/>
              </a:ext>
            </a:extLst>
          </p:cNvPr>
          <p:cNvSpPr/>
          <p:nvPr/>
        </p:nvSpPr>
        <p:spPr>
          <a:xfrm>
            <a:off x="9443437" y="443985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16371417-CF8A-4454-A0CB-9CF82ECC8975}"/>
              </a:ext>
            </a:extLst>
          </p:cNvPr>
          <p:cNvSpPr/>
          <p:nvPr/>
        </p:nvSpPr>
        <p:spPr>
          <a:xfrm>
            <a:off x="9443436" y="4823852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7096DC8-4D2A-4394-9D48-B94749BA9C8D}"/>
              </a:ext>
            </a:extLst>
          </p:cNvPr>
          <p:cNvSpPr/>
          <p:nvPr/>
        </p:nvSpPr>
        <p:spPr>
          <a:xfrm>
            <a:off x="9443435" y="5221247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2D9074C-AF26-4665-947B-157F1BA59195}"/>
              </a:ext>
            </a:extLst>
          </p:cNvPr>
          <p:cNvSpPr/>
          <p:nvPr/>
        </p:nvSpPr>
        <p:spPr>
          <a:xfrm>
            <a:off x="9443434" y="5615618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982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AE011DA-18D1-4F1F-AA14-0697518F5078}"/>
              </a:ext>
            </a:extLst>
          </p:cNvPr>
          <p:cNvSpPr txBox="1"/>
          <p:nvPr/>
        </p:nvSpPr>
        <p:spPr>
          <a:xfrm>
            <a:off x="313832" y="892143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 b="1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F647055-6EE3-4015-81CE-D008276CEC0E}"/>
              </a:ext>
            </a:extLst>
          </p:cNvPr>
          <p:cNvSpPr txBox="1"/>
          <p:nvPr/>
        </p:nvSpPr>
        <p:spPr>
          <a:xfrm>
            <a:off x="313832" y="6192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(9,2)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B633976-B507-4910-9399-505F8AC60E51}"/>
              </a:ext>
            </a:extLst>
          </p:cNvPr>
          <p:cNvSpPr txBox="1"/>
          <p:nvPr/>
        </p:nvSpPr>
        <p:spPr>
          <a:xfrm>
            <a:off x="486437" y="2063269"/>
            <a:ext cx="762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B0C09F6-8FC5-443F-B268-E0E388774596}"/>
              </a:ext>
            </a:extLst>
          </p:cNvPr>
          <p:cNvSpPr txBox="1"/>
          <p:nvPr/>
        </p:nvSpPr>
        <p:spPr>
          <a:xfrm>
            <a:off x="2445081" y="557107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BFBBAB4-8C6F-44F9-A38E-67FAB30F1CB3}"/>
              </a:ext>
            </a:extLst>
          </p:cNvPr>
          <p:cNvSpPr/>
          <p:nvPr/>
        </p:nvSpPr>
        <p:spPr>
          <a:xfrm>
            <a:off x="1462111" y="4093580"/>
            <a:ext cx="486136" cy="410423"/>
          </a:xfrm>
          <a:prstGeom prst="right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화살표: 오른쪽 120">
            <a:extLst>
              <a:ext uri="{FF2B5EF4-FFF2-40B4-BE49-F238E27FC236}">
                <a16:creationId xmlns:a16="http://schemas.microsoft.com/office/drawing/2014/main" id="{9C478D7D-3956-451B-8309-E90574ED9657}"/>
              </a:ext>
            </a:extLst>
          </p:cNvPr>
          <p:cNvSpPr/>
          <p:nvPr/>
        </p:nvSpPr>
        <p:spPr>
          <a:xfrm>
            <a:off x="5847454" y="4284212"/>
            <a:ext cx="486136" cy="410423"/>
          </a:xfrm>
          <a:prstGeom prst="right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DC1BF12-1AFE-4134-8829-B24A34B287D3}"/>
              </a:ext>
            </a:extLst>
          </p:cNvPr>
          <p:cNvSpPr txBox="1"/>
          <p:nvPr/>
        </p:nvSpPr>
        <p:spPr>
          <a:xfrm>
            <a:off x="5091986" y="558280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041EA86-5084-4BD9-8364-D177C8D08DE4}"/>
              </a:ext>
            </a:extLst>
          </p:cNvPr>
          <p:cNvSpPr txBox="1"/>
          <p:nvPr/>
        </p:nvSpPr>
        <p:spPr>
          <a:xfrm>
            <a:off x="5091985" y="604447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EBF4F89-9BD1-45B2-BB72-77E2DDE29648}"/>
              </a:ext>
            </a:extLst>
          </p:cNvPr>
          <p:cNvCxnSpPr/>
          <p:nvPr/>
        </p:nvCxnSpPr>
        <p:spPr>
          <a:xfrm flipH="1">
            <a:off x="5791042" y="5963141"/>
            <a:ext cx="663616" cy="2291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20DAFA03-43CA-4E95-ADE7-636B434B07F1}"/>
              </a:ext>
            </a:extLst>
          </p:cNvPr>
          <p:cNvCxnSpPr>
            <a:cxnSpLocks/>
          </p:cNvCxnSpPr>
          <p:nvPr/>
        </p:nvCxnSpPr>
        <p:spPr>
          <a:xfrm>
            <a:off x="5760176" y="5963142"/>
            <a:ext cx="362674" cy="2163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1557A826-7954-40C7-8071-2ECE623739E1}"/>
              </a:ext>
            </a:extLst>
          </p:cNvPr>
          <p:cNvCxnSpPr>
            <a:cxnSpLocks/>
          </p:cNvCxnSpPr>
          <p:nvPr/>
        </p:nvCxnSpPr>
        <p:spPr>
          <a:xfrm>
            <a:off x="6086276" y="5951081"/>
            <a:ext cx="362674" cy="2163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ACAA8FB-4197-4E48-95DF-F17BEC78881B}"/>
              </a:ext>
            </a:extLst>
          </p:cNvPr>
          <p:cNvSpPr/>
          <p:nvPr/>
        </p:nvSpPr>
        <p:spPr>
          <a:xfrm>
            <a:off x="407670" y="2620788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21C652C-1F13-43DF-8FDD-E6EFE36DAA0A}"/>
              </a:ext>
            </a:extLst>
          </p:cNvPr>
          <p:cNvSpPr/>
          <p:nvPr/>
        </p:nvSpPr>
        <p:spPr>
          <a:xfrm>
            <a:off x="407669" y="301818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9CBFA0D-9088-4301-A840-28D46DAD7803}"/>
              </a:ext>
            </a:extLst>
          </p:cNvPr>
          <p:cNvSpPr/>
          <p:nvPr/>
        </p:nvSpPr>
        <p:spPr>
          <a:xfrm>
            <a:off x="407669" y="3417141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AF9719D-B28F-48FF-8825-094ECC64919D}"/>
              </a:ext>
            </a:extLst>
          </p:cNvPr>
          <p:cNvSpPr/>
          <p:nvPr/>
        </p:nvSpPr>
        <p:spPr>
          <a:xfrm>
            <a:off x="407668" y="3812975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90B1071-1332-4161-9F4F-00D77F472AFA}"/>
              </a:ext>
            </a:extLst>
          </p:cNvPr>
          <p:cNvSpPr/>
          <p:nvPr/>
        </p:nvSpPr>
        <p:spPr>
          <a:xfrm>
            <a:off x="407667" y="4216885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32FAFE2-F4BD-4925-821A-68E2F65C4D46}"/>
              </a:ext>
            </a:extLst>
          </p:cNvPr>
          <p:cNvSpPr/>
          <p:nvPr/>
        </p:nvSpPr>
        <p:spPr>
          <a:xfrm>
            <a:off x="407666" y="4620795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1FD73A8-2E64-46CB-9C50-02E0621EEA8B}"/>
              </a:ext>
            </a:extLst>
          </p:cNvPr>
          <p:cNvSpPr/>
          <p:nvPr/>
        </p:nvSpPr>
        <p:spPr>
          <a:xfrm>
            <a:off x="407665" y="5004794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3BC7266-49C4-4F3F-A7CD-B7E979214BCF}"/>
              </a:ext>
            </a:extLst>
          </p:cNvPr>
          <p:cNvSpPr/>
          <p:nvPr/>
        </p:nvSpPr>
        <p:spPr>
          <a:xfrm>
            <a:off x="407664" y="5402189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D119298-6F88-4B18-A9F2-E8B45330AFA9}"/>
              </a:ext>
            </a:extLst>
          </p:cNvPr>
          <p:cNvSpPr/>
          <p:nvPr/>
        </p:nvSpPr>
        <p:spPr>
          <a:xfrm>
            <a:off x="407663" y="579656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4E29B44-B23C-4801-842B-95B79204C890}"/>
              </a:ext>
            </a:extLst>
          </p:cNvPr>
          <p:cNvSpPr/>
          <p:nvPr/>
        </p:nvSpPr>
        <p:spPr>
          <a:xfrm>
            <a:off x="811605" y="2620788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F2C7089-7407-4D2C-B0AB-3C5DABCE7398}"/>
              </a:ext>
            </a:extLst>
          </p:cNvPr>
          <p:cNvSpPr/>
          <p:nvPr/>
        </p:nvSpPr>
        <p:spPr>
          <a:xfrm>
            <a:off x="811604" y="3018183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77AB125-4D27-4C16-9333-CF63C0982D36}"/>
              </a:ext>
            </a:extLst>
          </p:cNvPr>
          <p:cNvSpPr/>
          <p:nvPr/>
        </p:nvSpPr>
        <p:spPr>
          <a:xfrm>
            <a:off x="811604" y="3417141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6C46B2F-623C-4E5D-9328-D4586F57A424}"/>
              </a:ext>
            </a:extLst>
          </p:cNvPr>
          <p:cNvSpPr/>
          <p:nvPr/>
        </p:nvSpPr>
        <p:spPr>
          <a:xfrm>
            <a:off x="811603" y="3812975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CF7983-43FB-4CD9-AB00-5A363A4D3A6A}"/>
              </a:ext>
            </a:extLst>
          </p:cNvPr>
          <p:cNvSpPr/>
          <p:nvPr/>
        </p:nvSpPr>
        <p:spPr>
          <a:xfrm>
            <a:off x="811602" y="4216885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D0C1EED-6E87-47E5-A6E0-0F63A75026B6}"/>
              </a:ext>
            </a:extLst>
          </p:cNvPr>
          <p:cNvSpPr/>
          <p:nvPr/>
        </p:nvSpPr>
        <p:spPr>
          <a:xfrm>
            <a:off x="811601" y="4620795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EB189B5-26AD-4AD1-9A59-CA206E24044E}"/>
              </a:ext>
            </a:extLst>
          </p:cNvPr>
          <p:cNvSpPr/>
          <p:nvPr/>
        </p:nvSpPr>
        <p:spPr>
          <a:xfrm>
            <a:off x="811600" y="5004794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C4D74A4-CE4C-430B-A0AB-E64E92974CC3}"/>
              </a:ext>
            </a:extLst>
          </p:cNvPr>
          <p:cNvSpPr/>
          <p:nvPr/>
        </p:nvSpPr>
        <p:spPr>
          <a:xfrm>
            <a:off x="811599" y="5402189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4EC1992-EAB5-4196-919A-5352A82CF9A1}"/>
              </a:ext>
            </a:extLst>
          </p:cNvPr>
          <p:cNvSpPr/>
          <p:nvPr/>
        </p:nvSpPr>
        <p:spPr>
          <a:xfrm>
            <a:off x="811598" y="5796560"/>
            <a:ext cx="397397" cy="3973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FEE8B2-4639-4C29-B4ED-B255069F9CCF}"/>
              </a:ext>
            </a:extLst>
          </p:cNvPr>
          <p:cNvSpPr/>
          <p:nvPr/>
        </p:nvSpPr>
        <p:spPr>
          <a:xfrm>
            <a:off x="2384953" y="3567709"/>
            <a:ext cx="3060437" cy="18434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241667D-B0A7-49AF-A20D-FF7045B70702}"/>
              </a:ext>
            </a:extLst>
          </p:cNvPr>
          <p:cNvSpPr/>
          <p:nvPr/>
        </p:nvSpPr>
        <p:spPr>
          <a:xfrm>
            <a:off x="2421104" y="3604354"/>
            <a:ext cx="2984791" cy="59586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83A2EA0-1076-4B3C-80A2-D8AF014E6F51}"/>
              </a:ext>
            </a:extLst>
          </p:cNvPr>
          <p:cNvSpPr/>
          <p:nvPr/>
        </p:nvSpPr>
        <p:spPr>
          <a:xfrm>
            <a:off x="2421104" y="4191796"/>
            <a:ext cx="2984791" cy="59586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10B7404-DC9D-4ADE-B550-64B431A2EED1}"/>
              </a:ext>
            </a:extLst>
          </p:cNvPr>
          <p:cNvSpPr/>
          <p:nvPr/>
        </p:nvSpPr>
        <p:spPr>
          <a:xfrm>
            <a:off x="2421104" y="4779238"/>
            <a:ext cx="2984791" cy="59586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F5EAF49-7FE3-4C31-A756-6EF40E31755B}"/>
              </a:ext>
            </a:extLst>
          </p:cNvPr>
          <p:cNvSpPr/>
          <p:nvPr/>
        </p:nvSpPr>
        <p:spPr>
          <a:xfrm>
            <a:off x="2457256" y="3640999"/>
            <a:ext cx="974218" cy="514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4578095-052C-4113-B9D2-F4545CE17A21}"/>
              </a:ext>
            </a:extLst>
          </p:cNvPr>
          <p:cNvSpPr/>
          <p:nvPr/>
        </p:nvSpPr>
        <p:spPr>
          <a:xfrm>
            <a:off x="3425810" y="3640999"/>
            <a:ext cx="974218" cy="514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5A1AB71-594D-4A80-A0BE-D63E9739E316}"/>
              </a:ext>
            </a:extLst>
          </p:cNvPr>
          <p:cNvSpPr/>
          <p:nvPr/>
        </p:nvSpPr>
        <p:spPr>
          <a:xfrm>
            <a:off x="4394364" y="3640999"/>
            <a:ext cx="974218" cy="514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44514AB-0933-4971-B1B6-135B961F497C}"/>
              </a:ext>
            </a:extLst>
          </p:cNvPr>
          <p:cNvSpPr/>
          <p:nvPr/>
        </p:nvSpPr>
        <p:spPr>
          <a:xfrm>
            <a:off x="2497065" y="3678143"/>
            <a:ext cx="446958" cy="4350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0EAC919-CEF5-4306-ACEC-D4E72557D19A}"/>
              </a:ext>
            </a:extLst>
          </p:cNvPr>
          <p:cNvSpPr/>
          <p:nvPr/>
        </p:nvSpPr>
        <p:spPr>
          <a:xfrm>
            <a:off x="2943015" y="3678143"/>
            <a:ext cx="446958" cy="4350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F56FAB6-FDE0-4F6B-A82C-2322A6168E16}"/>
              </a:ext>
            </a:extLst>
          </p:cNvPr>
          <p:cNvSpPr/>
          <p:nvPr/>
        </p:nvSpPr>
        <p:spPr>
          <a:xfrm>
            <a:off x="3467184" y="3681085"/>
            <a:ext cx="446958" cy="4350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94F91E0-58CA-4975-91E7-B22B32D685AD}"/>
              </a:ext>
            </a:extLst>
          </p:cNvPr>
          <p:cNvSpPr/>
          <p:nvPr/>
        </p:nvSpPr>
        <p:spPr>
          <a:xfrm>
            <a:off x="3913134" y="3681085"/>
            <a:ext cx="446958" cy="4350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2028162-0BE6-4CC9-B240-9D68559E2CBF}"/>
              </a:ext>
            </a:extLst>
          </p:cNvPr>
          <p:cNvSpPr/>
          <p:nvPr/>
        </p:nvSpPr>
        <p:spPr>
          <a:xfrm>
            <a:off x="4433645" y="3684027"/>
            <a:ext cx="446958" cy="4350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8CD6EC0-D56D-4623-9C6A-BCE54EBA020E}"/>
              </a:ext>
            </a:extLst>
          </p:cNvPr>
          <p:cNvSpPr/>
          <p:nvPr/>
        </p:nvSpPr>
        <p:spPr>
          <a:xfrm>
            <a:off x="4879595" y="3684027"/>
            <a:ext cx="446958" cy="4350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32056F6-0426-4612-810B-1556553CBFEA}"/>
              </a:ext>
            </a:extLst>
          </p:cNvPr>
          <p:cNvSpPr/>
          <p:nvPr/>
        </p:nvSpPr>
        <p:spPr>
          <a:xfrm>
            <a:off x="2455906" y="4227707"/>
            <a:ext cx="974218" cy="514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620D5DF-1A87-4303-B23E-DC7EA05A2106}"/>
              </a:ext>
            </a:extLst>
          </p:cNvPr>
          <p:cNvSpPr/>
          <p:nvPr/>
        </p:nvSpPr>
        <p:spPr>
          <a:xfrm>
            <a:off x="3424460" y="4227707"/>
            <a:ext cx="974218" cy="514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24C1EEC-F656-40D6-9939-00A5459DB498}"/>
              </a:ext>
            </a:extLst>
          </p:cNvPr>
          <p:cNvSpPr/>
          <p:nvPr/>
        </p:nvSpPr>
        <p:spPr>
          <a:xfrm>
            <a:off x="4393014" y="4227707"/>
            <a:ext cx="974218" cy="514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D7FC4A3C-3E87-4560-A2FD-12C691130A98}"/>
              </a:ext>
            </a:extLst>
          </p:cNvPr>
          <p:cNvSpPr/>
          <p:nvPr/>
        </p:nvSpPr>
        <p:spPr>
          <a:xfrm>
            <a:off x="2495715" y="4264851"/>
            <a:ext cx="446958" cy="4350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9B31B90-C44E-4C4D-A84E-80398DAC8B44}"/>
              </a:ext>
            </a:extLst>
          </p:cNvPr>
          <p:cNvSpPr/>
          <p:nvPr/>
        </p:nvSpPr>
        <p:spPr>
          <a:xfrm>
            <a:off x="2941665" y="4264851"/>
            <a:ext cx="446958" cy="4350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6C160BDE-8964-4129-8980-0DFDA97F398C}"/>
              </a:ext>
            </a:extLst>
          </p:cNvPr>
          <p:cNvSpPr/>
          <p:nvPr/>
        </p:nvSpPr>
        <p:spPr>
          <a:xfrm>
            <a:off x="3465834" y="4267793"/>
            <a:ext cx="446958" cy="4350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D6860A4-9638-4491-BAB8-54486396D6BE}"/>
              </a:ext>
            </a:extLst>
          </p:cNvPr>
          <p:cNvSpPr/>
          <p:nvPr/>
        </p:nvSpPr>
        <p:spPr>
          <a:xfrm>
            <a:off x="3911784" y="4267793"/>
            <a:ext cx="446958" cy="4350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249B5C5-EAC1-4627-9B79-D7F6C10FFAD7}"/>
              </a:ext>
            </a:extLst>
          </p:cNvPr>
          <p:cNvSpPr/>
          <p:nvPr/>
        </p:nvSpPr>
        <p:spPr>
          <a:xfrm>
            <a:off x="4432295" y="4270735"/>
            <a:ext cx="446958" cy="4350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E7D3A9F-D9F6-4AF2-8FEA-0F462E2C56E9}"/>
              </a:ext>
            </a:extLst>
          </p:cNvPr>
          <p:cNvSpPr/>
          <p:nvPr/>
        </p:nvSpPr>
        <p:spPr>
          <a:xfrm>
            <a:off x="4878245" y="4270735"/>
            <a:ext cx="446958" cy="4350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BD5ECD49-12EA-4BE6-9A98-11E7E44F06B5}"/>
              </a:ext>
            </a:extLst>
          </p:cNvPr>
          <p:cNvSpPr/>
          <p:nvPr/>
        </p:nvSpPr>
        <p:spPr>
          <a:xfrm>
            <a:off x="2454556" y="4814415"/>
            <a:ext cx="974218" cy="514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C6B2EFA-AA42-480E-8EB3-BF2B1B58243A}"/>
              </a:ext>
            </a:extLst>
          </p:cNvPr>
          <p:cNvSpPr/>
          <p:nvPr/>
        </p:nvSpPr>
        <p:spPr>
          <a:xfrm>
            <a:off x="3423110" y="4814415"/>
            <a:ext cx="974218" cy="514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08B1B02-C089-47F1-8F48-77A3FBA05643}"/>
              </a:ext>
            </a:extLst>
          </p:cNvPr>
          <p:cNvSpPr/>
          <p:nvPr/>
        </p:nvSpPr>
        <p:spPr>
          <a:xfrm>
            <a:off x="4391664" y="4814415"/>
            <a:ext cx="974218" cy="514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4BE46FB-5B77-48FF-9EF1-C33457E88B70}"/>
              </a:ext>
            </a:extLst>
          </p:cNvPr>
          <p:cNvSpPr/>
          <p:nvPr/>
        </p:nvSpPr>
        <p:spPr>
          <a:xfrm>
            <a:off x="2494365" y="4851559"/>
            <a:ext cx="446958" cy="4350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0560D77E-D3A6-4DC8-BBE0-8BA5CB5096ED}"/>
              </a:ext>
            </a:extLst>
          </p:cNvPr>
          <p:cNvSpPr/>
          <p:nvPr/>
        </p:nvSpPr>
        <p:spPr>
          <a:xfrm>
            <a:off x="2940315" y="4851559"/>
            <a:ext cx="446958" cy="4350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6D6C14A-8443-445F-87DA-DC2A9F416894}"/>
              </a:ext>
            </a:extLst>
          </p:cNvPr>
          <p:cNvSpPr/>
          <p:nvPr/>
        </p:nvSpPr>
        <p:spPr>
          <a:xfrm>
            <a:off x="3464484" y="4854501"/>
            <a:ext cx="446958" cy="4350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1097939-A4F3-4C6A-AD43-8D0B56F37CD2}"/>
              </a:ext>
            </a:extLst>
          </p:cNvPr>
          <p:cNvSpPr/>
          <p:nvPr/>
        </p:nvSpPr>
        <p:spPr>
          <a:xfrm>
            <a:off x="3910434" y="4854501"/>
            <a:ext cx="446958" cy="4350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E31F4EF-3F07-43EE-A383-57CF819350E2}"/>
              </a:ext>
            </a:extLst>
          </p:cNvPr>
          <p:cNvSpPr/>
          <p:nvPr/>
        </p:nvSpPr>
        <p:spPr>
          <a:xfrm>
            <a:off x="4430945" y="4857443"/>
            <a:ext cx="446958" cy="4350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F11157B-9118-4AEB-8D93-C8D760ED6EB5}"/>
              </a:ext>
            </a:extLst>
          </p:cNvPr>
          <p:cNvSpPr/>
          <p:nvPr/>
        </p:nvSpPr>
        <p:spPr>
          <a:xfrm>
            <a:off x="4876895" y="4857443"/>
            <a:ext cx="446958" cy="4350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957F0C68-569A-4E58-987E-0AA4303D8D65}"/>
              </a:ext>
            </a:extLst>
          </p:cNvPr>
          <p:cNvSpPr/>
          <p:nvPr/>
        </p:nvSpPr>
        <p:spPr>
          <a:xfrm>
            <a:off x="7029851" y="3193085"/>
            <a:ext cx="1876406" cy="320040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7807737-9531-4CA3-BCFF-485174F4BBD2}"/>
              </a:ext>
            </a:extLst>
          </p:cNvPr>
          <p:cNvSpPr/>
          <p:nvPr/>
        </p:nvSpPr>
        <p:spPr>
          <a:xfrm>
            <a:off x="7060826" y="3230140"/>
            <a:ext cx="1814454" cy="1565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7C29F53-8BB0-4C86-9EAD-9E3BFC304823}"/>
              </a:ext>
            </a:extLst>
          </p:cNvPr>
          <p:cNvSpPr/>
          <p:nvPr/>
        </p:nvSpPr>
        <p:spPr>
          <a:xfrm>
            <a:off x="7060826" y="4795353"/>
            <a:ext cx="1814454" cy="1565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18582F7-3646-45DC-BDDA-60FD6AF82A0C}"/>
              </a:ext>
            </a:extLst>
          </p:cNvPr>
          <p:cNvSpPr/>
          <p:nvPr/>
        </p:nvSpPr>
        <p:spPr>
          <a:xfrm>
            <a:off x="7090999" y="3267196"/>
            <a:ext cx="1753305" cy="4987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534EF1FF-80B1-4F6F-8675-145FE2748C1E}"/>
              </a:ext>
            </a:extLst>
          </p:cNvPr>
          <p:cNvSpPr/>
          <p:nvPr/>
        </p:nvSpPr>
        <p:spPr>
          <a:xfrm>
            <a:off x="7090999" y="3763470"/>
            <a:ext cx="1753305" cy="4987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101B95D-EEC6-4CD7-8762-C7DF39DF400A}"/>
              </a:ext>
            </a:extLst>
          </p:cNvPr>
          <p:cNvSpPr/>
          <p:nvPr/>
        </p:nvSpPr>
        <p:spPr>
          <a:xfrm>
            <a:off x="7090999" y="4259745"/>
            <a:ext cx="1753305" cy="4987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23A3FED-A84E-4C67-8748-C02E53712B72}"/>
              </a:ext>
            </a:extLst>
          </p:cNvPr>
          <p:cNvSpPr/>
          <p:nvPr/>
        </p:nvSpPr>
        <p:spPr>
          <a:xfrm>
            <a:off x="7129733" y="3300830"/>
            <a:ext cx="555367" cy="426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2F61D71-5802-4EEF-B097-F8229A9E5287}"/>
              </a:ext>
            </a:extLst>
          </p:cNvPr>
          <p:cNvSpPr/>
          <p:nvPr/>
        </p:nvSpPr>
        <p:spPr>
          <a:xfrm>
            <a:off x="7689105" y="3300830"/>
            <a:ext cx="555367" cy="426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8B807CB3-EDF1-4E52-910E-C27A84E5B188}"/>
              </a:ext>
            </a:extLst>
          </p:cNvPr>
          <p:cNvSpPr/>
          <p:nvPr/>
        </p:nvSpPr>
        <p:spPr>
          <a:xfrm>
            <a:off x="8248476" y="3300830"/>
            <a:ext cx="555367" cy="426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16F1B829-4FF7-47C1-A84B-2B47B0304B13}"/>
              </a:ext>
            </a:extLst>
          </p:cNvPr>
          <p:cNvSpPr/>
          <p:nvPr/>
        </p:nvSpPr>
        <p:spPr>
          <a:xfrm>
            <a:off x="7129733" y="3799741"/>
            <a:ext cx="555367" cy="426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22971C8-FB29-4C87-92FD-D5774D6303C0}"/>
              </a:ext>
            </a:extLst>
          </p:cNvPr>
          <p:cNvSpPr/>
          <p:nvPr/>
        </p:nvSpPr>
        <p:spPr>
          <a:xfrm>
            <a:off x="7689105" y="3799741"/>
            <a:ext cx="555367" cy="426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EC8058D-4BE4-453D-B23F-BC1C6643AFB6}"/>
              </a:ext>
            </a:extLst>
          </p:cNvPr>
          <p:cNvSpPr/>
          <p:nvPr/>
        </p:nvSpPr>
        <p:spPr>
          <a:xfrm>
            <a:off x="8248476" y="3799741"/>
            <a:ext cx="555367" cy="426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7EB1B1E-A728-4B5E-BC12-0E7BA7866316}"/>
              </a:ext>
            </a:extLst>
          </p:cNvPr>
          <p:cNvSpPr/>
          <p:nvPr/>
        </p:nvSpPr>
        <p:spPr>
          <a:xfrm>
            <a:off x="7129733" y="4298652"/>
            <a:ext cx="555367" cy="426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8ABFE9A5-F944-46AB-AE6A-941879BB26F3}"/>
              </a:ext>
            </a:extLst>
          </p:cNvPr>
          <p:cNvSpPr/>
          <p:nvPr/>
        </p:nvSpPr>
        <p:spPr>
          <a:xfrm>
            <a:off x="7689105" y="4298652"/>
            <a:ext cx="555367" cy="426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43123F3-0075-4085-B978-8A6727B0F83F}"/>
              </a:ext>
            </a:extLst>
          </p:cNvPr>
          <p:cNvSpPr/>
          <p:nvPr/>
        </p:nvSpPr>
        <p:spPr>
          <a:xfrm>
            <a:off x="8248476" y="4298652"/>
            <a:ext cx="555367" cy="426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AD4EED5-7519-49AD-9ECF-C2FD17373660}"/>
              </a:ext>
            </a:extLst>
          </p:cNvPr>
          <p:cNvSpPr/>
          <p:nvPr/>
        </p:nvSpPr>
        <p:spPr>
          <a:xfrm>
            <a:off x="7093834" y="4832169"/>
            <a:ext cx="1753305" cy="4987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19E4659E-4047-48D7-8B53-6562F05162BA}"/>
              </a:ext>
            </a:extLst>
          </p:cNvPr>
          <p:cNvSpPr/>
          <p:nvPr/>
        </p:nvSpPr>
        <p:spPr>
          <a:xfrm>
            <a:off x="7093834" y="5328443"/>
            <a:ext cx="1753305" cy="4987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3A4D579-2E55-407E-A050-44BB9209D5A8}"/>
              </a:ext>
            </a:extLst>
          </p:cNvPr>
          <p:cNvSpPr/>
          <p:nvPr/>
        </p:nvSpPr>
        <p:spPr>
          <a:xfrm>
            <a:off x="7093834" y="5824718"/>
            <a:ext cx="1753305" cy="4987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E94ED106-BE53-4AF5-9A32-DD0362291F7E}"/>
              </a:ext>
            </a:extLst>
          </p:cNvPr>
          <p:cNvSpPr/>
          <p:nvPr/>
        </p:nvSpPr>
        <p:spPr>
          <a:xfrm>
            <a:off x="7132568" y="4865803"/>
            <a:ext cx="555367" cy="426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EA6F4311-7731-4007-8725-8340DE88F928}"/>
              </a:ext>
            </a:extLst>
          </p:cNvPr>
          <p:cNvSpPr/>
          <p:nvPr/>
        </p:nvSpPr>
        <p:spPr>
          <a:xfrm>
            <a:off x="7691940" y="4865803"/>
            <a:ext cx="555367" cy="426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69F5083C-8461-4C2D-8CCF-AC5B0BA1D841}"/>
              </a:ext>
            </a:extLst>
          </p:cNvPr>
          <p:cNvSpPr/>
          <p:nvPr/>
        </p:nvSpPr>
        <p:spPr>
          <a:xfrm>
            <a:off x="8251311" y="4865803"/>
            <a:ext cx="555367" cy="426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CFF2575-87A6-4B11-9EF1-C4C867FDA43F}"/>
              </a:ext>
            </a:extLst>
          </p:cNvPr>
          <p:cNvSpPr/>
          <p:nvPr/>
        </p:nvSpPr>
        <p:spPr>
          <a:xfrm>
            <a:off x="7132568" y="5364714"/>
            <a:ext cx="555367" cy="426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F604C4BE-2E76-42F8-A329-1EBA21830FE8}"/>
              </a:ext>
            </a:extLst>
          </p:cNvPr>
          <p:cNvSpPr/>
          <p:nvPr/>
        </p:nvSpPr>
        <p:spPr>
          <a:xfrm>
            <a:off x="7691940" y="5364714"/>
            <a:ext cx="555367" cy="426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C548C2C-0B60-4B20-A5E9-73CBBCB4B40A}"/>
              </a:ext>
            </a:extLst>
          </p:cNvPr>
          <p:cNvSpPr/>
          <p:nvPr/>
        </p:nvSpPr>
        <p:spPr>
          <a:xfrm>
            <a:off x="8251311" y="5364714"/>
            <a:ext cx="555367" cy="426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C542C70-59FF-44DF-B83E-7DBB4E2B311F}"/>
              </a:ext>
            </a:extLst>
          </p:cNvPr>
          <p:cNvSpPr/>
          <p:nvPr/>
        </p:nvSpPr>
        <p:spPr>
          <a:xfrm>
            <a:off x="7132568" y="5863625"/>
            <a:ext cx="555367" cy="426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8C9A3E0-6FF7-4EC7-A291-4E5AA345EBCD}"/>
              </a:ext>
            </a:extLst>
          </p:cNvPr>
          <p:cNvSpPr/>
          <p:nvPr/>
        </p:nvSpPr>
        <p:spPr>
          <a:xfrm>
            <a:off x="7691940" y="5863625"/>
            <a:ext cx="555367" cy="426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606487A-9CB7-44E5-87A2-976F97CF5AB3}"/>
              </a:ext>
            </a:extLst>
          </p:cNvPr>
          <p:cNvSpPr/>
          <p:nvPr/>
        </p:nvSpPr>
        <p:spPr>
          <a:xfrm>
            <a:off x="8251311" y="5863625"/>
            <a:ext cx="555367" cy="426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79871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4045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1185762" y="4530564"/>
            <a:ext cx="939726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1185762" y="4759216"/>
            <a:ext cx="939726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1185762" y="4987869"/>
            <a:ext cx="939726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1185762" y="5216521"/>
            <a:ext cx="939726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2855142" y="491507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499725" y="653756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(1*3*3,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166693" y="631978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420166" y="5031583"/>
            <a:ext cx="87857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651418" y="5031583"/>
            <a:ext cx="87857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5533813" y="5241908"/>
            <a:ext cx="1927095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098E80-B825-4F5E-9DAF-D3546153B24C}"/>
              </a:ext>
            </a:extLst>
          </p:cNvPr>
          <p:cNvSpPr/>
          <p:nvPr/>
        </p:nvSpPr>
        <p:spPr>
          <a:xfrm rot="5400000">
            <a:off x="5772007" y="5241907"/>
            <a:ext cx="1927094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AD7CFD-515C-46F2-BC61-0CA0D93AAE82}"/>
              </a:ext>
            </a:extLst>
          </p:cNvPr>
          <p:cNvSpPr txBox="1"/>
          <p:nvPr/>
        </p:nvSpPr>
        <p:spPr>
          <a:xfrm>
            <a:off x="2176051" y="577949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8841E3-81A6-488E-BA3A-E73CB5A5ED56}"/>
              </a:ext>
            </a:extLst>
          </p:cNvPr>
          <p:cNvSpPr txBox="1"/>
          <p:nvPr/>
        </p:nvSpPr>
        <p:spPr>
          <a:xfrm>
            <a:off x="2855142" y="577949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D3441C5-63AA-4384-A92E-55FF839818D7}"/>
              </a:ext>
            </a:extLst>
          </p:cNvPr>
          <p:cNvSpPr/>
          <p:nvPr/>
        </p:nvSpPr>
        <p:spPr>
          <a:xfrm>
            <a:off x="1185762" y="5443629"/>
            <a:ext cx="939726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97BC41-F487-40C5-A058-4B67A39EED6E}"/>
              </a:ext>
            </a:extLst>
          </p:cNvPr>
          <p:cNvSpPr/>
          <p:nvPr/>
        </p:nvSpPr>
        <p:spPr>
          <a:xfrm>
            <a:off x="1185762" y="5672282"/>
            <a:ext cx="939726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8287A8B-5EA7-4F09-8CE7-28BFCAEEBD98}"/>
              </a:ext>
            </a:extLst>
          </p:cNvPr>
          <p:cNvSpPr/>
          <p:nvPr/>
        </p:nvSpPr>
        <p:spPr>
          <a:xfrm>
            <a:off x="1185762" y="5900934"/>
            <a:ext cx="939726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1D5A5F-A312-406B-9B9C-CE715796690C}"/>
              </a:ext>
            </a:extLst>
          </p:cNvPr>
          <p:cNvSpPr/>
          <p:nvPr/>
        </p:nvSpPr>
        <p:spPr>
          <a:xfrm>
            <a:off x="1185762" y="6128042"/>
            <a:ext cx="939726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32E6690-7D28-41E9-A801-2670D44B236D}"/>
              </a:ext>
            </a:extLst>
          </p:cNvPr>
          <p:cNvSpPr/>
          <p:nvPr/>
        </p:nvSpPr>
        <p:spPr>
          <a:xfrm>
            <a:off x="1185762" y="6356695"/>
            <a:ext cx="939726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FFA901-60FC-478E-ABC6-2A03FC4653D9}"/>
              </a:ext>
            </a:extLst>
          </p:cNvPr>
          <p:cNvSpPr txBox="1"/>
          <p:nvPr/>
        </p:nvSpPr>
        <p:spPr>
          <a:xfrm>
            <a:off x="7499950" y="6128042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(1,3,3,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507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674956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796512" y="1789353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2898402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291378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3514226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3378094" y="1386882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(1*3*3,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287196" y="618484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1A0CB0F2-9A5D-423A-92AC-05E7829E0221}"/>
              </a:ext>
            </a:extLst>
          </p:cNvPr>
          <p:cNvSpPr/>
          <p:nvPr/>
        </p:nvSpPr>
        <p:spPr>
          <a:xfrm>
            <a:off x="1742252" y="1789352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20008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F78E1D-F830-49CF-942B-CBFA27911C07}"/>
              </a:ext>
            </a:extLst>
          </p:cNvPr>
          <p:cNvSpPr/>
          <p:nvPr/>
        </p:nvSpPr>
        <p:spPr>
          <a:xfrm rot="5400000">
            <a:off x="5675591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FFDC9A-D714-49FF-B96B-60B96DD00B82}"/>
              </a:ext>
            </a:extLst>
          </p:cNvPr>
          <p:cNvSpPr/>
          <p:nvPr/>
        </p:nvSpPr>
        <p:spPr>
          <a:xfrm rot="5400000">
            <a:off x="5906843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EDC3D97-094A-4467-BE5F-2563049AD3AF}"/>
              </a:ext>
            </a:extLst>
          </p:cNvPr>
          <p:cNvSpPr/>
          <p:nvPr/>
        </p:nvSpPr>
        <p:spPr>
          <a:xfrm rot="5400000">
            <a:off x="6138095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8249DA-9189-4185-88E2-869D11134024}"/>
              </a:ext>
            </a:extLst>
          </p:cNvPr>
          <p:cNvSpPr txBox="1"/>
          <p:nvPr/>
        </p:nvSpPr>
        <p:spPr>
          <a:xfrm>
            <a:off x="6588980" y="3348677"/>
            <a:ext cx="4134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)=&gt;(1,3,3,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A44F44D-F421-4A58-B9CC-4B3BF5D7336F}"/>
              </a:ext>
            </a:extLst>
          </p:cNvPr>
          <p:cNvSpPr txBox="1"/>
          <p:nvPr/>
        </p:nvSpPr>
        <p:spPr>
          <a:xfrm>
            <a:off x="3040239" y="941681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(N*OH*OW,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C*FH*FW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41A04F3-84BC-445F-9F06-0F674427D93D}"/>
              </a:ext>
            </a:extLst>
          </p:cNvPr>
          <p:cNvSpPr txBox="1"/>
          <p:nvPr/>
        </p:nvSpPr>
        <p:spPr>
          <a:xfrm>
            <a:off x="2080832" y="612099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EBD089C-635C-4E36-B6B2-BEB2EF3D2C75}"/>
              </a:ext>
            </a:extLst>
          </p:cNvPr>
          <p:cNvSpPr txBox="1"/>
          <p:nvPr/>
        </p:nvSpPr>
        <p:spPr>
          <a:xfrm>
            <a:off x="2824620" y="612099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99647C0-5333-43CA-BF8B-6695F875FA05}"/>
              </a:ext>
            </a:extLst>
          </p:cNvPr>
          <p:cNvSpPr/>
          <p:nvPr/>
        </p:nvSpPr>
        <p:spPr>
          <a:xfrm rot="16200000">
            <a:off x="3368717" y="4939594"/>
            <a:ext cx="846563" cy="102943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AAA90E1-F262-4AE4-9148-9301010A8455}"/>
              </a:ext>
            </a:extLst>
          </p:cNvPr>
          <p:cNvSpPr/>
          <p:nvPr/>
        </p:nvSpPr>
        <p:spPr>
          <a:xfrm rot="16200000">
            <a:off x="3471368" y="4939594"/>
            <a:ext cx="846563" cy="102943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0DCEA53-1FB7-4CD9-95D9-8F6C53E9917D}"/>
              </a:ext>
            </a:extLst>
          </p:cNvPr>
          <p:cNvSpPr/>
          <p:nvPr/>
        </p:nvSpPr>
        <p:spPr>
          <a:xfrm rot="16200000">
            <a:off x="3574019" y="4939594"/>
            <a:ext cx="846563" cy="102943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B4179CD-E332-4EAD-B201-21B50FCB0762}"/>
              </a:ext>
            </a:extLst>
          </p:cNvPr>
          <p:cNvSpPr/>
          <p:nvPr/>
        </p:nvSpPr>
        <p:spPr>
          <a:xfrm>
            <a:off x="1017063" y="4022748"/>
            <a:ext cx="1934684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66D3949-173E-4F29-BFD1-DFEDD881A6DC}"/>
              </a:ext>
            </a:extLst>
          </p:cNvPr>
          <p:cNvSpPr/>
          <p:nvPr/>
        </p:nvSpPr>
        <p:spPr>
          <a:xfrm>
            <a:off x="1017063" y="4251400"/>
            <a:ext cx="1934684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78E60AF-6774-4010-9AEA-A19A38ED0A49}"/>
              </a:ext>
            </a:extLst>
          </p:cNvPr>
          <p:cNvSpPr/>
          <p:nvPr/>
        </p:nvSpPr>
        <p:spPr>
          <a:xfrm>
            <a:off x="1017063" y="4480053"/>
            <a:ext cx="1934684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7D90457-2528-4210-9CEF-5EB9ED87AA49}"/>
              </a:ext>
            </a:extLst>
          </p:cNvPr>
          <p:cNvSpPr/>
          <p:nvPr/>
        </p:nvSpPr>
        <p:spPr>
          <a:xfrm>
            <a:off x="1017063" y="4708705"/>
            <a:ext cx="1934684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B4AF0D6-3DAA-427B-A414-A8BF0C55CBC2}"/>
              </a:ext>
            </a:extLst>
          </p:cNvPr>
          <p:cNvSpPr/>
          <p:nvPr/>
        </p:nvSpPr>
        <p:spPr>
          <a:xfrm>
            <a:off x="1017063" y="4935813"/>
            <a:ext cx="1934684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D875CCE-5455-4F1F-BA5B-5E0C91DF8C9E}"/>
              </a:ext>
            </a:extLst>
          </p:cNvPr>
          <p:cNvSpPr/>
          <p:nvPr/>
        </p:nvSpPr>
        <p:spPr>
          <a:xfrm>
            <a:off x="1017063" y="5164466"/>
            <a:ext cx="1934684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0F231A0-9350-4C24-8F90-B379ADD6DCA4}"/>
              </a:ext>
            </a:extLst>
          </p:cNvPr>
          <p:cNvSpPr/>
          <p:nvPr/>
        </p:nvSpPr>
        <p:spPr>
          <a:xfrm>
            <a:off x="1017063" y="5393118"/>
            <a:ext cx="1934684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34A8CA9-19AC-4126-8359-3484EF2FAE36}"/>
              </a:ext>
            </a:extLst>
          </p:cNvPr>
          <p:cNvSpPr/>
          <p:nvPr/>
        </p:nvSpPr>
        <p:spPr>
          <a:xfrm>
            <a:off x="1017063" y="5620226"/>
            <a:ext cx="1934684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961FFDB-0391-4903-AC29-C26FEC3A21AF}"/>
              </a:ext>
            </a:extLst>
          </p:cNvPr>
          <p:cNvSpPr/>
          <p:nvPr/>
        </p:nvSpPr>
        <p:spPr>
          <a:xfrm>
            <a:off x="1017063" y="5848879"/>
            <a:ext cx="1934684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2201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674956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796512" y="1789353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2898402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291378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3514226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3340941" y="148430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(2*3*3,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317209" y="614555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(18,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1A0CB0F2-9A5D-423A-92AC-05E7829E0221}"/>
              </a:ext>
            </a:extLst>
          </p:cNvPr>
          <p:cNvSpPr/>
          <p:nvPr/>
        </p:nvSpPr>
        <p:spPr>
          <a:xfrm>
            <a:off x="1742252" y="1789352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20008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F78E1D-F830-49CF-942B-CBFA27911C07}"/>
              </a:ext>
            </a:extLst>
          </p:cNvPr>
          <p:cNvSpPr/>
          <p:nvPr/>
        </p:nvSpPr>
        <p:spPr>
          <a:xfrm rot="5400000">
            <a:off x="5675591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FFDC9A-D714-49FF-B96B-60B96DD00B82}"/>
              </a:ext>
            </a:extLst>
          </p:cNvPr>
          <p:cNvSpPr/>
          <p:nvPr/>
        </p:nvSpPr>
        <p:spPr>
          <a:xfrm rot="5400000">
            <a:off x="5906843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EDC3D97-094A-4467-BE5F-2563049AD3AF}"/>
              </a:ext>
            </a:extLst>
          </p:cNvPr>
          <p:cNvSpPr/>
          <p:nvPr/>
        </p:nvSpPr>
        <p:spPr>
          <a:xfrm rot="5400000">
            <a:off x="6138095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8249DA-9189-4185-88E2-869D11134024}"/>
              </a:ext>
            </a:extLst>
          </p:cNvPr>
          <p:cNvSpPr txBox="1"/>
          <p:nvPr/>
        </p:nvSpPr>
        <p:spPr>
          <a:xfrm>
            <a:off x="6588980" y="3348677"/>
            <a:ext cx="4134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(18,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)=&gt;(2,3,3,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)=&gt;(2,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1329779" y="4128263"/>
            <a:ext cx="846563" cy="102943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1329779" y="4231206"/>
            <a:ext cx="846563" cy="1029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1329779" y="4334150"/>
            <a:ext cx="846563" cy="1029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1329779" y="4437093"/>
            <a:ext cx="846563" cy="1029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2E0E5-9A86-4F33-8CA3-84F597C49FAD}"/>
              </a:ext>
            </a:extLst>
          </p:cNvPr>
          <p:cNvSpPr/>
          <p:nvPr/>
        </p:nvSpPr>
        <p:spPr>
          <a:xfrm>
            <a:off x="1329779" y="4540495"/>
            <a:ext cx="846563" cy="1029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79D5F7-3FCE-4827-9590-8FAFF784A899}"/>
              </a:ext>
            </a:extLst>
          </p:cNvPr>
          <p:cNvSpPr/>
          <p:nvPr/>
        </p:nvSpPr>
        <p:spPr>
          <a:xfrm>
            <a:off x="1329779" y="4643439"/>
            <a:ext cx="846563" cy="1029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4CD345-6988-4D6C-8150-5364F490AA22}"/>
              </a:ext>
            </a:extLst>
          </p:cNvPr>
          <p:cNvSpPr/>
          <p:nvPr/>
        </p:nvSpPr>
        <p:spPr>
          <a:xfrm>
            <a:off x="1329779" y="4746382"/>
            <a:ext cx="846563" cy="1029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38E7EA7-245C-4D2C-8C95-43113AFC33BB}"/>
              </a:ext>
            </a:extLst>
          </p:cNvPr>
          <p:cNvSpPr/>
          <p:nvPr/>
        </p:nvSpPr>
        <p:spPr>
          <a:xfrm>
            <a:off x="1329779" y="4849325"/>
            <a:ext cx="846563" cy="1029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4E7F255-F5AF-40AE-B44D-0D92F7E0F2CE}"/>
              </a:ext>
            </a:extLst>
          </p:cNvPr>
          <p:cNvSpPr/>
          <p:nvPr/>
        </p:nvSpPr>
        <p:spPr>
          <a:xfrm>
            <a:off x="1329779" y="4950648"/>
            <a:ext cx="846563" cy="1029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1C03D8-9534-4B51-A312-AAFBA17BB74E}"/>
              </a:ext>
            </a:extLst>
          </p:cNvPr>
          <p:cNvSpPr/>
          <p:nvPr/>
        </p:nvSpPr>
        <p:spPr>
          <a:xfrm>
            <a:off x="1331007" y="5053591"/>
            <a:ext cx="846563" cy="1029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B0EB5BA-0DB9-4817-8890-B21E668D4BB6}"/>
              </a:ext>
            </a:extLst>
          </p:cNvPr>
          <p:cNvSpPr/>
          <p:nvPr/>
        </p:nvSpPr>
        <p:spPr>
          <a:xfrm>
            <a:off x="1331007" y="5156534"/>
            <a:ext cx="846563" cy="1029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20E45B8-DC65-49E4-9E27-ABB1FE58D06E}"/>
              </a:ext>
            </a:extLst>
          </p:cNvPr>
          <p:cNvSpPr/>
          <p:nvPr/>
        </p:nvSpPr>
        <p:spPr>
          <a:xfrm>
            <a:off x="1331007" y="5259478"/>
            <a:ext cx="846563" cy="1029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F9CC38-3258-43B1-8DFF-59C90FD0D9B5}"/>
              </a:ext>
            </a:extLst>
          </p:cNvPr>
          <p:cNvSpPr/>
          <p:nvPr/>
        </p:nvSpPr>
        <p:spPr>
          <a:xfrm>
            <a:off x="1331007" y="5362421"/>
            <a:ext cx="846563" cy="1029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28C0B7A-94DD-4E14-A8CC-7FDEB480D974}"/>
              </a:ext>
            </a:extLst>
          </p:cNvPr>
          <p:cNvSpPr/>
          <p:nvPr/>
        </p:nvSpPr>
        <p:spPr>
          <a:xfrm>
            <a:off x="1331007" y="5465823"/>
            <a:ext cx="846563" cy="1029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AF1E650-67CB-473A-AFD1-86D23FDBC870}"/>
              </a:ext>
            </a:extLst>
          </p:cNvPr>
          <p:cNvSpPr/>
          <p:nvPr/>
        </p:nvSpPr>
        <p:spPr>
          <a:xfrm>
            <a:off x="1331007" y="5568767"/>
            <a:ext cx="846563" cy="1029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31F0A92-7759-43A0-8BB5-F4FDAEAB6FBA}"/>
              </a:ext>
            </a:extLst>
          </p:cNvPr>
          <p:cNvSpPr/>
          <p:nvPr/>
        </p:nvSpPr>
        <p:spPr>
          <a:xfrm>
            <a:off x="1331007" y="5671710"/>
            <a:ext cx="846563" cy="1029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7532376-C53A-4F5D-88DC-89939964C357}"/>
              </a:ext>
            </a:extLst>
          </p:cNvPr>
          <p:cNvSpPr/>
          <p:nvPr/>
        </p:nvSpPr>
        <p:spPr>
          <a:xfrm>
            <a:off x="1331007" y="5774653"/>
            <a:ext cx="846563" cy="1029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FAFC24D-AF62-4F88-BFAF-16BCE922159B}"/>
              </a:ext>
            </a:extLst>
          </p:cNvPr>
          <p:cNvSpPr/>
          <p:nvPr/>
        </p:nvSpPr>
        <p:spPr>
          <a:xfrm>
            <a:off x="1331007" y="5875976"/>
            <a:ext cx="846563" cy="1029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A44F44D-F421-4A58-B9CC-4B3BF5D7336F}"/>
              </a:ext>
            </a:extLst>
          </p:cNvPr>
          <p:cNvSpPr txBox="1"/>
          <p:nvPr/>
        </p:nvSpPr>
        <p:spPr>
          <a:xfrm>
            <a:off x="3203901" y="1060850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(N*OH*OW,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C*FH*FW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41A04F3-84BC-445F-9F06-0F674427D93D}"/>
              </a:ext>
            </a:extLst>
          </p:cNvPr>
          <p:cNvSpPr txBox="1"/>
          <p:nvPr/>
        </p:nvSpPr>
        <p:spPr>
          <a:xfrm>
            <a:off x="2028516" y="6109005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(18,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EBD089C-635C-4E36-B6B2-BEB2EF3D2C75}"/>
              </a:ext>
            </a:extLst>
          </p:cNvPr>
          <p:cNvSpPr txBox="1"/>
          <p:nvPr/>
        </p:nvSpPr>
        <p:spPr>
          <a:xfrm>
            <a:off x="2824620" y="611358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99647C0-5333-43CA-BF8B-6695F875FA05}"/>
              </a:ext>
            </a:extLst>
          </p:cNvPr>
          <p:cNvSpPr/>
          <p:nvPr/>
        </p:nvSpPr>
        <p:spPr>
          <a:xfrm rot="16200000">
            <a:off x="3368717" y="4939594"/>
            <a:ext cx="846563" cy="102943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AAA90E1-F262-4AE4-9148-9301010A8455}"/>
              </a:ext>
            </a:extLst>
          </p:cNvPr>
          <p:cNvSpPr/>
          <p:nvPr/>
        </p:nvSpPr>
        <p:spPr>
          <a:xfrm rot="16200000">
            <a:off x="3471368" y="4939594"/>
            <a:ext cx="846563" cy="102943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0DCEA53-1FB7-4CD9-95D9-8F6C53E9917D}"/>
              </a:ext>
            </a:extLst>
          </p:cNvPr>
          <p:cNvSpPr/>
          <p:nvPr/>
        </p:nvSpPr>
        <p:spPr>
          <a:xfrm rot="16200000">
            <a:off x="3574019" y="4939594"/>
            <a:ext cx="846563" cy="102943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17763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975293" y="109957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3730246" y="7879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6228111" y="7943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774414" y="112851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0863510-6850-4D9C-BD41-ED5E26B33351}"/>
              </a:ext>
            </a:extLst>
          </p:cNvPr>
          <p:cNvSpPr/>
          <p:nvPr/>
        </p:nvSpPr>
        <p:spPr>
          <a:xfrm>
            <a:off x="4049364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64CE24-882F-4903-98BB-1C5F4F150077}"/>
              </a:ext>
            </a:extLst>
          </p:cNvPr>
          <p:cNvSpPr/>
          <p:nvPr/>
        </p:nvSpPr>
        <p:spPr>
          <a:xfrm>
            <a:off x="4511029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663B871-4073-4E53-AC01-BC03C7A61B75}"/>
              </a:ext>
            </a:extLst>
          </p:cNvPr>
          <p:cNvSpPr/>
          <p:nvPr/>
        </p:nvSpPr>
        <p:spPr>
          <a:xfrm>
            <a:off x="4049364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61C907D-1740-4D92-BD99-2406CCB2F272}"/>
              </a:ext>
            </a:extLst>
          </p:cNvPr>
          <p:cNvSpPr/>
          <p:nvPr/>
        </p:nvSpPr>
        <p:spPr>
          <a:xfrm>
            <a:off x="4511029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C9DD7D0-5055-4C8B-AF01-FD1253672ABD}"/>
              </a:ext>
            </a:extLst>
          </p:cNvPr>
          <p:cNvSpPr/>
          <p:nvPr/>
        </p:nvSpPr>
        <p:spPr>
          <a:xfrm>
            <a:off x="634775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4483A4C-C924-4687-B59A-F034206F58A0}"/>
              </a:ext>
            </a:extLst>
          </p:cNvPr>
          <p:cNvSpPr/>
          <p:nvPr/>
        </p:nvSpPr>
        <p:spPr>
          <a:xfrm>
            <a:off x="6809422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6B4CDE-6E2C-4589-BE13-24F42D58807B}"/>
              </a:ext>
            </a:extLst>
          </p:cNvPr>
          <p:cNvSpPr/>
          <p:nvPr/>
        </p:nvSpPr>
        <p:spPr>
          <a:xfrm>
            <a:off x="727108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B34D50-D080-498B-AFDA-30DB4FE0DB80}"/>
              </a:ext>
            </a:extLst>
          </p:cNvPr>
          <p:cNvSpPr/>
          <p:nvPr/>
        </p:nvSpPr>
        <p:spPr>
          <a:xfrm>
            <a:off x="634775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E40DA2B-F5AC-4B56-9D01-6A0C7C1C6A8C}"/>
              </a:ext>
            </a:extLst>
          </p:cNvPr>
          <p:cNvSpPr/>
          <p:nvPr/>
        </p:nvSpPr>
        <p:spPr>
          <a:xfrm>
            <a:off x="6809422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BD64C-D3FF-48E0-8361-B11704ABECC5}"/>
              </a:ext>
            </a:extLst>
          </p:cNvPr>
          <p:cNvSpPr/>
          <p:nvPr/>
        </p:nvSpPr>
        <p:spPr>
          <a:xfrm>
            <a:off x="727108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1B0F85-4DFA-416A-A18B-3A452DDB91C6}"/>
              </a:ext>
            </a:extLst>
          </p:cNvPr>
          <p:cNvSpPr/>
          <p:nvPr/>
        </p:nvSpPr>
        <p:spPr>
          <a:xfrm>
            <a:off x="634775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8FE934A-9B9D-4767-B800-70856332DA2F}"/>
              </a:ext>
            </a:extLst>
          </p:cNvPr>
          <p:cNvSpPr/>
          <p:nvPr/>
        </p:nvSpPr>
        <p:spPr>
          <a:xfrm>
            <a:off x="6809422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C49148A-B5D3-4FF4-BD91-34D572B59667}"/>
              </a:ext>
            </a:extLst>
          </p:cNvPr>
          <p:cNvSpPr/>
          <p:nvPr/>
        </p:nvSpPr>
        <p:spPr>
          <a:xfrm>
            <a:off x="727108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050892" y="1602748"/>
            <a:ext cx="921801" cy="916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75968" y="1605465"/>
            <a:ext cx="911871" cy="8972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552A99F-B597-46C3-BBB6-A496931AD38B}"/>
              </a:ext>
            </a:extLst>
          </p:cNvPr>
          <p:cNvSpPr txBox="1"/>
          <p:nvPr/>
        </p:nvSpPr>
        <p:spPr>
          <a:xfrm>
            <a:off x="0" y="4337377"/>
            <a:ext cx="104823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3, 3))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for y in range(filter_h):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y_max = y + stride*out_h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 in range(filter_w):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x_max = x + stride*out_w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col[:, :, y, x, :, :] = img[:, :, y:y_max:stride, x:x_max:stride]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4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0BCD7919-33DB-4B73-AF70-E94FFF13A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087" y="3306047"/>
            <a:ext cx="2579225" cy="169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AFD6A40-0634-4CD9-93B9-9EE0F509E890}"/>
              </a:ext>
            </a:extLst>
          </p:cNvPr>
          <p:cNvSpPr txBox="1"/>
          <p:nvPr/>
        </p:nvSpPr>
        <p:spPr>
          <a:xfrm>
            <a:off x="5907788" y="363434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256D83-8D47-4239-BC55-0CCFF79C2DA0}"/>
              </a:ext>
            </a:extLst>
          </p:cNvPr>
          <p:cNvSpPr txBox="1"/>
          <p:nvPr/>
        </p:nvSpPr>
        <p:spPr>
          <a:xfrm>
            <a:off x="7850777" y="285662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1A150F-5A41-4C91-83D6-8F2BDED224BD}"/>
              </a:ext>
            </a:extLst>
          </p:cNvPr>
          <p:cNvSpPr txBox="1"/>
          <p:nvPr/>
        </p:nvSpPr>
        <p:spPr>
          <a:xfrm>
            <a:off x="5351385" y="4207445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(N, C, H, W)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90A86E-DD9C-40C6-B426-8691E8784161}"/>
              </a:ext>
            </a:extLst>
          </p:cNvPr>
          <p:cNvSpPr txBox="1"/>
          <p:nvPr/>
        </p:nvSpPr>
        <p:spPr>
          <a:xfrm>
            <a:off x="5611711" y="4959469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4DBF77A-DB4A-4D18-B7E6-4FEFA9B6F0E5}"/>
              </a:ext>
            </a:extLst>
          </p:cNvPr>
          <p:cNvSpPr txBox="1"/>
          <p:nvPr/>
        </p:nvSpPr>
        <p:spPr>
          <a:xfrm>
            <a:off x="5305644" y="3950951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,182,277)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45D3BF-921A-45A2-983F-AA5AE40BCCCB}"/>
              </a:ext>
            </a:extLst>
          </p:cNvPr>
          <p:cNvSpPr/>
          <p:nvPr/>
        </p:nvSpPr>
        <p:spPr>
          <a:xfrm>
            <a:off x="7271087" y="3306047"/>
            <a:ext cx="2530138" cy="164912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A73203-5C49-4743-84E9-BD2CC301786F}"/>
              </a:ext>
            </a:extLst>
          </p:cNvPr>
          <p:cNvSpPr txBox="1"/>
          <p:nvPr/>
        </p:nvSpPr>
        <p:spPr>
          <a:xfrm>
            <a:off x="5602559" y="5337984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,181,276)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21809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4110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conv = Convolution(w, b, pad=1)</a:t>
            </a: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1289872" y="440259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2405856" y="1534521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2943392" y="1471689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153466" y="1918360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028433" y="2179027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1593620" y="440259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1897367" y="440259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1289872" y="470160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1593620" y="470160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1897367" y="470160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1289872" y="500062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1593620" y="500062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1897367" y="500062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5994182" y="105185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297930" y="105185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5994182" y="13508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297930" y="13508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A9AE4EB-8975-47D5-9C20-48BD4DA57581}"/>
              </a:ext>
            </a:extLst>
          </p:cNvPr>
          <p:cNvGrpSpPr/>
          <p:nvPr/>
        </p:nvGrpSpPr>
        <p:grpSpPr>
          <a:xfrm>
            <a:off x="3405696" y="5067241"/>
            <a:ext cx="313734" cy="1254937"/>
            <a:chOff x="3381974" y="4392397"/>
            <a:chExt cx="366379" cy="1465517"/>
          </a:xfrm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5650CFD2-36C0-4E86-8D7A-1070BFAAA05B}"/>
                </a:ext>
              </a:extLst>
            </p:cNvPr>
            <p:cNvSpPr/>
            <p:nvPr/>
          </p:nvSpPr>
          <p:spPr>
            <a:xfrm>
              <a:off x="3381974" y="439239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C9D36270-08B7-483B-AED0-AE8D0C342FE0}"/>
                </a:ext>
              </a:extLst>
            </p:cNvPr>
            <p:cNvSpPr/>
            <p:nvPr/>
          </p:nvSpPr>
          <p:spPr>
            <a:xfrm>
              <a:off x="3381974" y="475877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0D83B36D-C93C-448F-9A33-89A04F2EE7FD}"/>
                </a:ext>
              </a:extLst>
            </p:cNvPr>
            <p:cNvSpPr/>
            <p:nvPr/>
          </p:nvSpPr>
          <p:spPr>
            <a:xfrm>
              <a:off x="3381974" y="512515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46F9B6E3-5D69-4303-B793-F47140E771D9}"/>
                </a:ext>
              </a:extLst>
            </p:cNvPr>
            <p:cNvSpPr/>
            <p:nvPr/>
          </p:nvSpPr>
          <p:spPr>
            <a:xfrm>
              <a:off x="3381974" y="5491535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372505" y="21450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260183" y="280945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03155" y="50268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166732" y="135997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96865" y="311118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675680" y="117485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7080238" y="9421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9317909" y="365109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5958122" y="459704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58907" y="460285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5FC955F-4BB0-4009-839A-6D7E47304E30}"/>
              </a:ext>
            </a:extLst>
          </p:cNvPr>
          <p:cNvSpPr/>
          <p:nvPr/>
        </p:nvSpPr>
        <p:spPr>
          <a:xfrm>
            <a:off x="1289872" y="4101281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74F7040-4C2F-4A3E-A680-93D8D8BFEC01}"/>
              </a:ext>
            </a:extLst>
          </p:cNvPr>
          <p:cNvSpPr/>
          <p:nvPr/>
        </p:nvSpPr>
        <p:spPr>
          <a:xfrm>
            <a:off x="1593620" y="4101281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0DF2BA9-248E-4744-8026-7D5EC928D31D}"/>
              </a:ext>
            </a:extLst>
          </p:cNvPr>
          <p:cNvSpPr/>
          <p:nvPr/>
        </p:nvSpPr>
        <p:spPr>
          <a:xfrm>
            <a:off x="1897367" y="4101281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0762D1B-4E75-4A70-A5BD-097DDBA04662}"/>
              </a:ext>
            </a:extLst>
          </p:cNvPr>
          <p:cNvSpPr/>
          <p:nvPr/>
        </p:nvSpPr>
        <p:spPr>
          <a:xfrm>
            <a:off x="1289872" y="529910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29982AC-F978-4CB4-B6BF-199E1800D41A}"/>
              </a:ext>
            </a:extLst>
          </p:cNvPr>
          <p:cNvSpPr/>
          <p:nvPr/>
        </p:nvSpPr>
        <p:spPr>
          <a:xfrm>
            <a:off x="1593620" y="529910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D82B850-B845-4D77-BBA0-606680AA1AAF}"/>
              </a:ext>
            </a:extLst>
          </p:cNvPr>
          <p:cNvSpPr/>
          <p:nvPr/>
        </p:nvSpPr>
        <p:spPr>
          <a:xfrm>
            <a:off x="1897367" y="529910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2909E74-2AE6-4D7C-8702-226B030BB24D}"/>
              </a:ext>
            </a:extLst>
          </p:cNvPr>
          <p:cNvSpPr/>
          <p:nvPr/>
        </p:nvSpPr>
        <p:spPr>
          <a:xfrm>
            <a:off x="2194581" y="440259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5FD5DBA-38CB-4370-9CA3-F96E39DDBB2D}"/>
              </a:ext>
            </a:extLst>
          </p:cNvPr>
          <p:cNvSpPr/>
          <p:nvPr/>
        </p:nvSpPr>
        <p:spPr>
          <a:xfrm>
            <a:off x="2194581" y="470160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54C48BC-0D44-42B4-BA66-B64EB9C83F20}"/>
              </a:ext>
            </a:extLst>
          </p:cNvPr>
          <p:cNvSpPr/>
          <p:nvPr/>
        </p:nvSpPr>
        <p:spPr>
          <a:xfrm>
            <a:off x="2194581" y="500062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A260208-0DC3-403B-854C-266AAD9C77E2}"/>
              </a:ext>
            </a:extLst>
          </p:cNvPr>
          <p:cNvSpPr/>
          <p:nvPr/>
        </p:nvSpPr>
        <p:spPr>
          <a:xfrm>
            <a:off x="2194581" y="41012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726FEBB-DBAD-4905-BA66-9093B6785C34}"/>
              </a:ext>
            </a:extLst>
          </p:cNvPr>
          <p:cNvSpPr/>
          <p:nvPr/>
        </p:nvSpPr>
        <p:spPr>
          <a:xfrm>
            <a:off x="2194581" y="529910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2498705-68D7-4ADB-82BC-1E2CC0FCC90C}"/>
              </a:ext>
            </a:extLst>
          </p:cNvPr>
          <p:cNvSpPr/>
          <p:nvPr/>
        </p:nvSpPr>
        <p:spPr>
          <a:xfrm>
            <a:off x="991234" y="440259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A4BD049-2D42-4B5C-A8F6-AC53D8871DDC}"/>
              </a:ext>
            </a:extLst>
          </p:cNvPr>
          <p:cNvSpPr/>
          <p:nvPr/>
        </p:nvSpPr>
        <p:spPr>
          <a:xfrm>
            <a:off x="991234" y="470160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E5FA409-EAF1-451E-BE91-19DE97125DA6}"/>
              </a:ext>
            </a:extLst>
          </p:cNvPr>
          <p:cNvSpPr/>
          <p:nvPr/>
        </p:nvSpPr>
        <p:spPr>
          <a:xfrm>
            <a:off x="991234" y="500062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7947B65-63A9-46B1-95B8-5A9FACBAAF2B}"/>
              </a:ext>
            </a:extLst>
          </p:cNvPr>
          <p:cNvSpPr/>
          <p:nvPr/>
        </p:nvSpPr>
        <p:spPr>
          <a:xfrm>
            <a:off x="991234" y="4101281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F800BF7-06A2-4310-AA68-536AFC3A1EF9}"/>
              </a:ext>
            </a:extLst>
          </p:cNvPr>
          <p:cNvSpPr/>
          <p:nvPr/>
        </p:nvSpPr>
        <p:spPr>
          <a:xfrm>
            <a:off x="991234" y="529910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15CFD31-740F-4668-9C04-3DFAD709F7E6}"/>
              </a:ext>
            </a:extLst>
          </p:cNvPr>
          <p:cNvSpPr/>
          <p:nvPr/>
        </p:nvSpPr>
        <p:spPr>
          <a:xfrm>
            <a:off x="1289872" y="38084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95F470D2-1FBB-4977-886C-6BA998BFEE2B}"/>
              </a:ext>
            </a:extLst>
          </p:cNvPr>
          <p:cNvSpPr/>
          <p:nvPr/>
        </p:nvSpPr>
        <p:spPr>
          <a:xfrm>
            <a:off x="1593620" y="38084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70D86AD2-2AD6-4ADA-8EE5-800F6CE9A99B}"/>
              </a:ext>
            </a:extLst>
          </p:cNvPr>
          <p:cNvSpPr/>
          <p:nvPr/>
        </p:nvSpPr>
        <p:spPr>
          <a:xfrm>
            <a:off x="1897367" y="38084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D378E12-BBBA-40B1-8AE2-1FF524F6CADD}"/>
              </a:ext>
            </a:extLst>
          </p:cNvPr>
          <p:cNvSpPr/>
          <p:nvPr/>
        </p:nvSpPr>
        <p:spPr>
          <a:xfrm>
            <a:off x="2194581" y="38084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CDBC08AB-1B05-4CFF-962A-E188346C2771}"/>
              </a:ext>
            </a:extLst>
          </p:cNvPr>
          <p:cNvSpPr/>
          <p:nvPr/>
        </p:nvSpPr>
        <p:spPr>
          <a:xfrm>
            <a:off x="991234" y="38084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648CEDDB-B107-4D10-809D-17BFF39FE957}"/>
              </a:ext>
            </a:extLst>
          </p:cNvPr>
          <p:cNvSpPr/>
          <p:nvPr/>
        </p:nvSpPr>
        <p:spPr>
          <a:xfrm>
            <a:off x="690745" y="440259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EC2E86E2-48A1-40D4-AC64-40F2AD971CE6}"/>
              </a:ext>
            </a:extLst>
          </p:cNvPr>
          <p:cNvSpPr/>
          <p:nvPr/>
        </p:nvSpPr>
        <p:spPr>
          <a:xfrm>
            <a:off x="690745" y="470160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101BA24-097C-4640-8632-0B174EDBA6A7}"/>
              </a:ext>
            </a:extLst>
          </p:cNvPr>
          <p:cNvSpPr/>
          <p:nvPr/>
        </p:nvSpPr>
        <p:spPr>
          <a:xfrm>
            <a:off x="690745" y="500062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32EB6EA4-F67A-45D7-85B9-D98100498FB5}"/>
              </a:ext>
            </a:extLst>
          </p:cNvPr>
          <p:cNvSpPr/>
          <p:nvPr/>
        </p:nvSpPr>
        <p:spPr>
          <a:xfrm>
            <a:off x="690745" y="41012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D970FBB-6BC7-4237-8CAA-ABE87CE47C0B}"/>
              </a:ext>
            </a:extLst>
          </p:cNvPr>
          <p:cNvSpPr/>
          <p:nvPr/>
        </p:nvSpPr>
        <p:spPr>
          <a:xfrm>
            <a:off x="690745" y="529910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EA770171-F1E9-418A-8BCA-0B4C915F8670}"/>
              </a:ext>
            </a:extLst>
          </p:cNvPr>
          <p:cNvSpPr/>
          <p:nvPr/>
        </p:nvSpPr>
        <p:spPr>
          <a:xfrm>
            <a:off x="690745" y="38084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1002117" y="3792343"/>
            <a:ext cx="895249" cy="9059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7D3DBA6D-9214-4180-94C8-D46534EF941C}"/>
              </a:ext>
            </a:extLst>
          </p:cNvPr>
          <p:cNvSpPr/>
          <p:nvPr/>
        </p:nvSpPr>
        <p:spPr>
          <a:xfrm>
            <a:off x="4872457" y="179810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9E97B7A-92E4-41CC-BFC0-8A7D400A12A1}"/>
              </a:ext>
            </a:extLst>
          </p:cNvPr>
          <p:cNvSpPr/>
          <p:nvPr/>
        </p:nvSpPr>
        <p:spPr>
          <a:xfrm>
            <a:off x="4872457" y="209970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F1E0FB99-154B-4496-B3DB-87CC686137BF}"/>
              </a:ext>
            </a:extLst>
          </p:cNvPr>
          <p:cNvSpPr/>
          <p:nvPr/>
        </p:nvSpPr>
        <p:spPr>
          <a:xfrm>
            <a:off x="4872457" y="240131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B4ADE503-5682-47FC-B079-49371DFD989F}"/>
              </a:ext>
            </a:extLst>
          </p:cNvPr>
          <p:cNvSpPr/>
          <p:nvPr/>
        </p:nvSpPr>
        <p:spPr>
          <a:xfrm>
            <a:off x="4872457" y="270291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EC81F121-4C26-43A2-871E-46C7E6D9AB7E}"/>
              </a:ext>
            </a:extLst>
          </p:cNvPr>
          <p:cNvSpPr/>
          <p:nvPr/>
        </p:nvSpPr>
        <p:spPr>
          <a:xfrm>
            <a:off x="4872457" y="300452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44D2FDED-D291-4089-888C-89060E0629B1}"/>
              </a:ext>
            </a:extLst>
          </p:cNvPr>
          <p:cNvSpPr/>
          <p:nvPr/>
        </p:nvSpPr>
        <p:spPr>
          <a:xfrm>
            <a:off x="4872457" y="330612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469A81BF-5FA6-4C26-BC97-9B685668E2B5}"/>
              </a:ext>
            </a:extLst>
          </p:cNvPr>
          <p:cNvSpPr/>
          <p:nvPr/>
        </p:nvSpPr>
        <p:spPr>
          <a:xfrm>
            <a:off x="4872457" y="36077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97F46265-7301-487C-8F7F-48C3174511CA}"/>
              </a:ext>
            </a:extLst>
          </p:cNvPr>
          <p:cNvSpPr/>
          <p:nvPr/>
        </p:nvSpPr>
        <p:spPr>
          <a:xfrm>
            <a:off x="4872457" y="390933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9CD4AF6E-4424-44D6-93A7-841F3B2106D6}"/>
              </a:ext>
            </a:extLst>
          </p:cNvPr>
          <p:cNvSpPr/>
          <p:nvPr/>
        </p:nvSpPr>
        <p:spPr>
          <a:xfrm>
            <a:off x="4872457" y="421094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EAFF627F-9FA2-4117-861B-5E6E2C1F142E}"/>
              </a:ext>
            </a:extLst>
          </p:cNvPr>
          <p:cNvSpPr/>
          <p:nvPr/>
        </p:nvSpPr>
        <p:spPr>
          <a:xfrm>
            <a:off x="4872457" y="451254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6D22316-F440-4D31-A992-7F1E2E2E298F}"/>
              </a:ext>
            </a:extLst>
          </p:cNvPr>
          <p:cNvSpPr/>
          <p:nvPr/>
        </p:nvSpPr>
        <p:spPr>
          <a:xfrm>
            <a:off x="4872457" y="48141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702E2237-84EC-4194-83DB-889C829FBE79}"/>
              </a:ext>
            </a:extLst>
          </p:cNvPr>
          <p:cNvSpPr/>
          <p:nvPr/>
        </p:nvSpPr>
        <p:spPr>
          <a:xfrm>
            <a:off x="4872457" y="511575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4219BF09-F6C3-4179-A889-EDB018E00005}"/>
              </a:ext>
            </a:extLst>
          </p:cNvPr>
          <p:cNvSpPr/>
          <p:nvPr/>
        </p:nvSpPr>
        <p:spPr>
          <a:xfrm>
            <a:off x="4872457" y="541736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01E1B91E-19DD-4F63-AF7E-7586ECD5F44A}"/>
              </a:ext>
            </a:extLst>
          </p:cNvPr>
          <p:cNvSpPr/>
          <p:nvPr/>
        </p:nvSpPr>
        <p:spPr>
          <a:xfrm>
            <a:off x="4872457" y="57189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FF73F646-A570-4BC6-8258-4DDB50FFA0E3}"/>
              </a:ext>
            </a:extLst>
          </p:cNvPr>
          <p:cNvSpPr/>
          <p:nvPr/>
        </p:nvSpPr>
        <p:spPr>
          <a:xfrm>
            <a:off x="4872457" y="602057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F5089BF9-06BA-41FB-8CF3-39953366EC3D}"/>
              </a:ext>
            </a:extLst>
          </p:cNvPr>
          <p:cNvSpPr/>
          <p:nvPr/>
        </p:nvSpPr>
        <p:spPr>
          <a:xfrm>
            <a:off x="4872457" y="632217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3735F301-3B4E-4ECE-9CF8-2AC7500E3479}"/>
              </a:ext>
            </a:extLst>
          </p:cNvPr>
          <p:cNvSpPr txBox="1"/>
          <p:nvPr/>
        </p:nvSpPr>
        <p:spPr>
          <a:xfrm>
            <a:off x="2174567" y="2161601"/>
            <a:ext cx="2271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OH = (H+2*P-FH)/S + 1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EB07421C-108F-4B37-875B-84CB704AB867}"/>
              </a:ext>
            </a:extLst>
          </p:cNvPr>
          <p:cNvSpPr/>
          <p:nvPr/>
        </p:nvSpPr>
        <p:spPr>
          <a:xfrm>
            <a:off x="3405696" y="3822875"/>
            <a:ext cx="313734" cy="3137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524D1D40-2594-4AE8-9116-9752F0631F7E}"/>
              </a:ext>
            </a:extLst>
          </p:cNvPr>
          <p:cNvSpPr/>
          <p:nvPr/>
        </p:nvSpPr>
        <p:spPr>
          <a:xfrm>
            <a:off x="3405696" y="4136609"/>
            <a:ext cx="313734" cy="3137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779E061A-A381-4654-9F3E-04E74B56EFD1}"/>
              </a:ext>
            </a:extLst>
          </p:cNvPr>
          <p:cNvSpPr/>
          <p:nvPr/>
        </p:nvSpPr>
        <p:spPr>
          <a:xfrm>
            <a:off x="3405696" y="4450344"/>
            <a:ext cx="313734" cy="3137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ADFCBCFC-D897-4D7F-91FF-6865C5F91D45}"/>
              </a:ext>
            </a:extLst>
          </p:cNvPr>
          <p:cNvSpPr/>
          <p:nvPr/>
        </p:nvSpPr>
        <p:spPr>
          <a:xfrm>
            <a:off x="3405696" y="4764078"/>
            <a:ext cx="313734" cy="3137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09EDDBE5-E8FB-4C1C-8661-7E012F6C59FF}"/>
              </a:ext>
            </a:extLst>
          </p:cNvPr>
          <p:cNvSpPr/>
          <p:nvPr/>
        </p:nvSpPr>
        <p:spPr>
          <a:xfrm>
            <a:off x="3401689" y="3509140"/>
            <a:ext cx="313734" cy="3137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35E271F5-5863-4CAC-87F3-B06486D3B816}"/>
              </a:ext>
            </a:extLst>
          </p:cNvPr>
          <p:cNvSpPr/>
          <p:nvPr/>
        </p:nvSpPr>
        <p:spPr>
          <a:xfrm>
            <a:off x="7453906" y="1788437"/>
            <a:ext cx="389932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D8C9335B-4E40-49A3-8759-264D1D00D8BA}"/>
              </a:ext>
            </a:extLst>
          </p:cNvPr>
          <p:cNvSpPr/>
          <p:nvPr/>
        </p:nvSpPr>
        <p:spPr>
          <a:xfrm>
            <a:off x="7453906" y="2090042"/>
            <a:ext cx="389932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0097FAE4-0D25-4252-A5AA-B658565EBD69}"/>
              </a:ext>
            </a:extLst>
          </p:cNvPr>
          <p:cNvSpPr/>
          <p:nvPr/>
        </p:nvSpPr>
        <p:spPr>
          <a:xfrm>
            <a:off x="7453906" y="2391647"/>
            <a:ext cx="389932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3A3CD48A-88EA-44A2-A695-B26DA9D71064}"/>
              </a:ext>
            </a:extLst>
          </p:cNvPr>
          <p:cNvSpPr/>
          <p:nvPr/>
        </p:nvSpPr>
        <p:spPr>
          <a:xfrm>
            <a:off x="7453906" y="2693252"/>
            <a:ext cx="389932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3A02CED4-3A71-4797-A868-8F6D4068CC21}"/>
              </a:ext>
            </a:extLst>
          </p:cNvPr>
          <p:cNvSpPr/>
          <p:nvPr/>
        </p:nvSpPr>
        <p:spPr>
          <a:xfrm>
            <a:off x="7453906" y="2994857"/>
            <a:ext cx="389932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94716219-D642-42B2-9C63-081E5CD88502}"/>
              </a:ext>
            </a:extLst>
          </p:cNvPr>
          <p:cNvSpPr/>
          <p:nvPr/>
        </p:nvSpPr>
        <p:spPr>
          <a:xfrm>
            <a:off x="7453906" y="3296462"/>
            <a:ext cx="389932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9CB1CB5A-6D59-4AB5-A0AF-E55419A606BC}"/>
              </a:ext>
            </a:extLst>
          </p:cNvPr>
          <p:cNvSpPr/>
          <p:nvPr/>
        </p:nvSpPr>
        <p:spPr>
          <a:xfrm>
            <a:off x="7453906" y="3598067"/>
            <a:ext cx="389932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D6EA69F3-72C8-4CFD-AC6C-DACA99FF12AB}"/>
              </a:ext>
            </a:extLst>
          </p:cNvPr>
          <p:cNvSpPr/>
          <p:nvPr/>
        </p:nvSpPr>
        <p:spPr>
          <a:xfrm>
            <a:off x="7453906" y="3899672"/>
            <a:ext cx="389932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C847D1BA-7716-4E32-9DBA-D90DED669883}"/>
              </a:ext>
            </a:extLst>
          </p:cNvPr>
          <p:cNvSpPr/>
          <p:nvPr/>
        </p:nvSpPr>
        <p:spPr>
          <a:xfrm>
            <a:off x="7453906" y="4201277"/>
            <a:ext cx="389932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C90F5B16-B9B5-4F88-B4FD-E17CBE57AF74}"/>
              </a:ext>
            </a:extLst>
          </p:cNvPr>
          <p:cNvSpPr/>
          <p:nvPr/>
        </p:nvSpPr>
        <p:spPr>
          <a:xfrm>
            <a:off x="7453906" y="4502882"/>
            <a:ext cx="389932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1BA0A67E-EE98-4CDC-AD7E-7EBA9EB984BB}"/>
              </a:ext>
            </a:extLst>
          </p:cNvPr>
          <p:cNvSpPr/>
          <p:nvPr/>
        </p:nvSpPr>
        <p:spPr>
          <a:xfrm>
            <a:off x="7453906" y="4804487"/>
            <a:ext cx="389932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260AC0CF-6DE2-4B3A-8EAB-67CF07E853EE}"/>
              </a:ext>
            </a:extLst>
          </p:cNvPr>
          <p:cNvSpPr/>
          <p:nvPr/>
        </p:nvSpPr>
        <p:spPr>
          <a:xfrm>
            <a:off x="7453906" y="5106092"/>
            <a:ext cx="389932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583D4607-B092-4952-B00A-0CAD6294C274}"/>
              </a:ext>
            </a:extLst>
          </p:cNvPr>
          <p:cNvSpPr/>
          <p:nvPr/>
        </p:nvSpPr>
        <p:spPr>
          <a:xfrm>
            <a:off x="7453906" y="5407697"/>
            <a:ext cx="389932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735DB60-76FE-4C39-B434-A0E1CAD7D664}"/>
              </a:ext>
            </a:extLst>
          </p:cNvPr>
          <p:cNvSpPr/>
          <p:nvPr/>
        </p:nvSpPr>
        <p:spPr>
          <a:xfrm>
            <a:off x="7453906" y="5709302"/>
            <a:ext cx="389932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D009BC25-5944-4E56-A055-AE44C66B77A0}"/>
              </a:ext>
            </a:extLst>
          </p:cNvPr>
          <p:cNvSpPr/>
          <p:nvPr/>
        </p:nvSpPr>
        <p:spPr>
          <a:xfrm>
            <a:off x="7453906" y="6010907"/>
            <a:ext cx="389932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94B79102-9D01-46CD-A10E-BE93D5E9E8A8}"/>
              </a:ext>
            </a:extLst>
          </p:cNvPr>
          <p:cNvSpPr/>
          <p:nvPr/>
        </p:nvSpPr>
        <p:spPr>
          <a:xfrm>
            <a:off x="7453906" y="6312512"/>
            <a:ext cx="389932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5521E41E-BB48-4FD0-9345-65911400DFD6}"/>
              </a:ext>
            </a:extLst>
          </p:cNvPr>
          <p:cNvSpPr/>
          <p:nvPr/>
        </p:nvSpPr>
        <p:spPr>
          <a:xfrm>
            <a:off x="8898428" y="465520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77F02443-0183-4E2C-82A0-A9BD557B0C89}"/>
              </a:ext>
            </a:extLst>
          </p:cNvPr>
          <p:cNvSpPr/>
          <p:nvPr/>
        </p:nvSpPr>
        <p:spPr>
          <a:xfrm>
            <a:off x="9202175" y="465520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1A266522-E59A-441B-BBE5-665740DF2901}"/>
              </a:ext>
            </a:extLst>
          </p:cNvPr>
          <p:cNvSpPr/>
          <p:nvPr/>
        </p:nvSpPr>
        <p:spPr>
          <a:xfrm>
            <a:off x="9505923" y="465520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87230318-2E10-49AB-970D-7B763024889E}"/>
              </a:ext>
            </a:extLst>
          </p:cNvPr>
          <p:cNvSpPr/>
          <p:nvPr/>
        </p:nvSpPr>
        <p:spPr>
          <a:xfrm>
            <a:off x="8898428" y="495421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E41C230F-4D50-4C9D-AD2C-7C7F4FEF94B8}"/>
              </a:ext>
            </a:extLst>
          </p:cNvPr>
          <p:cNvSpPr/>
          <p:nvPr/>
        </p:nvSpPr>
        <p:spPr>
          <a:xfrm>
            <a:off x="9202175" y="495421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AA970E4C-94EF-437B-A63D-F1C3B4317B3B}"/>
              </a:ext>
            </a:extLst>
          </p:cNvPr>
          <p:cNvSpPr/>
          <p:nvPr/>
        </p:nvSpPr>
        <p:spPr>
          <a:xfrm>
            <a:off x="9505923" y="495421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73582B69-3C0B-4922-8048-232C80B74D6B}"/>
              </a:ext>
            </a:extLst>
          </p:cNvPr>
          <p:cNvSpPr/>
          <p:nvPr/>
        </p:nvSpPr>
        <p:spPr>
          <a:xfrm>
            <a:off x="8898428" y="52532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0315900E-C100-4AF5-8FFE-32144DBFD95A}"/>
              </a:ext>
            </a:extLst>
          </p:cNvPr>
          <p:cNvSpPr/>
          <p:nvPr/>
        </p:nvSpPr>
        <p:spPr>
          <a:xfrm>
            <a:off x="9202175" y="52532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E1A1A282-1BFC-45FF-A166-60C53D540395}"/>
              </a:ext>
            </a:extLst>
          </p:cNvPr>
          <p:cNvSpPr/>
          <p:nvPr/>
        </p:nvSpPr>
        <p:spPr>
          <a:xfrm>
            <a:off x="9505923" y="52532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8E8AD981-6558-48C5-8346-FCD02C024A78}"/>
              </a:ext>
            </a:extLst>
          </p:cNvPr>
          <p:cNvSpPr/>
          <p:nvPr/>
        </p:nvSpPr>
        <p:spPr>
          <a:xfrm>
            <a:off x="9809143" y="465432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B2794013-5D5C-4955-B7FB-4543331417A1}"/>
              </a:ext>
            </a:extLst>
          </p:cNvPr>
          <p:cNvSpPr/>
          <p:nvPr/>
        </p:nvSpPr>
        <p:spPr>
          <a:xfrm>
            <a:off x="9809143" y="495334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7F5A33C1-69AE-4AB7-81FD-F721DC18B7CD}"/>
              </a:ext>
            </a:extLst>
          </p:cNvPr>
          <p:cNvSpPr/>
          <p:nvPr/>
        </p:nvSpPr>
        <p:spPr>
          <a:xfrm>
            <a:off x="9809143" y="525235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33F13C41-2F74-44BC-BB2B-59557170238F}"/>
              </a:ext>
            </a:extLst>
          </p:cNvPr>
          <p:cNvSpPr/>
          <p:nvPr/>
        </p:nvSpPr>
        <p:spPr>
          <a:xfrm>
            <a:off x="8898428" y="555523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485AA270-0AA2-4E07-8812-36411AFF4023}"/>
              </a:ext>
            </a:extLst>
          </p:cNvPr>
          <p:cNvSpPr/>
          <p:nvPr/>
        </p:nvSpPr>
        <p:spPr>
          <a:xfrm>
            <a:off x="9202175" y="555523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2A8E7820-494E-4864-A097-E7B4B4193B07}"/>
              </a:ext>
            </a:extLst>
          </p:cNvPr>
          <p:cNvSpPr/>
          <p:nvPr/>
        </p:nvSpPr>
        <p:spPr>
          <a:xfrm>
            <a:off x="9505923" y="555523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5879A602-3E53-4079-8823-6E77529C2D9D}"/>
              </a:ext>
            </a:extLst>
          </p:cNvPr>
          <p:cNvSpPr/>
          <p:nvPr/>
        </p:nvSpPr>
        <p:spPr>
          <a:xfrm>
            <a:off x="9809143" y="555435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CF0D85DA-2E7A-4664-AB10-BC8783FDDA97}"/>
              </a:ext>
            </a:extLst>
          </p:cNvPr>
          <p:cNvSpPr/>
          <p:nvPr/>
        </p:nvSpPr>
        <p:spPr>
          <a:xfrm>
            <a:off x="6601678" y="105185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58D7FD7E-B767-48FB-8DE8-C558B8CED2D5}"/>
              </a:ext>
            </a:extLst>
          </p:cNvPr>
          <p:cNvSpPr/>
          <p:nvPr/>
        </p:nvSpPr>
        <p:spPr>
          <a:xfrm>
            <a:off x="6601678" y="13508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D0CEE7B6-A06B-4F43-AB17-E81A0CAED8A2}"/>
              </a:ext>
            </a:extLst>
          </p:cNvPr>
          <p:cNvSpPr/>
          <p:nvPr/>
        </p:nvSpPr>
        <p:spPr>
          <a:xfrm>
            <a:off x="5994182" y="1646229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FD98C7D7-6B52-465D-A575-C49B4C0F6F8E}"/>
              </a:ext>
            </a:extLst>
          </p:cNvPr>
          <p:cNvSpPr/>
          <p:nvPr/>
        </p:nvSpPr>
        <p:spPr>
          <a:xfrm>
            <a:off x="6297930" y="1646229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2024CCA6-BEBD-4FE0-B0D0-AD58853D5682}"/>
              </a:ext>
            </a:extLst>
          </p:cNvPr>
          <p:cNvSpPr/>
          <p:nvPr/>
        </p:nvSpPr>
        <p:spPr>
          <a:xfrm>
            <a:off x="6601678" y="1646229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02671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872001" y="2901857"/>
            <a:ext cx="7141699" cy="2739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29AAF7-A368-4B68-993F-CFDC7FD12278}"/>
              </a:ext>
            </a:extLst>
          </p:cNvPr>
          <p:cNvSpPr txBox="1"/>
          <p:nvPr/>
        </p:nvSpPr>
        <p:spPr>
          <a:xfrm>
            <a:off x="872001" y="987663"/>
            <a:ext cx="694292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col_W = self.W.reshape(FN, -1).T</a:t>
            </a:r>
          </a:p>
          <a:p>
            <a:pPr algn="l"/>
            <a:endParaRPr lang="en-US" altLang="ko-KR" sz="1400" b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out = np.dot(col, col_W) + self.b</a:t>
            </a:r>
          </a:p>
          <a:p>
            <a:pPr algn="l"/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-1).transpose(0, 3, 1, 2)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0845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71217" y="2219336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5356416" y="247601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5356416" y="319985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5356416" y="283793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5356416" y="356177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537090" y="1720636"/>
            <a:ext cx="800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4533793" y="3317072"/>
            <a:ext cx="437723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AFADB8-5C0B-4C97-B0C2-088BB8297BB0}"/>
              </a:ext>
            </a:extLst>
          </p:cNvPr>
          <p:cNvSpPr/>
          <p:nvPr/>
        </p:nvSpPr>
        <p:spPr>
          <a:xfrm>
            <a:off x="5356416" y="3917015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8CFD48-6CB4-411B-B58B-FB0E75ACE3F6}"/>
              </a:ext>
            </a:extLst>
          </p:cNvPr>
          <p:cNvSpPr/>
          <p:nvPr/>
        </p:nvSpPr>
        <p:spPr>
          <a:xfrm>
            <a:off x="5356416" y="4640855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CAEC91-40CE-41C8-A673-D322A7E0957B}"/>
              </a:ext>
            </a:extLst>
          </p:cNvPr>
          <p:cNvSpPr/>
          <p:nvPr/>
        </p:nvSpPr>
        <p:spPr>
          <a:xfrm>
            <a:off x="5356416" y="4278935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64835A-BE52-409A-A994-2379073FDAF6}"/>
              </a:ext>
            </a:extLst>
          </p:cNvPr>
          <p:cNvSpPr/>
          <p:nvPr/>
        </p:nvSpPr>
        <p:spPr>
          <a:xfrm>
            <a:off x="5356416" y="5002775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4CAAEC-B2C2-499A-8AF2-008FF2FADD42}"/>
              </a:ext>
            </a:extLst>
          </p:cNvPr>
          <p:cNvSpPr/>
          <p:nvPr/>
        </p:nvSpPr>
        <p:spPr>
          <a:xfrm>
            <a:off x="5356416" y="5364695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9B758F-1991-4DB3-88B3-2F77B2F7490F}"/>
              </a:ext>
            </a:extLst>
          </p:cNvPr>
          <p:cNvSpPr txBox="1"/>
          <p:nvPr/>
        </p:nvSpPr>
        <p:spPr>
          <a:xfrm>
            <a:off x="821694" y="224659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189032-5534-4206-8CD7-B05D16A78CE4}"/>
              </a:ext>
            </a:extLst>
          </p:cNvPr>
          <p:cNvSpPr txBox="1"/>
          <p:nvPr/>
        </p:nvSpPr>
        <p:spPr>
          <a:xfrm>
            <a:off x="156090" y="1067489"/>
            <a:ext cx="1037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E60F7DF-8FD1-4ED1-A7A5-04CC6419FC4A}"/>
              </a:ext>
            </a:extLst>
          </p:cNvPr>
          <p:cNvCxnSpPr/>
          <p:nvPr/>
        </p:nvCxnSpPr>
        <p:spPr>
          <a:xfrm>
            <a:off x="1455821" y="1022684"/>
            <a:ext cx="8482263" cy="0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8F003D-CB3A-49D7-AC91-927C85D85551}"/>
              </a:ext>
            </a:extLst>
          </p:cNvPr>
          <p:cNvCxnSpPr>
            <a:cxnSpLocks/>
          </p:cNvCxnSpPr>
          <p:nvPr/>
        </p:nvCxnSpPr>
        <p:spPr>
          <a:xfrm flipH="1">
            <a:off x="1483895" y="1529154"/>
            <a:ext cx="845418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CD1BEBB-2ED4-4CEF-9788-ABFB0F387F06}"/>
              </a:ext>
            </a:extLst>
          </p:cNvPr>
          <p:cNvGrpSpPr/>
          <p:nvPr/>
        </p:nvGrpSpPr>
        <p:grpSpPr>
          <a:xfrm>
            <a:off x="5986816" y="3075385"/>
            <a:ext cx="4275529" cy="1650967"/>
            <a:chOff x="5986816" y="2925865"/>
            <a:chExt cx="4657262" cy="17983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6C417F-EAF9-449D-A939-FD6E2A603B3A}"/>
                </a:ext>
              </a:extLst>
            </p:cNvPr>
            <p:cNvSpPr txBox="1"/>
            <p:nvPr/>
          </p:nvSpPr>
          <p:spPr>
            <a:xfrm>
              <a:off x="5986816" y="2925865"/>
              <a:ext cx="4657262" cy="435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(1,1,4,4) (1,1,2,2) (1,1,3,3)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F79F6D-CDE5-4EB7-A0EA-4F27BDE2BD08}"/>
                </a:ext>
              </a:extLst>
            </p:cNvPr>
            <p:cNvSpPr txBox="1"/>
            <p:nvPr/>
          </p:nvSpPr>
          <p:spPr>
            <a:xfrm>
              <a:off x="6030932" y="3637818"/>
              <a:ext cx="1584084" cy="435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(1,3,3,</a:t>
              </a:r>
              <a:r>
                <a:rPr lang="en-US" altLang="ko-KR" sz="2000">
                  <a:solidFill>
                    <a:srgbClr val="3399FF"/>
                  </a:solidFill>
                  <a:latin typeface="Consolas" panose="020B0609020204030204" pitchFamily="49" charset="0"/>
                </a:rPr>
                <a:t>1</a:t>
              </a:r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14F7C5-497D-42EF-9743-5548E5B01805}"/>
                </a:ext>
              </a:extLst>
            </p:cNvPr>
            <p:cNvSpPr txBox="1"/>
            <p:nvPr/>
          </p:nvSpPr>
          <p:spPr>
            <a:xfrm>
              <a:off x="8204638" y="3637818"/>
              <a:ext cx="1584084" cy="435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(1,</a:t>
              </a:r>
              <a:r>
                <a:rPr lang="en-US" altLang="ko-KR" sz="2000">
                  <a:solidFill>
                    <a:srgbClr val="3399FF"/>
                  </a:solidFill>
                  <a:latin typeface="Consolas" panose="020B0609020204030204" pitchFamily="49" charset="0"/>
                </a:rPr>
                <a:t>1</a:t>
              </a:r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,3,3)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E4078177-C251-473D-BCD7-7FD1053190D4}"/>
                </a:ext>
              </a:extLst>
            </p:cNvPr>
            <p:cNvSpPr/>
            <p:nvPr/>
          </p:nvSpPr>
          <p:spPr>
            <a:xfrm>
              <a:off x="7744864" y="3718086"/>
              <a:ext cx="459774" cy="305822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291709D-8332-42DB-95D3-6D85531DF812}"/>
                </a:ext>
              </a:extLst>
            </p:cNvPr>
            <p:cNvSpPr txBox="1"/>
            <p:nvPr/>
          </p:nvSpPr>
          <p:spPr>
            <a:xfrm>
              <a:off x="8204638" y="4279985"/>
              <a:ext cx="1584084" cy="435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(1,</a:t>
              </a:r>
              <a:r>
                <a:rPr lang="en-US" altLang="ko-KR" sz="2000">
                  <a:solidFill>
                    <a:srgbClr val="3399FF"/>
                  </a:solidFill>
                  <a:latin typeface="Consolas" panose="020B0609020204030204" pitchFamily="49" charset="0"/>
                </a:rPr>
                <a:t>1</a:t>
              </a:r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,3,3)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D44F8B0-755B-4D90-A5D5-6E870B3388C3}"/>
                </a:ext>
              </a:extLst>
            </p:cNvPr>
            <p:cNvSpPr txBox="1"/>
            <p:nvPr/>
          </p:nvSpPr>
          <p:spPr>
            <a:xfrm>
              <a:off x="6030932" y="4288403"/>
              <a:ext cx="1584084" cy="435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(1,3,3,</a:t>
              </a:r>
              <a:r>
                <a:rPr lang="en-US" altLang="ko-KR" sz="2000">
                  <a:solidFill>
                    <a:srgbClr val="3399FF"/>
                  </a:solidFill>
                  <a:latin typeface="Consolas" panose="020B0609020204030204" pitchFamily="49" charset="0"/>
                </a:rPr>
                <a:t>1</a:t>
              </a:r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899B4F9D-9378-40F3-B45E-32C814C5AC1F}"/>
                </a:ext>
              </a:extLst>
            </p:cNvPr>
            <p:cNvSpPr/>
            <p:nvPr/>
          </p:nvSpPr>
          <p:spPr>
            <a:xfrm flipH="1">
              <a:off x="7744863" y="4385956"/>
              <a:ext cx="514783" cy="305822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BDB90BAC-08B4-403D-9853-B5D292E85C87}"/>
              </a:ext>
            </a:extLst>
          </p:cNvPr>
          <p:cNvSpPr/>
          <p:nvPr/>
        </p:nvSpPr>
        <p:spPr>
          <a:xfrm>
            <a:off x="2078501" y="3317072"/>
            <a:ext cx="437723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DDFEFA6-E2F8-4766-A958-1086759B3058}"/>
              </a:ext>
            </a:extLst>
          </p:cNvPr>
          <p:cNvSpPr txBox="1"/>
          <p:nvPr/>
        </p:nvSpPr>
        <p:spPr>
          <a:xfrm>
            <a:off x="363479" y="427339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9C82D68-4F11-48A7-9C9C-D72908DFFFF7}"/>
              </a:ext>
            </a:extLst>
          </p:cNvPr>
          <p:cNvSpPr txBox="1"/>
          <p:nvPr/>
        </p:nvSpPr>
        <p:spPr>
          <a:xfrm>
            <a:off x="2714024" y="4290726"/>
            <a:ext cx="1778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(1,3,3,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1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)</a:t>
            </a:r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3502A89-AC0F-4738-BEC6-EC757D130CC2}"/>
              </a:ext>
            </a:extLst>
          </p:cNvPr>
          <p:cNvSpPr txBox="1"/>
          <p:nvPr/>
        </p:nvSpPr>
        <p:spPr>
          <a:xfrm>
            <a:off x="5099716" y="5743514"/>
            <a:ext cx="10719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(9,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1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)</a:t>
            </a:r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1F0C7CE-851A-467C-8E53-419D361182F3}"/>
              </a:ext>
            </a:extLst>
          </p:cNvPr>
          <p:cNvSpPr/>
          <p:nvPr/>
        </p:nvSpPr>
        <p:spPr>
          <a:xfrm>
            <a:off x="343779" y="2702710"/>
            <a:ext cx="1576225" cy="157622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15CE32D-42F1-4604-9D21-115BB32A08DB}"/>
              </a:ext>
            </a:extLst>
          </p:cNvPr>
          <p:cNvSpPr/>
          <p:nvPr/>
        </p:nvSpPr>
        <p:spPr>
          <a:xfrm>
            <a:off x="377784" y="2731566"/>
            <a:ext cx="1509896" cy="1516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8A8B28E-9A23-49B0-B984-2E7B1E76759C}"/>
              </a:ext>
            </a:extLst>
          </p:cNvPr>
          <p:cNvSpPr/>
          <p:nvPr/>
        </p:nvSpPr>
        <p:spPr>
          <a:xfrm>
            <a:off x="406995" y="2759383"/>
            <a:ext cx="1449553" cy="486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39720C9-52FC-4FAC-A700-221B1A833774}"/>
              </a:ext>
            </a:extLst>
          </p:cNvPr>
          <p:cNvSpPr/>
          <p:nvPr/>
        </p:nvSpPr>
        <p:spPr>
          <a:xfrm>
            <a:off x="406995" y="3243316"/>
            <a:ext cx="1449553" cy="486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2CDB5AD-FB24-492D-BC85-4344FA103693}"/>
              </a:ext>
            </a:extLst>
          </p:cNvPr>
          <p:cNvSpPr/>
          <p:nvPr/>
        </p:nvSpPr>
        <p:spPr>
          <a:xfrm>
            <a:off x="406995" y="3727248"/>
            <a:ext cx="1449553" cy="486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6548034-C91D-4138-9634-6786A980241C}"/>
              </a:ext>
            </a:extLst>
          </p:cNvPr>
          <p:cNvSpPr/>
          <p:nvPr/>
        </p:nvSpPr>
        <p:spPr>
          <a:xfrm>
            <a:off x="436207" y="2791990"/>
            <a:ext cx="467815" cy="41636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C28A600-0C09-483A-B3EC-FCC70567DED5}"/>
              </a:ext>
            </a:extLst>
          </p:cNvPr>
          <p:cNvSpPr/>
          <p:nvPr/>
        </p:nvSpPr>
        <p:spPr>
          <a:xfrm>
            <a:off x="895349" y="2791990"/>
            <a:ext cx="467815" cy="41636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57F96DD-4474-4CB2-BC12-645454B1CB62}"/>
              </a:ext>
            </a:extLst>
          </p:cNvPr>
          <p:cNvSpPr/>
          <p:nvPr/>
        </p:nvSpPr>
        <p:spPr>
          <a:xfrm>
            <a:off x="1354490" y="2791990"/>
            <a:ext cx="467815" cy="41636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9BA9DF5-56D3-4583-8A52-76EB87A1A488}"/>
              </a:ext>
            </a:extLst>
          </p:cNvPr>
          <p:cNvSpPr/>
          <p:nvPr/>
        </p:nvSpPr>
        <p:spPr>
          <a:xfrm>
            <a:off x="438722" y="3273298"/>
            <a:ext cx="467815" cy="41636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D0F3F4F-81DE-4A2E-9461-697C19927154}"/>
              </a:ext>
            </a:extLst>
          </p:cNvPr>
          <p:cNvSpPr/>
          <p:nvPr/>
        </p:nvSpPr>
        <p:spPr>
          <a:xfrm>
            <a:off x="897864" y="3273298"/>
            <a:ext cx="467815" cy="41636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5C87DEF-AB28-40FD-84DF-C2A273AD5620}"/>
              </a:ext>
            </a:extLst>
          </p:cNvPr>
          <p:cNvSpPr/>
          <p:nvPr/>
        </p:nvSpPr>
        <p:spPr>
          <a:xfrm>
            <a:off x="1357006" y="3273298"/>
            <a:ext cx="467815" cy="41636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9096914-DBE9-479D-9458-87BB60BE72DE}"/>
              </a:ext>
            </a:extLst>
          </p:cNvPr>
          <p:cNvSpPr/>
          <p:nvPr/>
        </p:nvSpPr>
        <p:spPr>
          <a:xfrm>
            <a:off x="441237" y="3767059"/>
            <a:ext cx="467815" cy="41636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2E5BB55-E28E-4F0C-A66A-2C6A04B5CD97}"/>
              </a:ext>
            </a:extLst>
          </p:cNvPr>
          <p:cNvSpPr/>
          <p:nvPr/>
        </p:nvSpPr>
        <p:spPr>
          <a:xfrm>
            <a:off x="900379" y="3767059"/>
            <a:ext cx="467815" cy="41636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34EC3B3-01D4-43D0-82DB-577AC714610C}"/>
              </a:ext>
            </a:extLst>
          </p:cNvPr>
          <p:cNvSpPr/>
          <p:nvPr/>
        </p:nvSpPr>
        <p:spPr>
          <a:xfrm>
            <a:off x="1359521" y="3767059"/>
            <a:ext cx="467815" cy="41636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BCA1328-1DAB-4C7D-9983-7071A5A581D4}"/>
              </a:ext>
            </a:extLst>
          </p:cNvPr>
          <p:cNvSpPr/>
          <p:nvPr/>
        </p:nvSpPr>
        <p:spPr>
          <a:xfrm>
            <a:off x="2731355" y="2697170"/>
            <a:ext cx="1609761" cy="157622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781D14A-DC9E-4BED-9D7E-BE5518154E6F}"/>
              </a:ext>
            </a:extLst>
          </p:cNvPr>
          <p:cNvSpPr/>
          <p:nvPr/>
        </p:nvSpPr>
        <p:spPr>
          <a:xfrm>
            <a:off x="2772686" y="2735322"/>
            <a:ext cx="1526148" cy="5000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8EC6477-4C2A-49C8-806B-DDC98290A0ED}"/>
              </a:ext>
            </a:extLst>
          </p:cNvPr>
          <p:cNvSpPr/>
          <p:nvPr/>
        </p:nvSpPr>
        <p:spPr>
          <a:xfrm>
            <a:off x="2772685" y="3235372"/>
            <a:ext cx="1526148" cy="5000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747E093-1742-4056-A478-604A11DDA73A}"/>
              </a:ext>
            </a:extLst>
          </p:cNvPr>
          <p:cNvSpPr/>
          <p:nvPr/>
        </p:nvSpPr>
        <p:spPr>
          <a:xfrm>
            <a:off x="2772684" y="3735421"/>
            <a:ext cx="1526148" cy="5000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7D40F9E-05BF-42EE-82EA-CD6367409661}"/>
              </a:ext>
            </a:extLst>
          </p:cNvPr>
          <p:cNvSpPr/>
          <p:nvPr/>
        </p:nvSpPr>
        <p:spPr>
          <a:xfrm>
            <a:off x="2804545" y="2771842"/>
            <a:ext cx="484319" cy="4239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DC35B71-E1E4-4F8E-BAA7-93DEBBAA9D6C}"/>
              </a:ext>
            </a:extLst>
          </p:cNvPr>
          <p:cNvSpPr/>
          <p:nvPr/>
        </p:nvSpPr>
        <p:spPr>
          <a:xfrm>
            <a:off x="3288864" y="2771842"/>
            <a:ext cx="484319" cy="4239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4C2A6B8-F279-4204-84B2-BD7C8A45D059}"/>
              </a:ext>
            </a:extLst>
          </p:cNvPr>
          <p:cNvSpPr/>
          <p:nvPr/>
        </p:nvSpPr>
        <p:spPr>
          <a:xfrm>
            <a:off x="3773183" y="2771842"/>
            <a:ext cx="484319" cy="4239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C3D7D6B-F9D9-4F12-A9B7-56CC9EF6DB23}"/>
              </a:ext>
            </a:extLst>
          </p:cNvPr>
          <p:cNvSpPr/>
          <p:nvPr/>
        </p:nvSpPr>
        <p:spPr>
          <a:xfrm>
            <a:off x="2839585" y="2814579"/>
            <a:ext cx="413266" cy="33993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200E76B-FF08-42A6-9891-449C257880FD}"/>
              </a:ext>
            </a:extLst>
          </p:cNvPr>
          <p:cNvSpPr/>
          <p:nvPr/>
        </p:nvSpPr>
        <p:spPr>
          <a:xfrm>
            <a:off x="3323176" y="2814579"/>
            <a:ext cx="413266" cy="33993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613585A-8499-479E-8174-B9F73C76F14D}"/>
              </a:ext>
            </a:extLst>
          </p:cNvPr>
          <p:cNvSpPr/>
          <p:nvPr/>
        </p:nvSpPr>
        <p:spPr>
          <a:xfrm>
            <a:off x="3806767" y="2814579"/>
            <a:ext cx="413266" cy="33993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E6C1E0E-5981-4042-B207-8753E2E592FD}"/>
              </a:ext>
            </a:extLst>
          </p:cNvPr>
          <p:cNvSpPr/>
          <p:nvPr/>
        </p:nvSpPr>
        <p:spPr>
          <a:xfrm>
            <a:off x="2809278" y="3274585"/>
            <a:ext cx="484319" cy="4239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0169104-12DF-429E-8714-2F15277D5D7C}"/>
              </a:ext>
            </a:extLst>
          </p:cNvPr>
          <p:cNvSpPr/>
          <p:nvPr/>
        </p:nvSpPr>
        <p:spPr>
          <a:xfrm>
            <a:off x="3293598" y="3274585"/>
            <a:ext cx="484319" cy="4239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7E9FA65-D613-4750-904B-90297D0E87B0}"/>
              </a:ext>
            </a:extLst>
          </p:cNvPr>
          <p:cNvSpPr/>
          <p:nvPr/>
        </p:nvSpPr>
        <p:spPr>
          <a:xfrm>
            <a:off x="3777917" y="3274585"/>
            <a:ext cx="484319" cy="4239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FF00B136-2B78-4EB9-8015-8D607499B310}"/>
              </a:ext>
            </a:extLst>
          </p:cNvPr>
          <p:cNvSpPr/>
          <p:nvPr/>
        </p:nvSpPr>
        <p:spPr>
          <a:xfrm>
            <a:off x="2844319" y="3317322"/>
            <a:ext cx="413266" cy="33993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785BA94-E658-471F-B163-75F38FDE8C00}"/>
              </a:ext>
            </a:extLst>
          </p:cNvPr>
          <p:cNvSpPr/>
          <p:nvPr/>
        </p:nvSpPr>
        <p:spPr>
          <a:xfrm>
            <a:off x="3327910" y="3317322"/>
            <a:ext cx="413266" cy="33993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8E73E69-F89E-4304-AFD6-590732AEF5B2}"/>
              </a:ext>
            </a:extLst>
          </p:cNvPr>
          <p:cNvSpPr/>
          <p:nvPr/>
        </p:nvSpPr>
        <p:spPr>
          <a:xfrm>
            <a:off x="3811500" y="3317322"/>
            <a:ext cx="413266" cy="33993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7854BB9-B284-4F9F-9A17-F6B32677A6D7}"/>
              </a:ext>
            </a:extLst>
          </p:cNvPr>
          <p:cNvSpPr/>
          <p:nvPr/>
        </p:nvSpPr>
        <p:spPr>
          <a:xfrm>
            <a:off x="2814012" y="3777329"/>
            <a:ext cx="484319" cy="4239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857E3262-C4C4-4566-A76F-B5E5564AD30E}"/>
              </a:ext>
            </a:extLst>
          </p:cNvPr>
          <p:cNvSpPr/>
          <p:nvPr/>
        </p:nvSpPr>
        <p:spPr>
          <a:xfrm>
            <a:off x="3298332" y="3777329"/>
            <a:ext cx="484319" cy="4239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57E7A50-72B2-4263-A29A-E86B8D5F1EB0}"/>
              </a:ext>
            </a:extLst>
          </p:cNvPr>
          <p:cNvSpPr/>
          <p:nvPr/>
        </p:nvSpPr>
        <p:spPr>
          <a:xfrm>
            <a:off x="3782651" y="3777329"/>
            <a:ext cx="484319" cy="4239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4B8AF3C-9B7E-42A1-B7D3-8BD8CC6449B0}"/>
              </a:ext>
            </a:extLst>
          </p:cNvPr>
          <p:cNvSpPr/>
          <p:nvPr/>
        </p:nvSpPr>
        <p:spPr>
          <a:xfrm>
            <a:off x="2849052" y="3820066"/>
            <a:ext cx="413266" cy="33993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C690E80-5BC6-4CF9-83CC-74A8A08E1951}"/>
              </a:ext>
            </a:extLst>
          </p:cNvPr>
          <p:cNvSpPr/>
          <p:nvPr/>
        </p:nvSpPr>
        <p:spPr>
          <a:xfrm>
            <a:off x="3332643" y="3820066"/>
            <a:ext cx="413266" cy="33993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5770E76-BF98-4CE2-A55C-5A9D88E43F5F}"/>
              </a:ext>
            </a:extLst>
          </p:cNvPr>
          <p:cNvSpPr/>
          <p:nvPr/>
        </p:nvSpPr>
        <p:spPr>
          <a:xfrm>
            <a:off x="3816234" y="3820066"/>
            <a:ext cx="413266" cy="33993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6C53BE-A394-4D3C-9672-A2F45293D25D}"/>
              </a:ext>
            </a:extLst>
          </p:cNvPr>
          <p:cNvSpPr txBox="1"/>
          <p:nvPr/>
        </p:nvSpPr>
        <p:spPr>
          <a:xfrm>
            <a:off x="5168189" y="62051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027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A4D4432-61BC-44F0-BD88-77FD5F5C70C0}"/>
              </a:ext>
            </a:extLst>
          </p:cNvPr>
          <p:cNvSpPr/>
          <p:nvPr/>
        </p:nvSpPr>
        <p:spPr>
          <a:xfrm>
            <a:off x="5719203" y="5211790"/>
            <a:ext cx="414240" cy="414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260371" y="5646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497285" y="614401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610057" y="75062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2E9E767-7FB2-4C5B-9CDC-BEF53D443D44}"/>
              </a:ext>
            </a:extLst>
          </p:cNvPr>
          <p:cNvSpPr/>
          <p:nvPr/>
        </p:nvSpPr>
        <p:spPr>
          <a:xfrm>
            <a:off x="7785165" y="5210800"/>
            <a:ext cx="414241" cy="414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380911" y="564275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617825" y="613984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590806" y="1135125"/>
            <a:ext cx="164199" cy="373172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2D4182-EFC4-41C8-8A72-F9145D295463}"/>
              </a:ext>
            </a:extLst>
          </p:cNvPr>
          <p:cNvGrpSpPr/>
          <p:nvPr/>
        </p:nvGrpSpPr>
        <p:grpSpPr>
          <a:xfrm>
            <a:off x="7785164" y="1146331"/>
            <a:ext cx="414241" cy="3720520"/>
            <a:chOff x="7785165" y="1212588"/>
            <a:chExt cx="361920" cy="32505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A1F14B-A92B-4507-B893-B840E83E32A3}"/>
                </a:ext>
              </a:extLst>
            </p:cNvPr>
            <p:cNvSpPr/>
            <p:nvPr/>
          </p:nvSpPr>
          <p:spPr>
            <a:xfrm>
              <a:off x="7785165" y="121258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4644686-F516-4146-BA22-F51C14FFA7BC}"/>
                </a:ext>
              </a:extLst>
            </p:cNvPr>
            <p:cNvSpPr/>
            <p:nvPr/>
          </p:nvSpPr>
          <p:spPr>
            <a:xfrm>
              <a:off x="7785165" y="19364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B7FC2C-A348-475F-89D5-E29C0072F43D}"/>
                </a:ext>
              </a:extLst>
            </p:cNvPr>
            <p:cNvSpPr/>
            <p:nvPr/>
          </p:nvSpPr>
          <p:spPr>
            <a:xfrm>
              <a:off x="7785165" y="15745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CABE5-7DC0-4C9A-B397-385024D4DFDE}"/>
                </a:ext>
              </a:extLst>
            </p:cNvPr>
            <p:cNvSpPr/>
            <p:nvPr/>
          </p:nvSpPr>
          <p:spPr>
            <a:xfrm>
              <a:off x="7785165" y="22983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0187-1E07-4B51-B46C-8B92040F5C4F}"/>
                </a:ext>
              </a:extLst>
            </p:cNvPr>
            <p:cNvSpPr/>
            <p:nvPr/>
          </p:nvSpPr>
          <p:spPr>
            <a:xfrm>
              <a:off x="7785165" y="265358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A458B3-2C62-4F0C-A511-C652DC151D35}"/>
                </a:ext>
              </a:extLst>
            </p:cNvPr>
            <p:cNvSpPr/>
            <p:nvPr/>
          </p:nvSpPr>
          <p:spPr>
            <a:xfrm>
              <a:off x="7785165" y="337742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FA437B-B7E4-46D5-A482-84F7ABB8DFB9}"/>
                </a:ext>
              </a:extLst>
            </p:cNvPr>
            <p:cNvSpPr/>
            <p:nvPr/>
          </p:nvSpPr>
          <p:spPr>
            <a:xfrm>
              <a:off x="7785165" y="301550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1A5A4A-EE55-41A0-9EAF-323997F43F94}"/>
                </a:ext>
              </a:extLst>
            </p:cNvPr>
            <p:cNvSpPr/>
            <p:nvPr/>
          </p:nvSpPr>
          <p:spPr>
            <a:xfrm>
              <a:off x="7785165" y="37393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E5D38AA-8616-442F-8515-5C922609B52E}"/>
                </a:ext>
              </a:extLst>
            </p:cNvPr>
            <p:cNvSpPr/>
            <p:nvPr/>
          </p:nvSpPr>
          <p:spPr>
            <a:xfrm>
              <a:off x="7785165" y="41012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91E3505-6F1E-4BB5-BD9B-46A360CFC887}"/>
              </a:ext>
            </a:extLst>
          </p:cNvPr>
          <p:cNvSpPr txBox="1"/>
          <p:nvPr/>
        </p:nvSpPr>
        <p:spPr>
          <a:xfrm>
            <a:off x="6707083" y="245663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30500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0FDA7D-CBC2-484D-A8B4-A904DDC41188}"/>
              </a:ext>
            </a:extLst>
          </p:cNvPr>
          <p:cNvSpPr/>
          <p:nvPr/>
        </p:nvSpPr>
        <p:spPr>
          <a:xfrm>
            <a:off x="2502423" y="1634093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CE4AB27-6D8C-4752-8B32-39D27AE121AB}"/>
              </a:ext>
            </a:extLst>
          </p:cNvPr>
          <p:cNvSpPr/>
          <p:nvPr/>
        </p:nvSpPr>
        <p:spPr>
          <a:xfrm>
            <a:off x="2826408" y="1634093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6AF25E3-5DFB-43B8-A88C-25C253212F59}"/>
              </a:ext>
            </a:extLst>
          </p:cNvPr>
          <p:cNvSpPr/>
          <p:nvPr/>
        </p:nvSpPr>
        <p:spPr>
          <a:xfrm>
            <a:off x="3150392" y="1634093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86A20F8-E8CB-4805-B85C-E8E935960F1F}"/>
              </a:ext>
            </a:extLst>
          </p:cNvPr>
          <p:cNvSpPr/>
          <p:nvPr/>
        </p:nvSpPr>
        <p:spPr>
          <a:xfrm>
            <a:off x="3474376" y="1634093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2E72866-2BB9-4C90-B6F5-11CFCF7AB662}"/>
              </a:ext>
            </a:extLst>
          </p:cNvPr>
          <p:cNvSpPr/>
          <p:nvPr/>
        </p:nvSpPr>
        <p:spPr>
          <a:xfrm>
            <a:off x="2502423" y="1958077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06AB25A-0B32-46BD-8E16-F73FCB68FA89}"/>
              </a:ext>
            </a:extLst>
          </p:cNvPr>
          <p:cNvSpPr/>
          <p:nvPr/>
        </p:nvSpPr>
        <p:spPr>
          <a:xfrm>
            <a:off x="2826408" y="1958077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69EC099-F58C-444B-9C70-C97AC94BA83A}"/>
              </a:ext>
            </a:extLst>
          </p:cNvPr>
          <p:cNvSpPr/>
          <p:nvPr/>
        </p:nvSpPr>
        <p:spPr>
          <a:xfrm>
            <a:off x="3150392" y="1958077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8610CA66-34EA-4D8E-824D-F184941E1E71}"/>
              </a:ext>
            </a:extLst>
          </p:cNvPr>
          <p:cNvSpPr/>
          <p:nvPr/>
        </p:nvSpPr>
        <p:spPr>
          <a:xfrm>
            <a:off x="3474376" y="1958077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6D306A4-A0A2-44BD-9CA3-8605CA41F231}"/>
              </a:ext>
            </a:extLst>
          </p:cNvPr>
          <p:cNvSpPr/>
          <p:nvPr/>
        </p:nvSpPr>
        <p:spPr>
          <a:xfrm>
            <a:off x="2502423" y="2282062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137505E-593B-4672-BFEA-6045A2752DA2}"/>
              </a:ext>
            </a:extLst>
          </p:cNvPr>
          <p:cNvSpPr/>
          <p:nvPr/>
        </p:nvSpPr>
        <p:spPr>
          <a:xfrm>
            <a:off x="2826408" y="2282062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EE500E5E-6A59-4608-9604-B21D1A022E13}"/>
              </a:ext>
            </a:extLst>
          </p:cNvPr>
          <p:cNvSpPr/>
          <p:nvPr/>
        </p:nvSpPr>
        <p:spPr>
          <a:xfrm>
            <a:off x="3150392" y="2282062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DA30925-E3BB-49A4-926A-BBE3CE4685D9}"/>
              </a:ext>
            </a:extLst>
          </p:cNvPr>
          <p:cNvSpPr/>
          <p:nvPr/>
        </p:nvSpPr>
        <p:spPr>
          <a:xfrm>
            <a:off x="3474376" y="2282062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9929E-4465-4CFA-B5B9-C83FF081EE8A}"/>
              </a:ext>
            </a:extLst>
          </p:cNvPr>
          <p:cNvSpPr txBox="1"/>
          <p:nvPr/>
        </p:nvSpPr>
        <p:spPr>
          <a:xfrm>
            <a:off x="2774174" y="121676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28005F5-257C-4C62-81B9-22D6EF2CC73C}"/>
              </a:ext>
            </a:extLst>
          </p:cNvPr>
          <p:cNvSpPr/>
          <p:nvPr/>
        </p:nvSpPr>
        <p:spPr>
          <a:xfrm>
            <a:off x="1062791" y="1634093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0859AAE-CF98-4CFB-9FC9-022C7CE37DB9}"/>
              </a:ext>
            </a:extLst>
          </p:cNvPr>
          <p:cNvSpPr/>
          <p:nvPr/>
        </p:nvSpPr>
        <p:spPr>
          <a:xfrm>
            <a:off x="1386775" y="1634093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134FF51-D009-490F-A39F-7CAFA11FE6FD}"/>
              </a:ext>
            </a:extLst>
          </p:cNvPr>
          <p:cNvSpPr/>
          <p:nvPr/>
        </p:nvSpPr>
        <p:spPr>
          <a:xfrm>
            <a:off x="1710760" y="1634093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66AD7B1-ECCD-477D-881C-8CB54F1BD978}"/>
              </a:ext>
            </a:extLst>
          </p:cNvPr>
          <p:cNvSpPr/>
          <p:nvPr/>
        </p:nvSpPr>
        <p:spPr>
          <a:xfrm>
            <a:off x="1062791" y="1958077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81B78238-D939-4B33-9FDF-2EA90312BAEA}"/>
              </a:ext>
            </a:extLst>
          </p:cNvPr>
          <p:cNvSpPr/>
          <p:nvPr/>
        </p:nvSpPr>
        <p:spPr>
          <a:xfrm>
            <a:off x="1386775" y="1958077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82659A0-A63B-444A-8FCF-E01ACD5A17F9}"/>
              </a:ext>
            </a:extLst>
          </p:cNvPr>
          <p:cNvSpPr/>
          <p:nvPr/>
        </p:nvSpPr>
        <p:spPr>
          <a:xfrm>
            <a:off x="1710760" y="1958077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27E5DF4-5C71-4424-B2B1-E515F87A2738}"/>
              </a:ext>
            </a:extLst>
          </p:cNvPr>
          <p:cNvSpPr txBox="1"/>
          <p:nvPr/>
        </p:nvSpPr>
        <p:spPr>
          <a:xfrm>
            <a:off x="1131620" y="121556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855A283-9321-439B-9E6F-CB76BE853A89}"/>
              </a:ext>
            </a:extLst>
          </p:cNvPr>
          <p:cNvSpPr txBox="1"/>
          <p:nvPr/>
        </p:nvSpPr>
        <p:spPr>
          <a:xfrm>
            <a:off x="2146188" y="187897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FA508F5-4E00-49EA-B824-A38388319DD9}"/>
              </a:ext>
            </a:extLst>
          </p:cNvPr>
          <p:cNvSpPr/>
          <p:nvPr/>
        </p:nvSpPr>
        <p:spPr>
          <a:xfrm>
            <a:off x="4495264" y="1634093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DCC3AB4E-88DC-4007-8C5C-EF35060EE6D7}"/>
              </a:ext>
            </a:extLst>
          </p:cNvPr>
          <p:cNvSpPr/>
          <p:nvPr/>
        </p:nvSpPr>
        <p:spPr>
          <a:xfrm>
            <a:off x="4819248" y="1634093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9CABE110-64D2-4D49-9C98-D91B33A1A701}"/>
              </a:ext>
            </a:extLst>
          </p:cNvPr>
          <p:cNvSpPr/>
          <p:nvPr/>
        </p:nvSpPr>
        <p:spPr>
          <a:xfrm>
            <a:off x="5143232" y="1634093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7638497C-C3EC-473A-9E24-9544CAE36A05}"/>
              </a:ext>
            </a:extLst>
          </p:cNvPr>
          <p:cNvSpPr/>
          <p:nvPr/>
        </p:nvSpPr>
        <p:spPr>
          <a:xfrm>
            <a:off x="5467217" y="1634093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B523452A-A1F7-4E79-B3ED-98F9B9FE3522}"/>
              </a:ext>
            </a:extLst>
          </p:cNvPr>
          <p:cNvSpPr/>
          <p:nvPr/>
        </p:nvSpPr>
        <p:spPr>
          <a:xfrm>
            <a:off x="4495264" y="1958077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6C19048-E522-4DCA-835C-B409F0F66A14}"/>
              </a:ext>
            </a:extLst>
          </p:cNvPr>
          <p:cNvSpPr/>
          <p:nvPr/>
        </p:nvSpPr>
        <p:spPr>
          <a:xfrm>
            <a:off x="4819248" y="1958077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112E0837-A624-415E-A777-A838E69F74EC}"/>
              </a:ext>
            </a:extLst>
          </p:cNvPr>
          <p:cNvSpPr/>
          <p:nvPr/>
        </p:nvSpPr>
        <p:spPr>
          <a:xfrm>
            <a:off x="5143232" y="1958077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08EC6257-E95A-4775-8983-A79273B8D38C}"/>
              </a:ext>
            </a:extLst>
          </p:cNvPr>
          <p:cNvSpPr/>
          <p:nvPr/>
        </p:nvSpPr>
        <p:spPr>
          <a:xfrm>
            <a:off x="5467217" y="1958077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013EA60-9B69-48F6-AB46-8DB99A9080C5}"/>
              </a:ext>
            </a:extLst>
          </p:cNvPr>
          <p:cNvSpPr txBox="1"/>
          <p:nvPr/>
        </p:nvSpPr>
        <p:spPr>
          <a:xfrm>
            <a:off x="3979331" y="18815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A6A9A1A-81EA-4BCF-BED9-2162A4DFDACF}"/>
              </a:ext>
            </a:extLst>
          </p:cNvPr>
          <p:cNvSpPr txBox="1"/>
          <p:nvPr/>
        </p:nvSpPr>
        <p:spPr>
          <a:xfrm>
            <a:off x="4711815" y="123627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B458F90C-6D16-467C-8590-79117B256D9F}"/>
              </a:ext>
            </a:extLst>
          </p:cNvPr>
          <p:cNvSpPr txBox="1"/>
          <p:nvPr/>
        </p:nvSpPr>
        <p:spPr>
          <a:xfrm>
            <a:off x="4912393" y="83846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B476517-CC7F-4B91-A2CA-F830A7F03D01}"/>
              </a:ext>
            </a:extLst>
          </p:cNvPr>
          <p:cNvSpPr txBox="1"/>
          <p:nvPr/>
        </p:nvSpPr>
        <p:spPr>
          <a:xfrm>
            <a:off x="1430679" y="87794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9C5EB78-1172-4E63-916B-50E69710DC58}"/>
              </a:ext>
            </a:extLst>
          </p:cNvPr>
          <p:cNvSpPr txBox="1"/>
          <p:nvPr/>
        </p:nvSpPr>
        <p:spPr>
          <a:xfrm>
            <a:off x="3066446" y="87268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508704DB-DC8C-4466-8171-8BCA93368DEC}"/>
              </a:ext>
            </a:extLst>
          </p:cNvPr>
          <p:cNvSpPr/>
          <p:nvPr/>
        </p:nvSpPr>
        <p:spPr>
          <a:xfrm>
            <a:off x="1079720" y="3536651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A8513CA0-82E1-40B9-85EB-740C62F64E55}"/>
              </a:ext>
            </a:extLst>
          </p:cNvPr>
          <p:cNvSpPr/>
          <p:nvPr/>
        </p:nvSpPr>
        <p:spPr>
          <a:xfrm>
            <a:off x="1403704" y="3536651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F9BC117-0961-4485-8746-E80824534CDF}"/>
              </a:ext>
            </a:extLst>
          </p:cNvPr>
          <p:cNvSpPr/>
          <p:nvPr/>
        </p:nvSpPr>
        <p:spPr>
          <a:xfrm>
            <a:off x="1079720" y="3860635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EBFA9F02-EAED-46E5-894B-1878EEB5472B}"/>
              </a:ext>
            </a:extLst>
          </p:cNvPr>
          <p:cNvSpPr/>
          <p:nvPr/>
        </p:nvSpPr>
        <p:spPr>
          <a:xfrm>
            <a:off x="1403704" y="3860635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C99764A-9E60-4E54-A841-87E9CD1A4881}"/>
              </a:ext>
            </a:extLst>
          </p:cNvPr>
          <p:cNvSpPr/>
          <p:nvPr/>
        </p:nvSpPr>
        <p:spPr>
          <a:xfrm>
            <a:off x="1079720" y="4184620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C4DB5D51-53A2-4EBF-8897-C3247A94E071}"/>
              </a:ext>
            </a:extLst>
          </p:cNvPr>
          <p:cNvSpPr/>
          <p:nvPr/>
        </p:nvSpPr>
        <p:spPr>
          <a:xfrm>
            <a:off x="1403704" y="4184620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27EE8125-1EC3-4C21-83B7-4EF243B45C94}"/>
              </a:ext>
            </a:extLst>
          </p:cNvPr>
          <p:cNvSpPr txBox="1"/>
          <p:nvPr/>
        </p:nvSpPr>
        <p:spPr>
          <a:xfrm>
            <a:off x="1148549" y="311812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611AC89D-CE3D-46A1-82E0-2F006FBD4CFD}"/>
              </a:ext>
            </a:extLst>
          </p:cNvPr>
          <p:cNvSpPr txBox="1"/>
          <p:nvPr/>
        </p:nvSpPr>
        <p:spPr>
          <a:xfrm>
            <a:off x="2163117" y="37815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A409E307-5399-4077-9A57-59B5A02237E8}"/>
              </a:ext>
            </a:extLst>
          </p:cNvPr>
          <p:cNvSpPr/>
          <p:nvPr/>
        </p:nvSpPr>
        <p:spPr>
          <a:xfrm>
            <a:off x="2556096" y="3552815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140C1880-7069-4A5D-A701-3AF7EF041636}"/>
              </a:ext>
            </a:extLst>
          </p:cNvPr>
          <p:cNvSpPr/>
          <p:nvPr/>
        </p:nvSpPr>
        <p:spPr>
          <a:xfrm>
            <a:off x="2880080" y="3552815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0A41551D-7657-4215-BB96-B2FFEB389A44}"/>
              </a:ext>
            </a:extLst>
          </p:cNvPr>
          <p:cNvSpPr/>
          <p:nvPr/>
        </p:nvSpPr>
        <p:spPr>
          <a:xfrm>
            <a:off x="3204064" y="3552815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B9F51D3-C94B-4A81-ABF3-C11EDE73C57A}"/>
              </a:ext>
            </a:extLst>
          </p:cNvPr>
          <p:cNvSpPr/>
          <p:nvPr/>
        </p:nvSpPr>
        <p:spPr>
          <a:xfrm>
            <a:off x="3528049" y="3552815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6136A54-1EA6-44EE-AC02-05F1E027686B}"/>
              </a:ext>
            </a:extLst>
          </p:cNvPr>
          <p:cNvSpPr/>
          <p:nvPr/>
        </p:nvSpPr>
        <p:spPr>
          <a:xfrm>
            <a:off x="2556096" y="3876799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CBCDDC1-8D7A-4CD2-9BA9-975B4A5A1322}"/>
              </a:ext>
            </a:extLst>
          </p:cNvPr>
          <p:cNvSpPr/>
          <p:nvPr/>
        </p:nvSpPr>
        <p:spPr>
          <a:xfrm>
            <a:off x="2880080" y="3876799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3D2AF1E0-DEC1-464B-81AA-4A5DD24FD695}"/>
              </a:ext>
            </a:extLst>
          </p:cNvPr>
          <p:cNvSpPr/>
          <p:nvPr/>
        </p:nvSpPr>
        <p:spPr>
          <a:xfrm>
            <a:off x="3204064" y="3876799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3D70D13E-2DE2-4164-BCAB-8DE9ECE7641B}"/>
              </a:ext>
            </a:extLst>
          </p:cNvPr>
          <p:cNvSpPr/>
          <p:nvPr/>
        </p:nvSpPr>
        <p:spPr>
          <a:xfrm>
            <a:off x="3528049" y="3876799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30F45CC0-94FE-4494-A707-9B826A88A0B1}"/>
              </a:ext>
            </a:extLst>
          </p:cNvPr>
          <p:cNvSpPr txBox="1"/>
          <p:nvPr/>
        </p:nvSpPr>
        <p:spPr>
          <a:xfrm>
            <a:off x="2772647" y="315499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C879BD18-EC16-401F-BDE1-4941E177EEED}"/>
              </a:ext>
            </a:extLst>
          </p:cNvPr>
          <p:cNvSpPr txBox="1"/>
          <p:nvPr/>
        </p:nvSpPr>
        <p:spPr>
          <a:xfrm>
            <a:off x="2973225" y="275718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DCBD2F9-178B-4CA7-9C63-3C59DC52033F}"/>
              </a:ext>
            </a:extLst>
          </p:cNvPr>
          <p:cNvSpPr txBox="1"/>
          <p:nvPr/>
        </p:nvSpPr>
        <p:spPr>
          <a:xfrm>
            <a:off x="1186900" y="276932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51013069-499B-4692-9270-5A7363BEB4C4}"/>
              </a:ext>
            </a:extLst>
          </p:cNvPr>
          <p:cNvSpPr txBox="1"/>
          <p:nvPr/>
        </p:nvSpPr>
        <p:spPr>
          <a:xfrm>
            <a:off x="3956155" y="37361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DA6B0788-BA0D-4F76-AB0B-BB9AA3D95D5E}"/>
              </a:ext>
            </a:extLst>
          </p:cNvPr>
          <p:cNvSpPr/>
          <p:nvPr/>
        </p:nvSpPr>
        <p:spPr>
          <a:xfrm>
            <a:off x="4522821" y="3424581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2DD726D0-1848-4A33-8A60-39DE59B77EB6}"/>
              </a:ext>
            </a:extLst>
          </p:cNvPr>
          <p:cNvSpPr/>
          <p:nvPr/>
        </p:nvSpPr>
        <p:spPr>
          <a:xfrm>
            <a:off x="4846806" y="3424581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EE6A7349-7237-4C2A-A712-D58960853B5A}"/>
              </a:ext>
            </a:extLst>
          </p:cNvPr>
          <p:cNvSpPr/>
          <p:nvPr/>
        </p:nvSpPr>
        <p:spPr>
          <a:xfrm>
            <a:off x="5170790" y="3424581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94BDB2C1-A0D5-4EAC-BC1F-FD8701B12DA9}"/>
              </a:ext>
            </a:extLst>
          </p:cNvPr>
          <p:cNvSpPr/>
          <p:nvPr/>
        </p:nvSpPr>
        <p:spPr>
          <a:xfrm>
            <a:off x="5494774" y="3424581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FBF79171-21DA-4504-B98E-EEE5DB72C791}"/>
              </a:ext>
            </a:extLst>
          </p:cNvPr>
          <p:cNvSpPr/>
          <p:nvPr/>
        </p:nvSpPr>
        <p:spPr>
          <a:xfrm>
            <a:off x="4522821" y="3748565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7E909918-FF7D-456F-B953-5F000B25D027}"/>
              </a:ext>
            </a:extLst>
          </p:cNvPr>
          <p:cNvSpPr/>
          <p:nvPr/>
        </p:nvSpPr>
        <p:spPr>
          <a:xfrm>
            <a:off x="4846806" y="3748565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F34E7AD8-0FBA-41B0-A68E-A6EE253B6075}"/>
              </a:ext>
            </a:extLst>
          </p:cNvPr>
          <p:cNvSpPr/>
          <p:nvPr/>
        </p:nvSpPr>
        <p:spPr>
          <a:xfrm>
            <a:off x="5170790" y="3748565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6CC1829-0762-43AD-A6C4-DD619E787396}"/>
              </a:ext>
            </a:extLst>
          </p:cNvPr>
          <p:cNvSpPr/>
          <p:nvPr/>
        </p:nvSpPr>
        <p:spPr>
          <a:xfrm>
            <a:off x="5494774" y="3748565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348971F6-E9ED-4B91-A7B0-F0DCCFC0A50B}"/>
              </a:ext>
            </a:extLst>
          </p:cNvPr>
          <p:cNvSpPr/>
          <p:nvPr/>
        </p:nvSpPr>
        <p:spPr>
          <a:xfrm>
            <a:off x="4522821" y="4072550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AB8AFCB4-22F3-4BF0-BA82-D8D32EF245E2}"/>
              </a:ext>
            </a:extLst>
          </p:cNvPr>
          <p:cNvSpPr/>
          <p:nvPr/>
        </p:nvSpPr>
        <p:spPr>
          <a:xfrm>
            <a:off x="4846806" y="4072550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5F70AEBA-1279-4B06-884A-EB43C9A1C31F}"/>
              </a:ext>
            </a:extLst>
          </p:cNvPr>
          <p:cNvSpPr/>
          <p:nvPr/>
        </p:nvSpPr>
        <p:spPr>
          <a:xfrm>
            <a:off x="5170790" y="4072550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6ABF73FC-2212-4314-950B-F2BC38FDE2A1}"/>
              </a:ext>
            </a:extLst>
          </p:cNvPr>
          <p:cNvSpPr/>
          <p:nvPr/>
        </p:nvSpPr>
        <p:spPr>
          <a:xfrm>
            <a:off x="5494774" y="4072550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83B90A74-6282-463F-8654-B280E7657B81}"/>
              </a:ext>
            </a:extLst>
          </p:cNvPr>
          <p:cNvSpPr txBox="1"/>
          <p:nvPr/>
        </p:nvSpPr>
        <p:spPr>
          <a:xfrm>
            <a:off x="4982996" y="267429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D6289209-996D-48AB-9BF9-58FAC98160D7}"/>
              </a:ext>
            </a:extLst>
          </p:cNvPr>
          <p:cNvSpPr txBox="1"/>
          <p:nvPr/>
        </p:nvSpPr>
        <p:spPr>
          <a:xfrm>
            <a:off x="4796072" y="297033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7E503238-BC4A-48FC-985E-7E308F463083}"/>
              </a:ext>
            </a:extLst>
          </p:cNvPr>
          <p:cNvSpPr txBox="1"/>
          <p:nvPr/>
        </p:nvSpPr>
        <p:spPr>
          <a:xfrm>
            <a:off x="1134279" y="514048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956D24FA-E5E6-4083-9924-F17EF4E4EF7B}"/>
              </a:ext>
            </a:extLst>
          </p:cNvPr>
          <p:cNvSpPr txBox="1"/>
          <p:nvPr/>
        </p:nvSpPr>
        <p:spPr>
          <a:xfrm>
            <a:off x="1123583" y="480286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2C7C0769-D17F-45C2-8049-E0666A18269B}"/>
              </a:ext>
            </a:extLst>
          </p:cNvPr>
          <p:cNvSpPr txBox="1"/>
          <p:nvPr/>
        </p:nvSpPr>
        <p:spPr>
          <a:xfrm>
            <a:off x="2054511" y="583380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01A928B5-6041-4845-A88F-5F6A839B0FD9}"/>
              </a:ext>
            </a:extLst>
          </p:cNvPr>
          <p:cNvSpPr txBox="1"/>
          <p:nvPr/>
        </p:nvSpPr>
        <p:spPr>
          <a:xfrm>
            <a:off x="2741465" y="493440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185D2575-5DF9-4750-85F6-D79BFD95FEB6}"/>
              </a:ext>
            </a:extLst>
          </p:cNvPr>
          <p:cNvSpPr txBox="1"/>
          <p:nvPr/>
        </p:nvSpPr>
        <p:spPr>
          <a:xfrm>
            <a:off x="2921775" y="46004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73BC16B2-43A7-466E-9ABA-00449DF2BD6B}"/>
              </a:ext>
            </a:extLst>
          </p:cNvPr>
          <p:cNvSpPr txBox="1"/>
          <p:nvPr/>
        </p:nvSpPr>
        <p:spPr>
          <a:xfrm>
            <a:off x="3912039" y="573961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C29285D0-066F-4727-B89B-8D5841179B89}"/>
              </a:ext>
            </a:extLst>
          </p:cNvPr>
          <p:cNvSpPr/>
          <p:nvPr/>
        </p:nvSpPr>
        <p:spPr>
          <a:xfrm rot="5400000">
            <a:off x="5249186" y="5347824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55D616E5-E078-4784-82EE-1FEE4EBF1148}"/>
              </a:ext>
            </a:extLst>
          </p:cNvPr>
          <p:cNvSpPr/>
          <p:nvPr/>
        </p:nvSpPr>
        <p:spPr>
          <a:xfrm rot="5400000">
            <a:off x="5249186" y="5671809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ACC3ACD4-4582-4180-87BA-C4ED57D5F2D6}"/>
              </a:ext>
            </a:extLst>
          </p:cNvPr>
          <p:cNvSpPr/>
          <p:nvPr/>
        </p:nvSpPr>
        <p:spPr>
          <a:xfrm rot="5400000">
            <a:off x="4925202" y="5347824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BC30D852-71CE-4F09-9D0D-5AC6A6B47F04}"/>
              </a:ext>
            </a:extLst>
          </p:cNvPr>
          <p:cNvSpPr/>
          <p:nvPr/>
        </p:nvSpPr>
        <p:spPr>
          <a:xfrm rot="5400000">
            <a:off x="4925202" y="5671809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DD05EDB-5A29-4065-BF10-8C88D383A7AA}"/>
              </a:ext>
            </a:extLst>
          </p:cNvPr>
          <p:cNvSpPr/>
          <p:nvPr/>
        </p:nvSpPr>
        <p:spPr>
          <a:xfrm rot="5400000">
            <a:off x="4601217" y="5347824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06E3020B-D518-471B-829F-00C88463AAA0}"/>
              </a:ext>
            </a:extLst>
          </p:cNvPr>
          <p:cNvSpPr/>
          <p:nvPr/>
        </p:nvSpPr>
        <p:spPr>
          <a:xfrm rot="5400000">
            <a:off x="4601217" y="5671809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1A439A53-8A32-4FC1-8388-E2551AF78F88}"/>
              </a:ext>
            </a:extLst>
          </p:cNvPr>
          <p:cNvSpPr txBox="1"/>
          <p:nvPr/>
        </p:nvSpPr>
        <p:spPr>
          <a:xfrm>
            <a:off x="4921229" y="467375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1F1E97-B767-45DE-B24F-22317B33EAB9}"/>
              </a:ext>
            </a:extLst>
          </p:cNvPr>
          <p:cNvSpPr txBox="1"/>
          <p:nvPr/>
        </p:nvSpPr>
        <p:spPr>
          <a:xfrm>
            <a:off x="4734305" y="496979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1D8C05C-8E71-46DA-8EF8-47A025FF8D02}"/>
              </a:ext>
            </a:extLst>
          </p:cNvPr>
          <p:cNvSpPr/>
          <p:nvPr/>
        </p:nvSpPr>
        <p:spPr>
          <a:xfrm>
            <a:off x="780655" y="5636176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05BAC6C-65B7-4220-838A-B494534AAD9D}"/>
              </a:ext>
            </a:extLst>
          </p:cNvPr>
          <p:cNvSpPr/>
          <p:nvPr/>
        </p:nvSpPr>
        <p:spPr>
          <a:xfrm>
            <a:off x="1104639" y="5636176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5EE1112-BDFF-419E-812C-AB4CA89720DD}"/>
              </a:ext>
            </a:extLst>
          </p:cNvPr>
          <p:cNvSpPr/>
          <p:nvPr/>
        </p:nvSpPr>
        <p:spPr>
          <a:xfrm>
            <a:off x="1428623" y="5636176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3A47B7E3-0809-4ACA-8C1E-EFB956C5A7EE}"/>
              </a:ext>
            </a:extLst>
          </p:cNvPr>
          <p:cNvSpPr/>
          <p:nvPr/>
        </p:nvSpPr>
        <p:spPr>
          <a:xfrm>
            <a:off x="1752608" y="5636176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79D6115-E89A-4C0B-AE50-8B29294F9DDA}"/>
              </a:ext>
            </a:extLst>
          </p:cNvPr>
          <p:cNvSpPr/>
          <p:nvPr/>
        </p:nvSpPr>
        <p:spPr>
          <a:xfrm>
            <a:off x="780655" y="5960160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3DAEC317-AC97-4D67-B73D-20F4CE3976BC}"/>
              </a:ext>
            </a:extLst>
          </p:cNvPr>
          <p:cNvSpPr/>
          <p:nvPr/>
        </p:nvSpPr>
        <p:spPr>
          <a:xfrm>
            <a:off x="1104639" y="5960160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10413A9-071E-43AD-8234-7713D3897888}"/>
              </a:ext>
            </a:extLst>
          </p:cNvPr>
          <p:cNvSpPr/>
          <p:nvPr/>
        </p:nvSpPr>
        <p:spPr>
          <a:xfrm>
            <a:off x="1428623" y="5960160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17B79CC-E96F-467B-B30A-9375704E5590}"/>
              </a:ext>
            </a:extLst>
          </p:cNvPr>
          <p:cNvSpPr/>
          <p:nvPr/>
        </p:nvSpPr>
        <p:spPr>
          <a:xfrm>
            <a:off x="1752608" y="5960160"/>
            <a:ext cx="323984" cy="3239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5321390E-E0B1-4424-A3EE-E4CDEBF15775}"/>
              </a:ext>
            </a:extLst>
          </p:cNvPr>
          <p:cNvGrpSpPr/>
          <p:nvPr/>
        </p:nvGrpSpPr>
        <p:grpSpPr>
          <a:xfrm rot="5400000">
            <a:off x="2396089" y="5633529"/>
            <a:ext cx="1295937" cy="971953"/>
            <a:chOff x="4544455" y="5276313"/>
            <a:chExt cx="1295937" cy="971953"/>
          </a:xfrm>
        </p:grpSpPr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57432220-0F0D-4C49-AB8A-7855A26DD56A}"/>
                </a:ext>
              </a:extLst>
            </p:cNvPr>
            <p:cNvSpPr/>
            <p:nvPr/>
          </p:nvSpPr>
          <p:spPr>
            <a:xfrm>
              <a:off x="4544455" y="5276313"/>
              <a:ext cx="323984" cy="32398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B6790158-5013-42A8-9F63-C5FF93C8E5E3}"/>
                </a:ext>
              </a:extLst>
            </p:cNvPr>
            <p:cNvSpPr/>
            <p:nvPr/>
          </p:nvSpPr>
          <p:spPr>
            <a:xfrm>
              <a:off x="4868440" y="5276313"/>
              <a:ext cx="323984" cy="32398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3A7DFC2-7BE3-4F20-BA15-34956B5E8130}"/>
                </a:ext>
              </a:extLst>
            </p:cNvPr>
            <p:cNvSpPr/>
            <p:nvPr/>
          </p:nvSpPr>
          <p:spPr>
            <a:xfrm>
              <a:off x="5192424" y="5276313"/>
              <a:ext cx="323984" cy="32398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748C70A3-E17D-44A7-B825-F1311573823A}"/>
                </a:ext>
              </a:extLst>
            </p:cNvPr>
            <p:cNvSpPr/>
            <p:nvPr/>
          </p:nvSpPr>
          <p:spPr>
            <a:xfrm>
              <a:off x="5516408" y="5276313"/>
              <a:ext cx="323984" cy="32398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6B2F6E28-11CE-4C35-AAE7-F17329F851C5}"/>
                </a:ext>
              </a:extLst>
            </p:cNvPr>
            <p:cNvSpPr/>
            <p:nvPr/>
          </p:nvSpPr>
          <p:spPr>
            <a:xfrm>
              <a:off x="4544455" y="5600297"/>
              <a:ext cx="323984" cy="32398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E638F94B-656F-4BE8-930B-AE5E1B76A34C}"/>
                </a:ext>
              </a:extLst>
            </p:cNvPr>
            <p:cNvSpPr/>
            <p:nvPr/>
          </p:nvSpPr>
          <p:spPr>
            <a:xfrm>
              <a:off x="4868440" y="5600297"/>
              <a:ext cx="323984" cy="32398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38C94881-A5F1-43EE-BE28-74397B585237}"/>
                </a:ext>
              </a:extLst>
            </p:cNvPr>
            <p:cNvSpPr/>
            <p:nvPr/>
          </p:nvSpPr>
          <p:spPr>
            <a:xfrm>
              <a:off x="5192424" y="5600297"/>
              <a:ext cx="323984" cy="32398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6C8063D-0973-41AF-8306-D0FABBE152E2}"/>
                </a:ext>
              </a:extLst>
            </p:cNvPr>
            <p:cNvSpPr/>
            <p:nvPr/>
          </p:nvSpPr>
          <p:spPr>
            <a:xfrm>
              <a:off x="5516408" y="5600297"/>
              <a:ext cx="323984" cy="32398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AF0513F-8A75-4647-B2A6-6C0D5D763F2B}"/>
                </a:ext>
              </a:extLst>
            </p:cNvPr>
            <p:cNvSpPr/>
            <p:nvPr/>
          </p:nvSpPr>
          <p:spPr>
            <a:xfrm>
              <a:off x="4544455" y="5924282"/>
              <a:ext cx="323984" cy="32398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EAC2F4E7-CBA9-470E-AA88-3518711BAAB3}"/>
                </a:ext>
              </a:extLst>
            </p:cNvPr>
            <p:cNvSpPr/>
            <p:nvPr/>
          </p:nvSpPr>
          <p:spPr>
            <a:xfrm>
              <a:off x="4868440" y="5924282"/>
              <a:ext cx="323984" cy="32398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453A2337-8D8C-4E8D-8694-639D7A3E6087}"/>
                </a:ext>
              </a:extLst>
            </p:cNvPr>
            <p:cNvSpPr/>
            <p:nvPr/>
          </p:nvSpPr>
          <p:spPr>
            <a:xfrm>
              <a:off x="5192424" y="5924282"/>
              <a:ext cx="323984" cy="32398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6A78938C-1040-4274-91C6-421A26103711}"/>
                </a:ext>
              </a:extLst>
            </p:cNvPr>
            <p:cNvSpPr/>
            <p:nvPr/>
          </p:nvSpPr>
          <p:spPr>
            <a:xfrm>
              <a:off x="5516408" y="5924282"/>
              <a:ext cx="323984" cy="32398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6297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05188" y="12998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37800" y="17908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698740" y="17664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0FCF5DB-6EE3-4C8B-B837-16331318EC78}"/>
              </a:ext>
            </a:extLst>
          </p:cNvPr>
          <p:cNvSpPr txBox="1"/>
          <p:nvPr/>
        </p:nvSpPr>
        <p:spPr>
          <a:xfrm>
            <a:off x="5393410" y="4181731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645E32C-EF56-44EE-B2EB-EE200919435F}"/>
              </a:ext>
            </a:extLst>
          </p:cNvPr>
          <p:cNvSpPr txBox="1"/>
          <p:nvPr/>
        </p:nvSpPr>
        <p:spPr>
          <a:xfrm>
            <a:off x="5820703" y="4181731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A04C2F8-0DA0-4B12-80DF-E647D8D9CD85}"/>
              </a:ext>
            </a:extLst>
          </p:cNvPr>
          <p:cNvSpPr txBox="1"/>
          <p:nvPr/>
        </p:nvSpPr>
        <p:spPr>
          <a:xfrm>
            <a:off x="6411912" y="4181731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6796DB5-B9C8-4000-92B7-FED9A8316FDF}"/>
              </a:ext>
            </a:extLst>
          </p:cNvPr>
          <p:cNvSpPr txBox="1"/>
          <p:nvPr/>
        </p:nvSpPr>
        <p:spPr>
          <a:xfrm>
            <a:off x="6958408" y="4184072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9427500" y="510440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9714012" y="510440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9427500" y="539091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9714012" y="539091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9247231" y="4727046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1281871" y="246121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8897974" y="574113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2181211" y="4666816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4338226" y="212008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386381" y="2392647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9035634" y="3756522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3890002" y="35023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5074976" y="335400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4201629" y="602044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527445" y="439538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5791480" y="288564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5791480" y="360948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5791480" y="324756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5791480" y="397140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8443958" y="330172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9106166" y="288299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897C19-F6EA-4CBE-A073-89188BB8104C}"/>
              </a:ext>
            </a:extLst>
          </p:cNvPr>
          <p:cNvSpPr/>
          <p:nvPr/>
        </p:nvSpPr>
        <p:spPr>
          <a:xfrm>
            <a:off x="4497747" y="252107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ED5C2E-7504-4118-A8C5-52B14D7D50BD}"/>
              </a:ext>
            </a:extLst>
          </p:cNvPr>
          <p:cNvSpPr/>
          <p:nvPr/>
        </p:nvSpPr>
        <p:spPr>
          <a:xfrm>
            <a:off x="4497747" y="324491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527FEA-D6E6-4CFE-AED0-BD6B3B3B460B}"/>
              </a:ext>
            </a:extLst>
          </p:cNvPr>
          <p:cNvSpPr/>
          <p:nvPr/>
        </p:nvSpPr>
        <p:spPr>
          <a:xfrm>
            <a:off x="4497747" y="288299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71D0E6-6B09-471F-8AA9-83143C6967FA}"/>
              </a:ext>
            </a:extLst>
          </p:cNvPr>
          <p:cNvSpPr/>
          <p:nvPr/>
        </p:nvSpPr>
        <p:spPr>
          <a:xfrm>
            <a:off x="4497747" y="360683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ACE443-295D-4FA0-BC4A-49D858D7D420}"/>
              </a:ext>
            </a:extLst>
          </p:cNvPr>
          <p:cNvSpPr/>
          <p:nvPr/>
        </p:nvSpPr>
        <p:spPr>
          <a:xfrm>
            <a:off x="4497747" y="396207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944B9E-BABB-4313-B8FB-AD269228861E}"/>
              </a:ext>
            </a:extLst>
          </p:cNvPr>
          <p:cNvSpPr/>
          <p:nvPr/>
        </p:nvSpPr>
        <p:spPr>
          <a:xfrm>
            <a:off x="4497747" y="46859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4268AD-6201-48FB-B880-F71389268CDC}"/>
              </a:ext>
            </a:extLst>
          </p:cNvPr>
          <p:cNvSpPr/>
          <p:nvPr/>
        </p:nvSpPr>
        <p:spPr>
          <a:xfrm>
            <a:off x="4497747" y="43239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247CCB-C5F2-4B13-AE1B-170CB4D7643D}"/>
              </a:ext>
            </a:extLst>
          </p:cNvPr>
          <p:cNvSpPr/>
          <p:nvPr/>
        </p:nvSpPr>
        <p:spPr>
          <a:xfrm>
            <a:off x="4497747" y="504783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AEDD8A-81D0-4053-B58B-592D84EF9618}"/>
              </a:ext>
            </a:extLst>
          </p:cNvPr>
          <p:cNvSpPr/>
          <p:nvPr/>
        </p:nvSpPr>
        <p:spPr>
          <a:xfrm>
            <a:off x="4497747" y="5409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C3F4EE-0352-4686-92FF-34465E44BC08}"/>
              </a:ext>
            </a:extLst>
          </p:cNvPr>
          <p:cNvSpPr txBox="1"/>
          <p:nvPr/>
        </p:nvSpPr>
        <p:spPr>
          <a:xfrm>
            <a:off x="7203292" y="382962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192E91D-0165-425D-AC44-69142E8BBFBE}"/>
              </a:ext>
            </a:extLst>
          </p:cNvPr>
          <p:cNvSpPr txBox="1"/>
          <p:nvPr/>
        </p:nvSpPr>
        <p:spPr>
          <a:xfrm>
            <a:off x="493166" y="1813684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(1*3*3,1*2*2)=&gt;(9,4)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FC3105-A959-4348-9E47-B680E98325B7}"/>
              </a:ext>
            </a:extLst>
          </p:cNvPr>
          <p:cNvSpPr/>
          <p:nvPr/>
        </p:nvSpPr>
        <p:spPr>
          <a:xfrm>
            <a:off x="6785699" y="340146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465B18C-780C-4675-94FF-D3DC17001D11}"/>
              </a:ext>
            </a:extLst>
          </p:cNvPr>
          <p:cNvSpPr/>
          <p:nvPr/>
        </p:nvSpPr>
        <p:spPr>
          <a:xfrm>
            <a:off x="7147619" y="340146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38B9CC4-0F3E-42AB-8EF2-2228D5109335}"/>
              </a:ext>
            </a:extLst>
          </p:cNvPr>
          <p:cNvSpPr/>
          <p:nvPr/>
        </p:nvSpPr>
        <p:spPr>
          <a:xfrm>
            <a:off x="7509539" y="340146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479FF9B-4CCF-4CDA-A6BB-82B531F54C7B}"/>
              </a:ext>
            </a:extLst>
          </p:cNvPr>
          <p:cNvSpPr/>
          <p:nvPr/>
        </p:nvSpPr>
        <p:spPr>
          <a:xfrm>
            <a:off x="7871459" y="340146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32BE56D-5297-42E3-8041-478B8241D858}"/>
              </a:ext>
            </a:extLst>
          </p:cNvPr>
          <p:cNvSpPr txBox="1"/>
          <p:nvPr/>
        </p:nvSpPr>
        <p:spPr>
          <a:xfrm>
            <a:off x="6225675" y="332112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BB38568-72EB-4DDB-AC83-D1742BB63BD8}"/>
              </a:ext>
            </a:extLst>
          </p:cNvPr>
          <p:cNvGrpSpPr/>
          <p:nvPr/>
        </p:nvGrpSpPr>
        <p:grpSpPr>
          <a:xfrm>
            <a:off x="444954" y="2951915"/>
            <a:ext cx="3260420" cy="1477209"/>
            <a:chOff x="444954" y="2951915"/>
            <a:chExt cx="3260420" cy="147720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61B0067-C909-4B73-BC27-2C589AACAEFA}"/>
                </a:ext>
              </a:extLst>
            </p:cNvPr>
            <p:cNvSpPr/>
            <p:nvPr/>
          </p:nvSpPr>
          <p:spPr>
            <a:xfrm>
              <a:off x="444954" y="2951915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7ACEA2E4-9784-4630-B4A8-74E6D21C1EEC}"/>
                </a:ext>
              </a:extLst>
            </p:cNvPr>
            <p:cNvSpPr/>
            <p:nvPr/>
          </p:nvSpPr>
          <p:spPr>
            <a:xfrm>
              <a:off x="806149" y="2951915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AE812F44-C946-4853-9D21-089ACC6AB07A}"/>
                </a:ext>
              </a:extLst>
            </p:cNvPr>
            <p:cNvSpPr/>
            <p:nvPr/>
          </p:nvSpPr>
          <p:spPr>
            <a:xfrm>
              <a:off x="1167344" y="2951915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8399295A-9918-4168-AB5B-AEF90A4FB3BC}"/>
                </a:ext>
              </a:extLst>
            </p:cNvPr>
            <p:cNvSpPr/>
            <p:nvPr/>
          </p:nvSpPr>
          <p:spPr>
            <a:xfrm>
              <a:off x="1528538" y="2951915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6BB29598-78A7-4591-A36F-2F36B9D5B2DC}"/>
                </a:ext>
              </a:extLst>
            </p:cNvPr>
            <p:cNvSpPr/>
            <p:nvPr/>
          </p:nvSpPr>
          <p:spPr>
            <a:xfrm>
              <a:off x="1889733" y="2951915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4DF21314-8C6D-43A6-9F50-9960E5E37868}"/>
                </a:ext>
              </a:extLst>
            </p:cNvPr>
            <p:cNvSpPr/>
            <p:nvPr/>
          </p:nvSpPr>
          <p:spPr>
            <a:xfrm>
              <a:off x="2250928" y="2951915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3CF6758A-1A11-4D47-90AD-7238280D31F2}"/>
                </a:ext>
              </a:extLst>
            </p:cNvPr>
            <p:cNvSpPr/>
            <p:nvPr/>
          </p:nvSpPr>
          <p:spPr>
            <a:xfrm>
              <a:off x="2612123" y="2951915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FD9F0A82-1A35-4D32-89C6-19A2E8CD3ECF}"/>
                </a:ext>
              </a:extLst>
            </p:cNvPr>
            <p:cNvSpPr/>
            <p:nvPr/>
          </p:nvSpPr>
          <p:spPr>
            <a:xfrm>
              <a:off x="2973317" y="2951915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A479D6BC-21DC-4DB1-9338-397D9D8F75C9}"/>
                </a:ext>
              </a:extLst>
            </p:cNvPr>
            <p:cNvSpPr/>
            <p:nvPr/>
          </p:nvSpPr>
          <p:spPr>
            <a:xfrm>
              <a:off x="3334512" y="2951915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BB6D9DF6-985D-47EC-A2A6-BEDF8231E970}"/>
                </a:ext>
              </a:extLst>
            </p:cNvPr>
            <p:cNvSpPr/>
            <p:nvPr/>
          </p:nvSpPr>
          <p:spPr>
            <a:xfrm>
              <a:off x="444954" y="3320697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3FAE55E-9D70-4706-9E58-134DC3FAA9F1}"/>
                </a:ext>
              </a:extLst>
            </p:cNvPr>
            <p:cNvSpPr/>
            <p:nvPr/>
          </p:nvSpPr>
          <p:spPr>
            <a:xfrm>
              <a:off x="806149" y="3320697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2503C8C4-DA81-4D48-9951-C63F3F8F8F5E}"/>
                </a:ext>
              </a:extLst>
            </p:cNvPr>
            <p:cNvSpPr/>
            <p:nvPr/>
          </p:nvSpPr>
          <p:spPr>
            <a:xfrm>
              <a:off x="1167344" y="3320697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D1EEADE6-C93D-4282-8E9C-AD5D6E3B38E5}"/>
                </a:ext>
              </a:extLst>
            </p:cNvPr>
            <p:cNvSpPr/>
            <p:nvPr/>
          </p:nvSpPr>
          <p:spPr>
            <a:xfrm>
              <a:off x="1528538" y="3320697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1181819-4E1C-45CC-8E28-40B04286F8FA}"/>
                </a:ext>
              </a:extLst>
            </p:cNvPr>
            <p:cNvSpPr/>
            <p:nvPr/>
          </p:nvSpPr>
          <p:spPr>
            <a:xfrm>
              <a:off x="1889733" y="3320697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FBDA85F2-3674-45C8-8B81-62FD0C6B21BF}"/>
                </a:ext>
              </a:extLst>
            </p:cNvPr>
            <p:cNvSpPr/>
            <p:nvPr/>
          </p:nvSpPr>
          <p:spPr>
            <a:xfrm>
              <a:off x="2250928" y="3320697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66F2E24C-FD9E-4B8F-A71D-51DC18C01802}"/>
                </a:ext>
              </a:extLst>
            </p:cNvPr>
            <p:cNvSpPr/>
            <p:nvPr/>
          </p:nvSpPr>
          <p:spPr>
            <a:xfrm>
              <a:off x="2612123" y="3320697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B62D577A-D33A-4428-9B1D-B455FC25C5EC}"/>
                </a:ext>
              </a:extLst>
            </p:cNvPr>
            <p:cNvSpPr/>
            <p:nvPr/>
          </p:nvSpPr>
          <p:spPr>
            <a:xfrm>
              <a:off x="2973317" y="3320697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E218A16-B8D6-4221-9786-0BAC891BB8FA}"/>
                </a:ext>
              </a:extLst>
            </p:cNvPr>
            <p:cNvSpPr/>
            <p:nvPr/>
          </p:nvSpPr>
          <p:spPr>
            <a:xfrm>
              <a:off x="3334512" y="3320697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00E18668-A97B-4FA3-B933-DD5A2FE5F174}"/>
                </a:ext>
              </a:extLst>
            </p:cNvPr>
            <p:cNvSpPr/>
            <p:nvPr/>
          </p:nvSpPr>
          <p:spPr>
            <a:xfrm>
              <a:off x="444954" y="3689480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2F2CDB7B-EA12-44A1-82BA-DF2ED05D8271}"/>
                </a:ext>
              </a:extLst>
            </p:cNvPr>
            <p:cNvSpPr/>
            <p:nvPr/>
          </p:nvSpPr>
          <p:spPr>
            <a:xfrm>
              <a:off x="806149" y="3689480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BC4718B-BCC6-4097-9E3D-5CD62AB40057}"/>
                </a:ext>
              </a:extLst>
            </p:cNvPr>
            <p:cNvSpPr/>
            <p:nvPr/>
          </p:nvSpPr>
          <p:spPr>
            <a:xfrm>
              <a:off x="1167344" y="3689480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C6B50D02-8FA8-4581-934F-9AD8892110D1}"/>
                </a:ext>
              </a:extLst>
            </p:cNvPr>
            <p:cNvSpPr/>
            <p:nvPr/>
          </p:nvSpPr>
          <p:spPr>
            <a:xfrm>
              <a:off x="1528538" y="3689480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A6693C8-047C-46AB-96C0-C9C7EF3B05CB}"/>
                </a:ext>
              </a:extLst>
            </p:cNvPr>
            <p:cNvSpPr/>
            <p:nvPr/>
          </p:nvSpPr>
          <p:spPr>
            <a:xfrm>
              <a:off x="1889733" y="3689480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0F6AF96-CDC0-4A63-B414-E65C4DA335EC}"/>
                </a:ext>
              </a:extLst>
            </p:cNvPr>
            <p:cNvSpPr/>
            <p:nvPr/>
          </p:nvSpPr>
          <p:spPr>
            <a:xfrm>
              <a:off x="2250928" y="3689480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0FA339F-FB23-495C-9EA0-38EF5A39CBFB}"/>
                </a:ext>
              </a:extLst>
            </p:cNvPr>
            <p:cNvSpPr/>
            <p:nvPr/>
          </p:nvSpPr>
          <p:spPr>
            <a:xfrm>
              <a:off x="2612123" y="3689480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64F3CD09-7CC0-4B69-826A-602EBA552ACE}"/>
                </a:ext>
              </a:extLst>
            </p:cNvPr>
            <p:cNvSpPr/>
            <p:nvPr/>
          </p:nvSpPr>
          <p:spPr>
            <a:xfrm>
              <a:off x="2973317" y="3689480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2B017C9-3446-4A3D-9EFF-98DBAF0CC09C}"/>
                </a:ext>
              </a:extLst>
            </p:cNvPr>
            <p:cNvSpPr/>
            <p:nvPr/>
          </p:nvSpPr>
          <p:spPr>
            <a:xfrm>
              <a:off x="3334512" y="3689480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A95D32B-5B57-437B-A7A0-F020BB85462E}"/>
                </a:ext>
              </a:extLst>
            </p:cNvPr>
            <p:cNvSpPr/>
            <p:nvPr/>
          </p:nvSpPr>
          <p:spPr>
            <a:xfrm>
              <a:off x="444954" y="4058262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419A1AE-5211-48A6-BB3F-EC5C5F8689A3}"/>
                </a:ext>
              </a:extLst>
            </p:cNvPr>
            <p:cNvSpPr/>
            <p:nvPr/>
          </p:nvSpPr>
          <p:spPr>
            <a:xfrm>
              <a:off x="806149" y="4058262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CA94648-0854-422D-9EE6-45E9DA506E6D}"/>
                </a:ext>
              </a:extLst>
            </p:cNvPr>
            <p:cNvSpPr/>
            <p:nvPr/>
          </p:nvSpPr>
          <p:spPr>
            <a:xfrm>
              <a:off x="1167344" y="4058262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84F8F749-D492-441E-A789-2BA8DA884C0C}"/>
                </a:ext>
              </a:extLst>
            </p:cNvPr>
            <p:cNvSpPr/>
            <p:nvPr/>
          </p:nvSpPr>
          <p:spPr>
            <a:xfrm>
              <a:off x="1528538" y="4058262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274050A1-87D6-43AA-9DFC-A33CF388176A}"/>
                </a:ext>
              </a:extLst>
            </p:cNvPr>
            <p:cNvSpPr/>
            <p:nvPr/>
          </p:nvSpPr>
          <p:spPr>
            <a:xfrm>
              <a:off x="1889733" y="4058262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A21EBAB9-2088-4976-B09A-221C6E7CEABA}"/>
                </a:ext>
              </a:extLst>
            </p:cNvPr>
            <p:cNvSpPr/>
            <p:nvPr/>
          </p:nvSpPr>
          <p:spPr>
            <a:xfrm>
              <a:off x="2250928" y="4058262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6015A91-6E39-41CD-8211-FED49C15D822}"/>
                </a:ext>
              </a:extLst>
            </p:cNvPr>
            <p:cNvSpPr/>
            <p:nvPr/>
          </p:nvSpPr>
          <p:spPr>
            <a:xfrm>
              <a:off x="2612123" y="4058262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9788648C-F2D6-42EB-B5D7-0CB88A9B0424}"/>
                </a:ext>
              </a:extLst>
            </p:cNvPr>
            <p:cNvSpPr/>
            <p:nvPr/>
          </p:nvSpPr>
          <p:spPr>
            <a:xfrm>
              <a:off x="2973317" y="4058262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DBF13E6-635E-4895-9CAC-3DF33A9DC5EA}"/>
                </a:ext>
              </a:extLst>
            </p:cNvPr>
            <p:cNvSpPr/>
            <p:nvPr/>
          </p:nvSpPr>
          <p:spPr>
            <a:xfrm>
              <a:off x="3334512" y="4058262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2D4401-2EB2-4B77-893F-DA4CF7D4815E}"/>
              </a:ext>
            </a:extLst>
          </p:cNvPr>
          <p:cNvSpPr/>
          <p:nvPr/>
        </p:nvSpPr>
        <p:spPr>
          <a:xfrm>
            <a:off x="9158630" y="3244914"/>
            <a:ext cx="544314" cy="2722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16FE345-23F6-4F41-84B7-1B9A8FC1797B}"/>
              </a:ext>
            </a:extLst>
          </p:cNvPr>
          <p:cNvSpPr/>
          <p:nvPr/>
        </p:nvSpPr>
        <p:spPr>
          <a:xfrm>
            <a:off x="9702944" y="3244914"/>
            <a:ext cx="544314" cy="2722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BEE4EED-04A0-47A0-9D50-C712BCBE710B}"/>
              </a:ext>
            </a:extLst>
          </p:cNvPr>
          <p:cNvSpPr/>
          <p:nvPr/>
        </p:nvSpPr>
        <p:spPr>
          <a:xfrm>
            <a:off x="9158630" y="3519640"/>
            <a:ext cx="544314" cy="2722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47EB6D86-A821-4D9B-B790-BFFA06E027CB}"/>
              </a:ext>
            </a:extLst>
          </p:cNvPr>
          <p:cNvSpPr/>
          <p:nvPr/>
        </p:nvSpPr>
        <p:spPr>
          <a:xfrm>
            <a:off x="9702944" y="3519640"/>
            <a:ext cx="544314" cy="2722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506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556466" y="213579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186380" y="203837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485933" y="577451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41419" y="234926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4839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376877" y="365209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87526-FF40-421E-AB03-F65566B1B840}"/>
              </a:ext>
            </a:extLst>
          </p:cNvPr>
          <p:cNvSpPr/>
          <p:nvPr/>
        </p:nvSpPr>
        <p:spPr>
          <a:xfrm>
            <a:off x="1981469" y="37800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E59207-87F1-45F1-A528-3A1CCF9EE2E0}"/>
              </a:ext>
            </a:extLst>
          </p:cNvPr>
          <p:cNvSpPr/>
          <p:nvPr/>
        </p:nvSpPr>
        <p:spPr>
          <a:xfrm>
            <a:off x="2260771" y="37800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A6E7E-A426-4DEA-A93A-3AA40AF1E772}"/>
              </a:ext>
            </a:extLst>
          </p:cNvPr>
          <p:cNvSpPr/>
          <p:nvPr/>
        </p:nvSpPr>
        <p:spPr>
          <a:xfrm>
            <a:off x="2547283" y="37800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79630A-5447-48CD-B8EE-AEECEC215F94}"/>
              </a:ext>
            </a:extLst>
          </p:cNvPr>
          <p:cNvSpPr/>
          <p:nvPr/>
        </p:nvSpPr>
        <p:spPr>
          <a:xfrm>
            <a:off x="2833795" y="37800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1654130" y="442077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1981469" y="4850896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7821693" y="196212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C352E3-74BC-409E-985D-C8AD251EB76D}"/>
              </a:ext>
            </a:extLst>
          </p:cNvPr>
          <p:cNvSpPr/>
          <p:nvPr/>
        </p:nvSpPr>
        <p:spPr>
          <a:xfrm>
            <a:off x="749968" y="252383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6F8456-835E-426E-816E-414C6141BBAA}"/>
              </a:ext>
            </a:extLst>
          </p:cNvPr>
          <p:cNvSpPr/>
          <p:nvPr/>
        </p:nvSpPr>
        <p:spPr>
          <a:xfrm>
            <a:off x="749968" y="324767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7EF429-5C29-4F3E-96D4-6008699F1633}"/>
              </a:ext>
            </a:extLst>
          </p:cNvPr>
          <p:cNvSpPr/>
          <p:nvPr/>
        </p:nvSpPr>
        <p:spPr>
          <a:xfrm>
            <a:off x="749968" y="288575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35620E5-AD1F-4BE8-8439-7030DAC0C54C}"/>
              </a:ext>
            </a:extLst>
          </p:cNvPr>
          <p:cNvSpPr/>
          <p:nvPr/>
        </p:nvSpPr>
        <p:spPr>
          <a:xfrm>
            <a:off x="749968" y="360959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19B71-394E-4B20-BD35-3836F1BE92A1}"/>
              </a:ext>
            </a:extLst>
          </p:cNvPr>
          <p:cNvSpPr/>
          <p:nvPr/>
        </p:nvSpPr>
        <p:spPr>
          <a:xfrm>
            <a:off x="749968" y="39648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07ECE-E89E-45B7-B4E3-7599B21F95AB}"/>
              </a:ext>
            </a:extLst>
          </p:cNvPr>
          <p:cNvSpPr/>
          <p:nvPr/>
        </p:nvSpPr>
        <p:spPr>
          <a:xfrm>
            <a:off x="749968" y="468866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1E7140F-4283-4D7F-9B4E-391CF0AAE5A7}"/>
              </a:ext>
            </a:extLst>
          </p:cNvPr>
          <p:cNvSpPr/>
          <p:nvPr/>
        </p:nvSpPr>
        <p:spPr>
          <a:xfrm>
            <a:off x="749968" y="43267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9BD6F-7916-4BD5-9553-88207E315E7C}"/>
              </a:ext>
            </a:extLst>
          </p:cNvPr>
          <p:cNvSpPr/>
          <p:nvPr/>
        </p:nvSpPr>
        <p:spPr>
          <a:xfrm>
            <a:off x="749968" y="50505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945B2D-542C-49B9-BCA7-703C2AB2B9DF}"/>
              </a:ext>
            </a:extLst>
          </p:cNvPr>
          <p:cNvSpPr/>
          <p:nvPr/>
        </p:nvSpPr>
        <p:spPr>
          <a:xfrm>
            <a:off x="749968" y="54125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90" name="그룹 7189">
            <a:extLst>
              <a:ext uri="{FF2B5EF4-FFF2-40B4-BE49-F238E27FC236}">
                <a16:creationId xmlns:a16="http://schemas.microsoft.com/office/drawing/2014/main" id="{C56A3895-56F6-42BB-8A3F-3CF68896ED60}"/>
              </a:ext>
            </a:extLst>
          </p:cNvPr>
          <p:cNvGrpSpPr/>
          <p:nvPr/>
        </p:nvGrpSpPr>
        <p:grpSpPr>
          <a:xfrm>
            <a:off x="7573422" y="2779024"/>
            <a:ext cx="1248864" cy="2814445"/>
            <a:chOff x="7598594" y="2438481"/>
            <a:chExt cx="1465517" cy="32974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5A6D30C-369D-4963-9927-3779007F4867}"/>
                </a:ext>
              </a:extLst>
            </p:cNvPr>
            <p:cNvSpPr/>
            <p:nvPr/>
          </p:nvSpPr>
          <p:spPr>
            <a:xfrm>
              <a:off x="7598594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B4AB692-24D5-498B-B87F-AB519CA51436}"/>
                </a:ext>
              </a:extLst>
            </p:cNvPr>
            <p:cNvSpPr/>
            <p:nvPr/>
          </p:nvSpPr>
          <p:spPr>
            <a:xfrm>
              <a:off x="796497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9D3AFB4-CB8D-4BC8-8084-13177F4E4775}"/>
                </a:ext>
              </a:extLst>
            </p:cNvPr>
            <p:cNvSpPr/>
            <p:nvPr/>
          </p:nvSpPr>
          <p:spPr>
            <a:xfrm>
              <a:off x="833135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90928FB-172B-43A2-9C71-427089E6B4BC}"/>
                </a:ext>
              </a:extLst>
            </p:cNvPr>
            <p:cNvSpPr/>
            <p:nvPr/>
          </p:nvSpPr>
          <p:spPr>
            <a:xfrm>
              <a:off x="8697732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880881A-0126-4629-BB64-491B371CDC39}"/>
                </a:ext>
              </a:extLst>
            </p:cNvPr>
            <p:cNvSpPr/>
            <p:nvPr/>
          </p:nvSpPr>
          <p:spPr>
            <a:xfrm>
              <a:off x="7598594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F1B8F27-5A44-49D7-B933-2642311A55D4}"/>
                </a:ext>
              </a:extLst>
            </p:cNvPr>
            <p:cNvSpPr/>
            <p:nvPr/>
          </p:nvSpPr>
          <p:spPr>
            <a:xfrm>
              <a:off x="796497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DA0B7F5-5857-489F-8C5C-4AC456A8A809}"/>
                </a:ext>
              </a:extLst>
            </p:cNvPr>
            <p:cNvSpPr/>
            <p:nvPr/>
          </p:nvSpPr>
          <p:spPr>
            <a:xfrm>
              <a:off x="833135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684E66B-DACA-4194-809E-6C728974BED9}"/>
                </a:ext>
              </a:extLst>
            </p:cNvPr>
            <p:cNvSpPr/>
            <p:nvPr/>
          </p:nvSpPr>
          <p:spPr>
            <a:xfrm>
              <a:off x="8697732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324B30-3BA6-4D49-840D-7428693D283E}"/>
                </a:ext>
              </a:extLst>
            </p:cNvPr>
            <p:cNvSpPr/>
            <p:nvPr/>
          </p:nvSpPr>
          <p:spPr>
            <a:xfrm>
              <a:off x="7598594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D82767A-2602-4F72-8C73-D70DF72B51C0}"/>
                </a:ext>
              </a:extLst>
            </p:cNvPr>
            <p:cNvSpPr/>
            <p:nvPr/>
          </p:nvSpPr>
          <p:spPr>
            <a:xfrm>
              <a:off x="796497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B52AB91-8B80-42FA-B5FB-6336FFD26731}"/>
                </a:ext>
              </a:extLst>
            </p:cNvPr>
            <p:cNvSpPr/>
            <p:nvPr/>
          </p:nvSpPr>
          <p:spPr>
            <a:xfrm>
              <a:off x="833135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F6E0E9E-71FD-4FBC-A159-EF62BAB402F9}"/>
                </a:ext>
              </a:extLst>
            </p:cNvPr>
            <p:cNvSpPr/>
            <p:nvPr/>
          </p:nvSpPr>
          <p:spPr>
            <a:xfrm>
              <a:off x="8697732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79B0C28-25D7-49E5-BEBF-7598EF16106F}"/>
                </a:ext>
              </a:extLst>
            </p:cNvPr>
            <p:cNvSpPr/>
            <p:nvPr/>
          </p:nvSpPr>
          <p:spPr>
            <a:xfrm>
              <a:off x="7598594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879E247-0AF0-4697-A51E-CF1E47752438}"/>
                </a:ext>
              </a:extLst>
            </p:cNvPr>
            <p:cNvSpPr/>
            <p:nvPr/>
          </p:nvSpPr>
          <p:spPr>
            <a:xfrm>
              <a:off x="796497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1300764-9FE2-4A37-867E-69E2A875EBDA}"/>
                </a:ext>
              </a:extLst>
            </p:cNvPr>
            <p:cNvSpPr/>
            <p:nvPr/>
          </p:nvSpPr>
          <p:spPr>
            <a:xfrm>
              <a:off x="833135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79A166B-CB91-40C1-A7FE-048086C93D69}"/>
                </a:ext>
              </a:extLst>
            </p:cNvPr>
            <p:cNvSpPr/>
            <p:nvPr/>
          </p:nvSpPr>
          <p:spPr>
            <a:xfrm>
              <a:off x="8697732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344C4B-D091-4EEA-ACC2-FBA84561DF90}"/>
                </a:ext>
              </a:extLst>
            </p:cNvPr>
            <p:cNvSpPr/>
            <p:nvPr/>
          </p:nvSpPr>
          <p:spPr>
            <a:xfrm>
              <a:off x="7598594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C442030-274E-4DEE-A071-D81027DEB108}"/>
                </a:ext>
              </a:extLst>
            </p:cNvPr>
            <p:cNvSpPr/>
            <p:nvPr/>
          </p:nvSpPr>
          <p:spPr>
            <a:xfrm>
              <a:off x="796497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13336732-DC29-4A28-B4F7-8D469E0F08AE}"/>
                </a:ext>
              </a:extLst>
            </p:cNvPr>
            <p:cNvSpPr/>
            <p:nvPr/>
          </p:nvSpPr>
          <p:spPr>
            <a:xfrm>
              <a:off x="833135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A79EA15B-91DE-423F-B1CA-91CF86ACB163}"/>
                </a:ext>
              </a:extLst>
            </p:cNvPr>
            <p:cNvSpPr/>
            <p:nvPr/>
          </p:nvSpPr>
          <p:spPr>
            <a:xfrm>
              <a:off x="8697732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430185B5-5D79-47D0-98C8-F2886D2E3036}"/>
                </a:ext>
              </a:extLst>
            </p:cNvPr>
            <p:cNvSpPr/>
            <p:nvPr/>
          </p:nvSpPr>
          <p:spPr>
            <a:xfrm>
              <a:off x="7598594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FCB5D4BC-1A2A-4075-9CA1-CE7D683EE4E5}"/>
                </a:ext>
              </a:extLst>
            </p:cNvPr>
            <p:cNvSpPr/>
            <p:nvPr/>
          </p:nvSpPr>
          <p:spPr>
            <a:xfrm>
              <a:off x="796497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0C5C7651-C58D-4EF3-934B-00669129272D}"/>
                </a:ext>
              </a:extLst>
            </p:cNvPr>
            <p:cNvSpPr/>
            <p:nvPr/>
          </p:nvSpPr>
          <p:spPr>
            <a:xfrm>
              <a:off x="833135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9F9A9D4C-8F24-4F5A-AC53-910C26610612}"/>
                </a:ext>
              </a:extLst>
            </p:cNvPr>
            <p:cNvSpPr/>
            <p:nvPr/>
          </p:nvSpPr>
          <p:spPr>
            <a:xfrm>
              <a:off x="8697732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직사각형 7175">
              <a:extLst>
                <a:ext uri="{FF2B5EF4-FFF2-40B4-BE49-F238E27FC236}">
                  <a16:creationId xmlns:a16="http://schemas.microsoft.com/office/drawing/2014/main" id="{75421A75-B798-40E5-B3E0-8FEC275C5967}"/>
                </a:ext>
              </a:extLst>
            </p:cNvPr>
            <p:cNvSpPr/>
            <p:nvPr/>
          </p:nvSpPr>
          <p:spPr>
            <a:xfrm>
              <a:off x="7598594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직사각형 7176">
              <a:extLst>
                <a:ext uri="{FF2B5EF4-FFF2-40B4-BE49-F238E27FC236}">
                  <a16:creationId xmlns:a16="http://schemas.microsoft.com/office/drawing/2014/main" id="{97F8FB9F-6CF6-406C-9ACD-DC120D859576}"/>
                </a:ext>
              </a:extLst>
            </p:cNvPr>
            <p:cNvSpPr/>
            <p:nvPr/>
          </p:nvSpPr>
          <p:spPr>
            <a:xfrm>
              <a:off x="796497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642BD069-2CDB-419C-9499-226D64008D94}"/>
                </a:ext>
              </a:extLst>
            </p:cNvPr>
            <p:cNvSpPr/>
            <p:nvPr/>
          </p:nvSpPr>
          <p:spPr>
            <a:xfrm>
              <a:off x="833135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9" name="직사각형 7178">
              <a:extLst>
                <a:ext uri="{FF2B5EF4-FFF2-40B4-BE49-F238E27FC236}">
                  <a16:creationId xmlns:a16="http://schemas.microsoft.com/office/drawing/2014/main" id="{D7D982AC-4427-4A0C-A2D6-CF4830D06BCC}"/>
                </a:ext>
              </a:extLst>
            </p:cNvPr>
            <p:cNvSpPr/>
            <p:nvPr/>
          </p:nvSpPr>
          <p:spPr>
            <a:xfrm>
              <a:off x="8697732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0" name="직사각형 7179">
              <a:extLst>
                <a:ext uri="{FF2B5EF4-FFF2-40B4-BE49-F238E27FC236}">
                  <a16:creationId xmlns:a16="http://schemas.microsoft.com/office/drawing/2014/main" id="{3F38BF9B-4DA3-4BEC-99A7-B3FBF79DF003}"/>
                </a:ext>
              </a:extLst>
            </p:cNvPr>
            <p:cNvSpPr/>
            <p:nvPr/>
          </p:nvSpPr>
          <p:spPr>
            <a:xfrm>
              <a:off x="7598594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1" name="직사각형 7180">
              <a:extLst>
                <a:ext uri="{FF2B5EF4-FFF2-40B4-BE49-F238E27FC236}">
                  <a16:creationId xmlns:a16="http://schemas.microsoft.com/office/drawing/2014/main" id="{22E452F4-EBB3-420A-BBD6-153DEB4E5851}"/>
                </a:ext>
              </a:extLst>
            </p:cNvPr>
            <p:cNvSpPr/>
            <p:nvPr/>
          </p:nvSpPr>
          <p:spPr>
            <a:xfrm>
              <a:off x="796497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2" name="직사각형 7181">
              <a:extLst>
                <a:ext uri="{FF2B5EF4-FFF2-40B4-BE49-F238E27FC236}">
                  <a16:creationId xmlns:a16="http://schemas.microsoft.com/office/drawing/2014/main" id="{37B223A7-9ADD-41DD-A390-C58B9583A32A}"/>
                </a:ext>
              </a:extLst>
            </p:cNvPr>
            <p:cNvSpPr/>
            <p:nvPr/>
          </p:nvSpPr>
          <p:spPr>
            <a:xfrm>
              <a:off x="833135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3" name="직사각형 7182">
              <a:extLst>
                <a:ext uri="{FF2B5EF4-FFF2-40B4-BE49-F238E27FC236}">
                  <a16:creationId xmlns:a16="http://schemas.microsoft.com/office/drawing/2014/main" id="{8E44EFEB-4C50-41D5-BD12-CBC9FEF36DA0}"/>
                </a:ext>
              </a:extLst>
            </p:cNvPr>
            <p:cNvSpPr/>
            <p:nvPr/>
          </p:nvSpPr>
          <p:spPr>
            <a:xfrm>
              <a:off x="8697732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4" name="직사각형 7183">
              <a:extLst>
                <a:ext uri="{FF2B5EF4-FFF2-40B4-BE49-F238E27FC236}">
                  <a16:creationId xmlns:a16="http://schemas.microsoft.com/office/drawing/2014/main" id="{FD117398-2663-47A6-BDD9-A6140D5C3E0F}"/>
                </a:ext>
              </a:extLst>
            </p:cNvPr>
            <p:cNvSpPr/>
            <p:nvPr/>
          </p:nvSpPr>
          <p:spPr>
            <a:xfrm>
              <a:off x="7598594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5" name="직사각형 7184">
              <a:extLst>
                <a:ext uri="{FF2B5EF4-FFF2-40B4-BE49-F238E27FC236}">
                  <a16:creationId xmlns:a16="http://schemas.microsoft.com/office/drawing/2014/main" id="{7B218B53-761F-4734-ACC8-DE44F97DFAD4}"/>
                </a:ext>
              </a:extLst>
            </p:cNvPr>
            <p:cNvSpPr/>
            <p:nvPr/>
          </p:nvSpPr>
          <p:spPr>
            <a:xfrm>
              <a:off x="796497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6" name="직사각형 7185">
              <a:extLst>
                <a:ext uri="{FF2B5EF4-FFF2-40B4-BE49-F238E27FC236}">
                  <a16:creationId xmlns:a16="http://schemas.microsoft.com/office/drawing/2014/main" id="{9485BC66-84E3-40AF-B935-91C4D5D185D2}"/>
                </a:ext>
              </a:extLst>
            </p:cNvPr>
            <p:cNvSpPr/>
            <p:nvPr/>
          </p:nvSpPr>
          <p:spPr>
            <a:xfrm>
              <a:off x="833135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7" name="직사각형 7186">
              <a:extLst>
                <a:ext uri="{FF2B5EF4-FFF2-40B4-BE49-F238E27FC236}">
                  <a16:creationId xmlns:a16="http://schemas.microsoft.com/office/drawing/2014/main" id="{1F1942DA-AAD0-43C3-ABE2-241C82AFE8B9}"/>
                </a:ext>
              </a:extLst>
            </p:cNvPr>
            <p:cNvSpPr/>
            <p:nvPr/>
          </p:nvSpPr>
          <p:spPr>
            <a:xfrm>
              <a:off x="8697732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920343B4-AC3A-4577-97B2-243FCED8AFCC}"/>
              </a:ext>
            </a:extLst>
          </p:cNvPr>
          <p:cNvSpPr txBox="1"/>
          <p:nvPr/>
        </p:nvSpPr>
        <p:spPr>
          <a:xfrm>
            <a:off x="7752860" y="231509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4995149" y="279165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4995149" y="341344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4995149" y="310254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4995149" y="372433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81D338A-5AC0-4896-8877-3944613832B8}"/>
              </a:ext>
            </a:extLst>
          </p:cNvPr>
          <p:cNvSpPr/>
          <p:nvPr/>
        </p:nvSpPr>
        <p:spPr>
          <a:xfrm>
            <a:off x="4995149" y="403879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2266DCD-9B7D-4E89-95B6-380068F67F45}"/>
              </a:ext>
            </a:extLst>
          </p:cNvPr>
          <p:cNvSpPr/>
          <p:nvPr/>
        </p:nvSpPr>
        <p:spPr>
          <a:xfrm>
            <a:off x="4995149" y="46605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3DF3A7F-8B8D-4ED0-AA90-D08CB7787BBE}"/>
              </a:ext>
            </a:extLst>
          </p:cNvPr>
          <p:cNvSpPr/>
          <p:nvPr/>
        </p:nvSpPr>
        <p:spPr>
          <a:xfrm>
            <a:off x="4995149" y="434968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06DE1081-72B0-415A-B3AD-EE6DD193EBA4}"/>
              </a:ext>
            </a:extLst>
          </p:cNvPr>
          <p:cNvSpPr/>
          <p:nvPr/>
        </p:nvSpPr>
        <p:spPr>
          <a:xfrm>
            <a:off x="4995149" y="49714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DC06F702-0E07-4D4F-B2D6-59382D5435D0}"/>
              </a:ext>
            </a:extLst>
          </p:cNvPr>
          <p:cNvSpPr/>
          <p:nvPr/>
        </p:nvSpPr>
        <p:spPr>
          <a:xfrm>
            <a:off x="4995149" y="52759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6A97A08-4525-46D1-9163-DB7DCBED16A6}"/>
              </a:ext>
            </a:extLst>
          </p:cNvPr>
          <p:cNvSpPr/>
          <p:nvPr/>
        </p:nvSpPr>
        <p:spPr>
          <a:xfrm>
            <a:off x="5305520" y="279165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2472F5-F280-4AA5-8949-4DDD732A5340}"/>
              </a:ext>
            </a:extLst>
          </p:cNvPr>
          <p:cNvSpPr/>
          <p:nvPr/>
        </p:nvSpPr>
        <p:spPr>
          <a:xfrm>
            <a:off x="5305520" y="341344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4568D50-2B86-4F90-B450-F4FD4FB21C05}"/>
              </a:ext>
            </a:extLst>
          </p:cNvPr>
          <p:cNvSpPr/>
          <p:nvPr/>
        </p:nvSpPr>
        <p:spPr>
          <a:xfrm>
            <a:off x="5305520" y="310254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708686D-1BA9-4E2B-A809-FD8B743E074E}"/>
              </a:ext>
            </a:extLst>
          </p:cNvPr>
          <p:cNvSpPr/>
          <p:nvPr/>
        </p:nvSpPr>
        <p:spPr>
          <a:xfrm>
            <a:off x="5305520" y="372433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4F24C5A-22CD-476B-B56B-FDCA140D9E7D}"/>
              </a:ext>
            </a:extLst>
          </p:cNvPr>
          <p:cNvSpPr/>
          <p:nvPr/>
        </p:nvSpPr>
        <p:spPr>
          <a:xfrm>
            <a:off x="5305520" y="403879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94761F4C-0FA1-4DEF-BAEE-41EE231C2145}"/>
              </a:ext>
            </a:extLst>
          </p:cNvPr>
          <p:cNvSpPr/>
          <p:nvPr/>
        </p:nvSpPr>
        <p:spPr>
          <a:xfrm>
            <a:off x="5305520" y="46605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660B22A-1CA7-4EB2-B0C2-32544B0D5E31}"/>
              </a:ext>
            </a:extLst>
          </p:cNvPr>
          <p:cNvSpPr/>
          <p:nvPr/>
        </p:nvSpPr>
        <p:spPr>
          <a:xfrm>
            <a:off x="5305520" y="434968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D756790-F953-4DFD-80A9-2A5AB6B77A54}"/>
              </a:ext>
            </a:extLst>
          </p:cNvPr>
          <p:cNvSpPr/>
          <p:nvPr/>
        </p:nvSpPr>
        <p:spPr>
          <a:xfrm>
            <a:off x="5305520" y="49714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E16CCA7-02D5-4E50-9986-7771320C9FA6}"/>
              </a:ext>
            </a:extLst>
          </p:cNvPr>
          <p:cNvSpPr/>
          <p:nvPr/>
        </p:nvSpPr>
        <p:spPr>
          <a:xfrm>
            <a:off x="5305520" y="52759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6FB2D81-1AFC-4B00-A673-E1700B3C7A22}"/>
              </a:ext>
            </a:extLst>
          </p:cNvPr>
          <p:cNvSpPr/>
          <p:nvPr/>
        </p:nvSpPr>
        <p:spPr>
          <a:xfrm>
            <a:off x="5615891" y="279165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E037FDC-592B-4322-A606-27624F59A572}"/>
              </a:ext>
            </a:extLst>
          </p:cNvPr>
          <p:cNvSpPr/>
          <p:nvPr/>
        </p:nvSpPr>
        <p:spPr>
          <a:xfrm>
            <a:off x="5615891" y="341344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795FB1A-9E08-496C-A271-F5C698410791}"/>
              </a:ext>
            </a:extLst>
          </p:cNvPr>
          <p:cNvSpPr/>
          <p:nvPr/>
        </p:nvSpPr>
        <p:spPr>
          <a:xfrm>
            <a:off x="5615891" y="310254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6E7FA0C-DB42-4E52-B376-3DF39990C3FA}"/>
              </a:ext>
            </a:extLst>
          </p:cNvPr>
          <p:cNvSpPr/>
          <p:nvPr/>
        </p:nvSpPr>
        <p:spPr>
          <a:xfrm>
            <a:off x="5615891" y="372433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1052797C-0179-4C4C-8E43-0D03C556C965}"/>
              </a:ext>
            </a:extLst>
          </p:cNvPr>
          <p:cNvSpPr/>
          <p:nvPr/>
        </p:nvSpPr>
        <p:spPr>
          <a:xfrm>
            <a:off x="5615891" y="403879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18B6761E-491A-4423-B399-77F04925F60A}"/>
              </a:ext>
            </a:extLst>
          </p:cNvPr>
          <p:cNvSpPr/>
          <p:nvPr/>
        </p:nvSpPr>
        <p:spPr>
          <a:xfrm>
            <a:off x="5615891" y="46605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999CA9C7-7959-49E5-A33B-7B9F05B44372}"/>
              </a:ext>
            </a:extLst>
          </p:cNvPr>
          <p:cNvSpPr/>
          <p:nvPr/>
        </p:nvSpPr>
        <p:spPr>
          <a:xfrm>
            <a:off x="5615891" y="434968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67128FC-6C55-4692-BCD6-86F4014E5060}"/>
              </a:ext>
            </a:extLst>
          </p:cNvPr>
          <p:cNvSpPr/>
          <p:nvPr/>
        </p:nvSpPr>
        <p:spPr>
          <a:xfrm>
            <a:off x="5615891" y="49714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CE784AD-D42D-482D-95E1-CD8FEEB14C9D}"/>
              </a:ext>
            </a:extLst>
          </p:cNvPr>
          <p:cNvSpPr/>
          <p:nvPr/>
        </p:nvSpPr>
        <p:spPr>
          <a:xfrm>
            <a:off x="5615891" y="52759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1CEE4C6-C5CD-4384-B5D6-E70D234A5608}"/>
              </a:ext>
            </a:extLst>
          </p:cNvPr>
          <p:cNvSpPr/>
          <p:nvPr/>
        </p:nvSpPr>
        <p:spPr>
          <a:xfrm>
            <a:off x="5929294" y="279165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44516D0-3492-4E9D-A2DA-B494332170AE}"/>
              </a:ext>
            </a:extLst>
          </p:cNvPr>
          <p:cNvSpPr/>
          <p:nvPr/>
        </p:nvSpPr>
        <p:spPr>
          <a:xfrm>
            <a:off x="5929294" y="341344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828C282-8FC0-49DB-8AC7-FA4E1C8343D9}"/>
              </a:ext>
            </a:extLst>
          </p:cNvPr>
          <p:cNvSpPr/>
          <p:nvPr/>
        </p:nvSpPr>
        <p:spPr>
          <a:xfrm>
            <a:off x="5929294" y="310254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288CE57-BEAC-42EA-AEBA-5662A7401CEB}"/>
              </a:ext>
            </a:extLst>
          </p:cNvPr>
          <p:cNvSpPr/>
          <p:nvPr/>
        </p:nvSpPr>
        <p:spPr>
          <a:xfrm>
            <a:off x="5929294" y="372433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37E7376-DF30-46E9-9099-F51A0C7B2CE1}"/>
              </a:ext>
            </a:extLst>
          </p:cNvPr>
          <p:cNvSpPr/>
          <p:nvPr/>
        </p:nvSpPr>
        <p:spPr>
          <a:xfrm>
            <a:off x="5929294" y="403879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28B39C8-DA3B-468F-966A-F33EEAD49C90}"/>
              </a:ext>
            </a:extLst>
          </p:cNvPr>
          <p:cNvSpPr/>
          <p:nvPr/>
        </p:nvSpPr>
        <p:spPr>
          <a:xfrm>
            <a:off x="5929294" y="46605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C7E1ED7-53A1-464D-8935-8452C7893ECD}"/>
              </a:ext>
            </a:extLst>
          </p:cNvPr>
          <p:cNvSpPr/>
          <p:nvPr/>
        </p:nvSpPr>
        <p:spPr>
          <a:xfrm>
            <a:off x="5929294" y="434968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042D489-BA65-40D2-8781-12AA19160985}"/>
              </a:ext>
            </a:extLst>
          </p:cNvPr>
          <p:cNvSpPr/>
          <p:nvPr/>
        </p:nvSpPr>
        <p:spPr>
          <a:xfrm>
            <a:off x="5929294" y="49714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8BCC7E8-C4E6-4D71-951F-03A2E55B3EBF}"/>
              </a:ext>
            </a:extLst>
          </p:cNvPr>
          <p:cNvSpPr/>
          <p:nvPr/>
        </p:nvSpPr>
        <p:spPr>
          <a:xfrm>
            <a:off x="5929294" y="52759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33430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222250" y="830883"/>
            <a:ext cx="7237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self.x.shape=(1,1,4,4),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69850" y="2061221"/>
            <a:ext cx="101713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</a:t>
            </a:r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, C, H, W = input_shape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 b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8035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520525" y="792747"/>
            <a:ext cx="8477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b="1">
                <a:solidFill>
                  <a:schemeClr val="tx1"/>
                </a:solidFill>
                <a:latin typeface="Consolas" panose="020B0609020204030204" pitchFamily="49" charset="0"/>
              </a:rPr>
              <a:t>dcol = dcol.reshape(N, out_h, out_w, C, filter_h, filter_w)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C949976-3010-4A85-A419-C622DC4D10FD}"/>
              </a:ext>
            </a:extLst>
          </p:cNvPr>
          <p:cNvSpPr txBox="1"/>
          <p:nvPr/>
        </p:nvSpPr>
        <p:spPr>
          <a:xfrm>
            <a:off x="607261" y="202293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3105FA7-C988-430C-A2A7-4A731BA7E90D}"/>
              </a:ext>
            </a:extLst>
          </p:cNvPr>
          <p:cNvSpPr txBox="1"/>
          <p:nvPr/>
        </p:nvSpPr>
        <p:spPr>
          <a:xfrm>
            <a:off x="562300" y="233383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88DD17B-918C-4D52-8093-AA68377F9BA0}"/>
              </a:ext>
            </a:extLst>
          </p:cNvPr>
          <p:cNvSpPr/>
          <p:nvPr/>
        </p:nvSpPr>
        <p:spPr>
          <a:xfrm>
            <a:off x="2586434" y="3878206"/>
            <a:ext cx="412781" cy="44379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61D65B01-32C5-42CE-A7C1-7D8054E3D6CD}"/>
              </a:ext>
            </a:extLst>
          </p:cNvPr>
          <p:cNvSpPr txBox="1"/>
          <p:nvPr/>
        </p:nvSpPr>
        <p:spPr>
          <a:xfrm>
            <a:off x="6408341" y="118387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B34CBDD2-C7E3-4775-B1F5-2F789A411443}"/>
              </a:ext>
            </a:extLst>
          </p:cNvPr>
          <p:cNvSpPr/>
          <p:nvPr/>
        </p:nvSpPr>
        <p:spPr>
          <a:xfrm>
            <a:off x="3930210" y="1392113"/>
            <a:ext cx="1813511" cy="538174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D0E366C-6952-45F6-85BE-BD9FA2B0705E}"/>
              </a:ext>
            </a:extLst>
          </p:cNvPr>
          <p:cNvSpPr/>
          <p:nvPr/>
        </p:nvSpPr>
        <p:spPr>
          <a:xfrm>
            <a:off x="3968586" y="1434364"/>
            <a:ext cx="1737108" cy="17654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39B86DD3-58C4-427D-9E88-94890A2D4A4A}"/>
              </a:ext>
            </a:extLst>
          </p:cNvPr>
          <p:cNvSpPr/>
          <p:nvPr/>
        </p:nvSpPr>
        <p:spPr>
          <a:xfrm>
            <a:off x="4006652" y="1470439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ABA47275-CF81-4F24-B185-3E40A9A18E06}"/>
              </a:ext>
            </a:extLst>
          </p:cNvPr>
          <p:cNvSpPr/>
          <p:nvPr/>
        </p:nvSpPr>
        <p:spPr>
          <a:xfrm>
            <a:off x="4046300" y="1509027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402C87CF-0948-47E8-A5F7-BA79EB4CBA86}"/>
              </a:ext>
            </a:extLst>
          </p:cNvPr>
          <p:cNvSpPr/>
          <p:nvPr/>
        </p:nvSpPr>
        <p:spPr>
          <a:xfrm>
            <a:off x="4083684" y="1547514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3C9D759A-E8C3-46E7-88CF-0C8AF94F72CF}"/>
              </a:ext>
            </a:extLst>
          </p:cNvPr>
          <p:cNvSpPr/>
          <p:nvPr/>
        </p:nvSpPr>
        <p:spPr>
          <a:xfrm>
            <a:off x="4121750" y="1582344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2BEAD26D-CEF5-4321-A0EC-2729FB1409C6}"/>
              </a:ext>
            </a:extLst>
          </p:cNvPr>
          <p:cNvSpPr/>
          <p:nvPr/>
        </p:nvSpPr>
        <p:spPr>
          <a:xfrm>
            <a:off x="4460257" y="1582344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F080BE77-1A05-4F1B-A5DD-38BDA0187B9D}"/>
              </a:ext>
            </a:extLst>
          </p:cNvPr>
          <p:cNvSpPr/>
          <p:nvPr/>
        </p:nvSpPr>
        <p:spPr>
          <a:xfrm>
            <a:off x="4836830" y="1547514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CE95A362-3984-45E5-9DD5-FCCC809929EA}"/>
              </a:ext>
            </a:extLst>
          </p:cNvPr>
          <p:cNvSpPr/>
          <p:nvPr/>
        </p:nvSpPr>
        <p:spPr>
          <a:xfrm>
            <a:off x="4874896" y="1582344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9644BCFC-8E7A-44F4-8BF4-F458A2DCEBB3}"/>
              </a:ext>
            </a:extLst>
          </p:cNvPr>
          <p:cNvSpPr/>
          <p:nvPr/>
        </p:nvSpPr>
        <p:spPr>
          <a:xfrm>
            <a:off x="5213403" y="1582344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EB1E6E9A-E8A1-4532-9B0D-011CB594C60B}"/>
              </a:ext>
            </a:extLst>
          </p:cNvPr>
          <p:cNvSpPr/>
          <p:nvPr/>
        </p:nvSpPr>
        <p:spPr>
          <a:xfrm>
            <a:off x="4006652" y="2032835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9E987211-1701-44FF-A1F7-66D1D77A127D}"/>
              </a:ext>
            </a:extLst>
          </p:cNvPr>
          <p:cNvSpPr/>
          <p:nvPr/>
        </p:nvSpPr>
        <p:spPr>
          <a:xfrm>
            <a:off x="4046300" y="2071424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2D73BD0-3EAA-4D68-A711-F4B9AADF211C}"/>
              </a:ext>
            </a:extLst>
          </p:cNvPr>
          <p:cNvSpPr/>
          <p:nvPr/>
        </p:nvSpPr>
        <p:spPr>
          <a:xfrm>
            <a:off x="4083684" y="2109911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A68AA962-ADBB-400D-B232-749AA1C9DD86}"/>
              </a:ext>
            </a:extLst>
          </p:cNvPr>
          <p:cNvSpPr/>
          <p:nvPr/>
        </p:nvSpPr>
        <p:spPr>
          <a:xfrm>
            <a:off x="4121750" y="2144741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F5540199-C218-4428-A38F-57049DE0F28C}"/>
              </a:ext>
            </a:extLst>
          </p:cNvPr>
          <p:cNvSpPr/>
          <p:nvPr/>
        </p:nvSpPr>
        <p:spPr>
          <a:xfrm>
            <a:off x="4460257" y="2144741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18B90AD4-13CC-4CCC-9137-A31A2453C155}"/>
              </a:ext>
            </a:extLst>
          </p:cNvPr>
          <p:cNvSpPr/>
          <p:nvPr/>
        </p:nvSpPr>
        <p:spPr>
          <a:xfrm>
            <a:off x="4836830" y="2109911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DB83E079-96A2-4D9E-BD72-D2F7BD2DCD54}"/>
              </a:ext>
            </a:extLst>
          </p:cNvPr>
          <p:cNvSpPr/>
          <p:nvPr/>
        </p:nvSpPr>
        <p:spPr>
          <a:xfrm>
            <a:off x="4874896" y="2144741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DA2EF445-0428-41FA-BA61-36151D3C0943}"/>
              </a:ext>
            </a:extLst>
          </p:cNvPr>
          <p:cNvSpPr/>
          <p:nvPr/>
        </p:nvSpPr>
        <p:spPr>
          <a:xfrm>
            <a:off x="5213403" y="2144741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7F7F2ABF-154C-4138-BF1E-7E20E3E7D0C9}"/>
              </a:ext>
            </a:extLst>
          </p:cNvPr>
          <p:cNvSpPr/>
          <p:nvPr/>
        </p:nvSpPr>
        <p:spPr>
          <a:xfrm>
            <a:off x="4006652" y="2595231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93E5922B-3595-42FA-8B73-00F8A756D39C}"/>
              </a:ext>
            </a:extLst>
          </p:cNvPr>
          <p:cNvSpPr/>
          <p:nvPr/>
        </p:nvSpPr>
        <p:spPr>
          <a:xfrm>
            <a:off x="4046300" y="2633820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7F59EDDE-784E-47F8-B2B0-CCF691F81909}"/>
              </a:ext>
            </a:extLst>
          </p:cNvPr>
          <p:cNvSpPr/>
          <p:nvPr/>
        </p:nvSpPr>
        <p:spPr>
          <a:xfrm>
            <a:off x="4083684" y="2672307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465DB54E-26A3-4187-A663-1C96D69B9337}"/>
              </a:ext>
            </a:extLst>
          </p:cNvPr>
          <p:cNvSpPr/>
          <p:nvPr/>
        </p:nvSpPr>
        <p:spPr>
          <a:xfrm>
            <a:off x="4121750" y="2707137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2FFCE526-FB3B-4F1A-BCDC-AA8C01DE067E}"/>
              </a:ext>
            </a:extLst>
          </p:cNvPr>
          <p:cNvSpPr/>
          <p:nvPr/>
        </p:nvSpPr>
        <p:spPr>
          <a:xfrm>
            <a:off x="4460257" y="2707137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4D61D533-9C97-42BD-AB09-617A7AC22232}"/>
              </a:ext>
            </a:extLst>
          </p:cNvPr>
          <p:cNvSpPr/>
          <p:nvPr/>
        </p:nvSpPr>
        <p:spPr>
          <a:xfrm>
            <a:off x="4836830" y="2672307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E66FC386-DBE5-49CE-9D0D-1A41D2CC5B0E}"/>
              </a:ext>
            </a:extLst>
          </p:cNvPr>
          <p:cNvSpPr/>
          <p:nvPr/>
        </p:nvSpPr>
        <p:spPr>
          <a:xfrm>
            <a:off x="4874896" y="2707137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145B9854-AD5A-40C0-A368-81BF15AE7D69}"/>
              </a:ext>
            </a:extLst>
          </p:cNvPr>
          <p:cNvSpPr/>
          <p:nvPr/>
        </p:nvSpPr>
        <p:spPr>
          <a:xfrm>
            <a:off x="5213403" y="2707137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958076C-152D-4C38-8370-3C457132D3E3}"/>
              </a:ext>
            </a:extLst>
          </p:cNvPr>
          <p:cNvSpPr/>
          <p:nvPr/>
        </p:nvSpPr>
        <p:spPr>
          <a:xfrm>
            <a:off x="3968586" y="3199800"/>
            <a:ext cx="1737108" cy="17654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1937E527-8C9B-4FD5-A7D0-464D76CF7860}"/>
              </a:ext>
            </a:extLst>
          </p:cNvPr>
          <p:cNvSpPr/>
          <p:nvPr/>
        </p:nvSpPr>
        <p:spPr>
          <a:xfrm>
            <a:off x="4006652" y="3235875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84C93DD6-0509-4A2C-98D6-A5B3204F5269}"/>
              </a:ext>
            </a:extLst>
          </p:cNvPr>
          <p:cNvSpPr/>
          <p:nvPr/>
        </p:nvSpPr>
        <p:spPr>
          <a:xfrm>
            <a:off x="4046300" y="3274463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B9C99506-779F-47B0-BF76-3DA8A91F3E32}"/>
              </a:ext>
            </a:extLst>
          </p:cNvPr>
          <p:cNvSpPr/>
          <p:nvPr/>
        </p:nvSpPr>
        <p:spPr>
          <a:xfrm>
            <a:off x="4083684" y="3312950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F370DA6E-B8D2-430F-92A5-11C9D9C97D80}"/>
              </a:ext>
            </a:extLst>
          </p:cNvPr>
          <p:cNvSpPr/>
          <p:nvPr/>
        </p:nvSpPr>
        <p:spPr>
          <a:xfrm>
            <a:off x="4121750" y="3347780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7EF75713-3B44-4952-BEFA-3B0513CF76F3}"/>
              </a:ext>
            </a:extLst>
          </p:cNvPr>
          <p:cNvSpPr/>
          <p:nvPr/>
        </p:nvSpPr>
        <p:spPr>
          <a:xfrm>
            <a:off x="4460257" y="3347780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0D646AE6-FBD5-4647-A546-F7F884E0384B}"/>
              </a:ext>
            </a:extLst>
          </p:cNvPr>
          <p:cNvSpPr/>
          <p:nvPr/>
        </p:nvSpPr>
        <p:spPr>
          <a:xfrm>
            <a:off x="4836830" y="3312950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3931A5FE-0497-4A85-8F43-85B67CB1C955}"/>
              </a:ext>
            </a:extLst>
          </p:cNvPr>
          <p:cNvSpPr/>
          <p:nvPr/>
        </p:nvSpPr>
        <p:spPr>
          <a:xfrm>
            <a:off x="4874896" y="3347780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30D179D2-E14A-471D-AE53-F26E1DE11C99}"/>
              </a:ext>
            </a:extLst>
          </p:cNvPr>
          <p:cNvSpPr/>
          <p:nvPr/>
        </p:nvSpPr>
        <p:spPr>
          <a:xfrm>
            <a:off x="5213403" y="3347780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16B82709-2B52-4CAF-AC49-62DFBB1C0B26}"/>
              </a:ext>
            </a:extLst>
          </p:cNvPr>
          <p:cNvSpPr/>
          <p:nvPr/>
        </p:nvSpPr>
        <p:spPr>
          <a:xfrm>
            <a:off x="4006652" y="3798271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B7ACA305-F171-43A7-B988-E9669506E21D}"/>
              </a:ext>
            </a:extLst>
          </p:cNvPr>
          <p:cNvSpPr/>
          <p:nvPr/>
        </p:nvSpPr>
        <p:spPr>
          <a:xfrm>
            <a:off x="4046300" y="3836860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DB865CA3-51E9-4DBC-82B5-8AAE0356BF43}"/>
              </a:ext>
            </a:extLst>
          </p:cNvPr>
          <p:cNvSpPr/>
          <p:nvPr/>
        </p:nvSpPr>
        <p:spPr>
          <a:xfrm>
            <a:off x="4083684" y="3875347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847437D2-398B-4C25-9C95-35657762712F}"/>
              </a:ext>
            </a:extLst>
          </p:cNvPr>
          <p:cNvSpPr/>
          <p:nvPr/>
        </p:nvSpPr>
        <p:spPr>
          <a:xfrm>
            <a:off x="4121750" y="3910177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C796F690-16CF-4529-8DDF-42DA7C7073F5}"/>
              </a:ext>
            </a:extLst>
          </p:cNvPr>
          <p:cNvSpPr/>
          <p:nvPr/>
        </p:nvSpPr>
        <p:spPr>
          <a:xfrm>
            <a:off x="4460257" y="3910177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48B892BB-52E6-44ED-A3E4-95C2AA597D49}"/>
              </a:ext>
            </a:extLst>
          </p:cNvPr>
          <p:cNvSpPr/>
          <p:nvPr/>
        </p:nvSpPr>
        <p:spPr>
          <a:xfrm>
            <a:off x="4836830" y="3875347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371F639A-ECD3-4FB5-97B4-ECEF970C46F5}"/>
              </a:ext>
            </a:extLst>
          </p:cNvPr>
          <p:cNvSpPr/>
          <p:nvPr/>
        </p:nvSpPr>
        <p:spPr>
          <a:xfrm>
            <a:off x="4874896" y="3910177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878B1E0E-6AD0-4AE9-9F03-7BAE5B43B83C}"/>
              </a:ext>
            </a:extLst>
          </p:cNvPr>
          <p:cNvSpPr/>
          <p:nvPr/>
        </p:nvSpPr>
        <p:spPr>
          <a:xfrm>
            <a:off x="5213403" y="3910177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5F87FF6D-E712-4DE2-9B65-2018FD4AE568}"/>
              </a:ext>
            </a:extLst>
          </p:cNvPr>
          <p:cNvSpPr/>
          <p:nvPr/>
        </p:nvSpPr>
        <p:spPr>
          <a:xfrm>
            <a:off x="4006652" y="4360667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22F4D77C-E278-4408-98B0-4415D5CF2748}"/>
              </a:ext>
            </a:extLst>
          </p:cNvPr>
          <p:cNvSpPr/>
          <p:nvPr/>
        </p:nvSpPr>
        <p:spPr>
          <a:xfrm>
            <a:off x="4046300" y="4399256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A73409D5-236D-40C5-8DE1-A6D6C451E424}"/>
              </a:ext>
            </a:extLst>
          </p:cNvPr>
          <p:cNvSpPr/>
          <p:nvPr/>
        </p:nvSpPr>
        <p:spPr>
          <a:xfrm>
            <a:off x="4083684" y="4437743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3C5D195-E302-4736-AA7A-A6D5679A8C17}"/>
              </a:ext>
            </a:extLst>
          </p:cNvPr>
          <p:cNvSpPr/>
          <p:nvPr/>
        </p:nvSpPr>
        <p:spPr>
          <a:xfrm>
            <a:off x="4121750" y="4472573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21449C47-576E-4CDA-A3E8-B4A772857851}"/>
              </a:ext>
            </a:extLst>
          </p:cNvPr>
          <p:cNvSpPr/>
          <p:nvPr/>
        </p:nvSpPr>
        <p:spPr>
          <a:xfrm>
            <a:off x="4460257" y="4472573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F6C9AF74-7680-47FB-9597-AD71B49FCFF9}"/>
              </a:ext>
            </a:extLst>
          </p:cNvPr>
          <p:cNvSpPr/>
          <p:nvPr/>
        </p:nvSpPr>
        <p:spPr>
          <a:xfrm>
            <a:off x="4836830" y="4437743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C75D917E-91A1-4F49-926E-A9A8F98741B6}"/>
              </a:ext>
            </a:extLst>
          </p:cNvPr>
          <p:cNvSpPr/>
          <p:nvPr/>
        </p:nvSpPr>
        <p:spPr>
          <a:xfrm>
            <a:off x="4874896" y="4472573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D983F326-0D74-46B8-B8B5-9C5C2DC80A4E}"/>
              </a:ext>
            </a:extLst>
          </p:cNvPr>
          <p:cNvSpPr/>
          <p:nvPr/>
        </p:nvSpPr>
        <p:spPr>
          <a:xfrm>
            <a:off x="5213403" y="4472573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B3044CFE-2AB4-4760-9A5E-021880F7C62C}"/>
              </a:ext>
            </a:extLst>
          </p:cNvPr>
          <p:cNvSpPr/>
          <p:nvPr/>
        </p:nvSpPr>
        <p:spPr>
          <a:xfrm>
            <a:off x="3968586" y="4965236"/>
            <a:ext cx="1737108" cy="17654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EAD525DA-F425-4296-88EE-344E50875863}"/>
              </a:ext>
            </a:extLst>
          </p:cNvPr>
          <p:cNvSpPr/>
          <p:nvPr/>
        </p:nvSpPr>
        <p:spPr>
          <a:xfrm>
            <a:off x="4006652" y="5001311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ACBB9534-CB55-41AA-9F44-EFDC8BC311FC}"/>
              </a:ext>
            </a:extLst>
          </p:cNvPr>
          <p:cNvSpPr/>
          <p:nvPr/>
        </p:nvSpPr>
        <p:spPr>
          <a:xfrm>
            <a:off x="4046300" y="5039899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27E688A-8D97-4114-8D57-D2B8F5749D58}"/>
              </a:ext>
            </a:extLst>
          </p:cNvPr>
          <p:cNvSpPr/>
          <p:nvPr/>
        </p:nvSpPr>
        <p:spPr>
          <a:xfrm>
            <a:off x="4083684" y="5078386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F434BC57-2DEA-43B8-B06E-846DC021CE95}"/>
              </a:ext>
            </a:extLst>
          </p:cNvPr>
          <p:cNvSpPr/>
          <p:nvPr/>
        </p:nvSpPr>
        <p:spPr>
          <a:xfrm>
            <a:off x="4121750" y="5113216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8857BEB-34C1-466A-8CA9-6F1D966BCFEE}"/>
              </a:ext>
            </a:extLst>
          </p:cNvPr>
          <p:cNvSpPr/>
          <p:nvPr/>
        </p:nvSpPr>
        <p:spPr>
          <a:xfrm>
            <a:off x="4460257" y="5113216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9EDA16B0-74BE-4B98-AD73-9CE7301548CB}"/>
              </a:ext>
            </a:extLst>
          </p:cNvPr>
          <p:cNvSpPr/>
          <p:nvPr/>
        </p:nvSpPr>
        <p:spPr>
          <a:xfrm>
            <a:off x="4836830" y="5078386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9BE7EF20-CBF9-4E8B-A7E2-C46E9F52747B}"/>
              </a:ext>
            </a:extLst>
          </p:cNvPr>
          <p:cNvSpPr/>
          <p:nvPr/>
        </p:nvSpPr>
        <p:spPr>
          <a:xfrm>
            <a:off x="4874896" y="5113216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E5E2681E-0ED7-4943-A9D2-A27F99B09993}"/>
              </a:ext>
            </a:extLst>
          </p:cNvPr>
          <p:cNvSpPr/>
          <p:nvPr/>
        </p:nvSpPr>
        <p:spPr>
          <a:xfrm>
            <a:off x="5213403" y="5113216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5B626260-0901-45D2-A9E5-DD41129BF8E8}"/>
              </a:ext>
            </a:extLst>
          </p:cNvPr>
          <p:cNvSpPr/>
          <p:nvPr/>
        </p:nvSpPr>
        <p:spPr>
          <a:xfrm>
            <a:off x="4006652" y="5563707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51223482-12A2-4253-8C09-59B55DA51E9F}"/>
              </a:ext>
            </a:extLst>
          </p:cNvPr>
          <p:cNvSpPr/>
          <p:nvPr/>
        </p:nvSpPr>
        <p:spPr>
          <a:xfrm>
            <a:off x="4046300" y="5602296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545C089D-C493-4257-A69D-0C77560BDBAC}"/>
              </a:ext>
            </a:extLst>
          </p:cNvPr>
          <p:cNvSpPr/>
          <p:nvPr/>
        </p:nvSpPr>
        <p:spPr>
          <a:xfrm>
            <a:off x="4083684" y="5640783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A556903C-D155-4D4C-86ED-DDF76C69B92C}"/>
              </a:ext>
            </a:extLst>
          </p:cNvPr>
          <p:cNvSpPr/>
          <p:nvPr/>
        </p:nvSpPr>
        <p:spPr>
          <a:xfrm>
            <a:off x="4121750" y="5675613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432DD673-6ECB-4BB8-91F2-AC85494CF572}"/>
              </a:ext>
            </a:extLst>
          </p:cNvPr>
          <p:cNvSpPr/>
          <p:nvPr/>
        </p:nvSpPr>
        <p:spPr>
          <a:xfrm>
            <a:off x="4460257" y="5675613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31462813-F12D-474C-A93B-9FB615CEC58C}"/>
              </a:ext>
            </a:extLst>
          </p:cNvPr>
          <p:cNvSpPr/>
          <p:nvPr/>
        </p:nvSpPr>
        <p:spPr>
          <a:xfrm>
            <a:off x="4836830" y="5640783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5F11D64-CACA-4D73-ACFC-E461EF709B38}"/>
              </a:ext>
            </a:extLst>
          </p:cNvPr>
          <p:cNvSpPr/>
          <p:nvPr/>
        </p:nvSpPr>
        <p:spPr>
          <a:xfrm>
            <a:off x="4874896" y="5675613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C30FAFD2-F52E-4CD9-A803-66851FCFAADD}"/>
              </a:ext>
            </a:extLst>
          </p:cNvPr>
          <p:cNvSpPr/>
          <p:nvPr/>
        </p:nvSpPr>
        <p:spPr>
          <a:xfrm>
            <a:off x="5213403" y="5675613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06D5FDE6-E40D-490B-AF04-5022C83B2B30}"/>
              </a:ext>
            </a:extLst>
          </p:cNvPr>
          <p:cNvSpPr/>
          <p:nvPr/>
        </p:nvSpPr>
        <p:spPr>
          <a:xfrm>
            <a:off x="4006652" y="6126103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517A2351-3C52-43DC-9AE6-0DEFA5EBC22F}"/>
              </a:ext>
            </a:extLst>
          </p:cNvPr>
          <p:cNvSpPr/>
          <p:nvPr/>
        </p:nvSpPr>
        <p:spPr>
          <a:xfrm>
            <a:off x="4046300" y="6164692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D26A43E1-AA20-4E3B-ACB7-564108A058C4}"/>
              </a:ext>
            </a:extLst>
          </p:cNvPr>
          <p:cNvSpPr/>
          <p:nvPr/>
        </p:nvSpPr>
        <p:spPr>
          <a:xfrm>
            <a:off x="4083684" y="6203179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13B2863F-D084-4722-854D-7A5E7121301C}"/>
              </a:ext>
            </a:extLst>
          </p:cNvPr>
          <p:cNvSpPr/>
          <p:nvPr/>
        </p:nvSpPr>
        <p:spPr>
          <a:xfrm>
            <a:off x="4121750" y="6238009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86826274-A361-4AF0-9151-A33418B585C3}"/>
              </a:ext>
            </a:extLst>
          </p:cNvPr>
          <p:cNvSpPr/>
          <p:nvPr/>
        </p:nvSpPr>
        <p:spPr>
          <a:xfrm>
            <a:off x="4460257" y="6238009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C879DD50-F488-44D5-92EB-8B614B462E7C}"/>
              </a:ext>
            </a:extLst>
          </p:cNvPr>
          <p:cNvSpPr/>
          <p:nvPr/>
        </p:nvSpPr>
        <p:spPr>
          <a:xfrm>
            <a:off x="4836830" y="6203179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E52DD3D4-90F2-4B32-957E-506E43A17B0A}"/>
              </a:ext>
            </a:extLst>
          </p:cNvPr>
          <p:cNvSpPr/>
          <p:nvPr/>
        </p:nvSpPr>
        <p:spPr>
          <a:xfrm>
            <a:off x="4874896" y="6238009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75455AB3-DA43-4F68-B845-3570C2D6A736}"/>
              </a:ext>
            </a:extLst>
          </p:cNvPr>
          <p:cNvSpPr/>
          <p:nvPr/>
        </p:nvSpPr>
        <p:spPr>
          <a:xfrm>
            <a:off x="5213403" y="6238009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E2174F6D-E9FA-4816-AD52-2E684A5E0463}"/>
              </a:ext>
            </a:extLst>
          </p:cNvPr>
          <p:cNvSpPr/>
          <p:nvPr/>
        </p:nvSpPr>
        <p:spPr>
          <a:xfrm>
            <a:off x="463740" y="28942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59148339-B8F8-404B-987D-CB3910075C5A}"/>
              </a:ext>
            </a:extLst>
          </p:cNvPr>
          <p:cNvSpPr/>
          <p:nvPr/>
        </p:nvSpPr>
        <p:spPr>
          <a:xfrm>
            <a:off x="463740" y="351606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138CC618-8039-4A5A-8E04-5E2C89090B07}"/>
              </a:ext>
            </a:extLst>
          </p:cNvPr>
          <p:cNvSpPr/>
          <p:nvPr/>
        </p:nvSpPr>
        <p:spPr>
          <a:xfrm>
            <a:off x="463740" y="32051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F18D0622-98B5-48E1-8B5B-164446B2FC34}"/>
              </a:ext>
            </a:extLst>
          </p:cNvPr>
          <p:cNvSpPr/>
          <p:nvPr/>
        </p:nvSpPr>
        <p:spPr>
          <a:xfrm>
            <a:off x="463740" y="382696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747C013C-E996-44AF-A31B-71C2A1E58EAC}"/>
              </a:ext>
            </a:extLst>
          </p:cNvPr>
          <p:cNvSpPr/>
          <p:nvPr/>
        </p:nvSpPr>
        <p:spPr>
          <a:xfrm>
            <a:off x="463740" y="414141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9B716277-92FC-456F-A43F-853494E892DF}"/>
              </a:ext>
            </a:extLst>
          </p:cNvPr>
          <p:cNvSpPr/>
          <p:nvPr/>
        </p:nvSpPr>
        <p:spPr>
          <a:xfrm>
            <a:off x="463740" y="476320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9B91F4CA-40FE-4845-A1F9-0A65DDDB1691}"/>
              </a:ext>
            </a:extLst>
          </p:cNvPr>
          <p:cNvSpPr/>
          <p:nvPr/>
        </p:nvSpPr>
        <p:spPr>
          <a:xfrm>
            <a:off x="463740" y="445231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DBDBDF94-997B-4ADD-BE7F-B655241B5CFA}"/>
              </a:ext>
            </a:extLst>
          </p:cNvPr>
          <p:cNvSpPr/>
          <p:nvPr/>
        </p:nvSpPr>
        <p:spPr>
          <a:xfrm>
            <a:off x="463740" y="50740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45F5535D-D004-40E3-BC6D-1190F2DE24B2}"/>
              </a:ext>
            </a:extLst>
          </p:cNvPr>
          <p:cNvSpPr/>
          <p:nvPr/>
        </p:nvSpPr>
        <p:spPr>
          <a:xfrm>
            <a:off x="463740" y="537853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76C85430-42B6-4813-A649-9C0B200F04A8}"/>
              </a:ext>
            </a:extLst>
          </p:cNvPr>
          <p:cNvSpPr/>
          <p:nvPr/>
        </p:nvSpPr>
        <p:spPr>
          <a:xfrm>
            <a:off x="774111" y="28942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A69A5291-12B4-45B0-B0A3-A41A48552278}"/>
              </a:ext>
            </a:extLst>
          </p:cNvPr>
          <p:cNvSpPr/>
          <p:nvPr/>
        </p:nvSpPr>
        <p:spPr>
          <a:xfrm>
            <a:off x="774111" y="351606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FAAD63C3-FBFD-477A-B6B3-B4E354487EB6}"/>
              </a:ext>
            </a:extLst>
          </p:cNvPr>
          <p:cNvSpPr/>
          <p:nvPr/>
        </p:nvSpPr>
        <p:spPr>
          <a:xfrm>
            <a:off x="774111" y="32051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3C579A97-0032-475D-AFD4-65E45017086E}"/>
              </a:ext>
            </a:extLst>
          </p:cNvPr>
          <p:cNvSpPr/>
          <p:nvPr/>
        </p:nvSpPr>
        <p:spPr>
          <a:xfrm>
            <a:off x="774111" y="382696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F8A32D7F-CE99-45F0-9DC0-FB06BB968ECE}"/>
              </a:ext>
            </a:extLst>
          </p:cNvPr>
          <p:cNvSpPr/>
          <p:nvPr/>
        </p:nvSpPr>
        <p:spPr>
          <a:xfrm>
            <a:off x="774111" y="414141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D1784DA-3600-467E-9CE8-1C62D3D619AD}"/>
              </a:ext>
            </a:extLst>
          </p:cNvPr>
          <p:cNvSpPr/>
          <p:nvPr/>
        </p:nvSpPr>
        <p:spPr>
          <a:xfrm>
            <a:off x="774111" y="476320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92B767E3-6AD7-473B-9812-EAC0E641FA35}"/>
              </a:ext>
            </a:extLst>
          </p:cNvPr>
          <p:cNvSpPr/>
          <p:nvPr/>
        </p:nvSpPr>
        <p:spPr>
          <a:xfrm>
            <a:off x="774111" y="445231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FFCFC626-25E5-4D32-8F45-C735EBC85BDB}"/>
              </a:ext>
            </a:extLst>
          </p:cNvPr>
          <p:cNvSpPr/>
          <p:nvPr/>
        </p:nvSpPr>
        <p:spPr>
          <a:xfrm>
            <a:off x="774111" y="50740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5CB6072B-0858-4FA1-AF6D-AC452C11EC4A}"/>
              </a:ext>
            </a:extLst>
          </p:cNvPr>
          <p:cNvSpPr/>
          <p:nvPr/>
        </p:nvSpPr>
        <p:spPr>
          <a:xfrm>
            <a:off x="774111" y="537853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67F121D0-9398-4BFE-B979-2CE832B84E43}"/>
              </a:ext>
            </a:extLst>
          </p:cNvPr>
          <p:cNvSpPr/>
          <p:nvPr/>
        </p:nvSpPr>
        <p:spPr>
          <a:xfrm>
            <a:off x="1084482" y="28942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6746DBA0-3189-4E98-AAA4-2895D52F886A}"/>
              </a:ext>
            </a:extLst>
          </p:cNvPr>
          <p:cNvSpPr/>
          <p:nvPr/>
        </p:nvSpPr>
        <p:spPr>
          <a:xfrm>
            <a:off x="1084482" y="351606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5FD0F77B-1075-49EC-9C8F-8BDD6E2F549F}"/>
              </a:ext>
            </a:extLst>
          </p:cNvPr>
          <p:cNvSpPr/>
          <p:nvPr/>
        </p:nvSpPr>
        <p:spPr>
          <a:xfrm>
            <a:off x="1084482" y="32051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25CB3D1C-2E48-4D82-A860-85F976DBC3E0}"/>
              </a:ext>
            </a:extLst>
          </p:cNvPr>
          <p:cNvSpPr/>
          <p:nvPr/>
        </p:nvSpPr>
        <p:spPr>
          <a:xfrm>
            <a:off x="1084482" y="382696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76DA9412-2E6A-4A35-87BF-FC74FB7B78A4}"/>
              </a:ext>
            </a:extLst>
          </p:cNvPr>
          <p:cNvSpPr/>
          <p:nvPr/>
        </p:nvSpPr>
        <p:spPr>
          <a:xfrm>
            <a:off x="1084482" y="414141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4C98A3A-8A37-4521-9C20-1524975BCDE5}"/>
              </a:ext>
            </a:extLst>
          </p:cNvPr>
          <p:cNvSpPr/>
          <p:nvPr/>
        </p:nvSpPr>
        <p:spPr>
          <a:xfrm>
            <a:off x="1084482" y="476320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7D90B387-A206-403F-A5A5-236B39DBD92D}"/>
              </a:ext>
            </a:extLst>
          </p:cNvPr>
          <p:cNvSpPr/>
          <p:nvPr/>
        </p:nvSpPr>
        <p:spPr>
          <a:xfrm>
            <a:off x="1084482" y="445231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DF3637EA-02F2-4624-8B9B-47A84CF8696B}"/>
              </a:ext>
            </a:extLst>
          </p:cNvPr>
          <p:cNvSpPr/>
          <p:nvPr/>
        </p:nvSpPr>
        <p:spPr>
          <a:xfrm>
            <a:off x="1084482" y="50740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45454083-39AD-418B-BB49-3AD1314E61B8}"/>
              </a:ext>
            </a:extLst>
          </p:cNvPr>
          <p:cNvSpPr/>
          <p:nvPr/>
        </p:nvSpPr>
        <p:spPr>
          <a:xfrm>
            <a:off x="1084482" y="537853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CC261F05-B264-4F77-B684-3375781E44C6}"/>
              </a:ext>
            </a:extLst>
          </p:cNvPr>
          <p:cNvSpPr/>
          <p:nvPr/>
        </p:nvSpPr>
        <p:spPr>
          <a:xfrm>
            <a:off x="1397885" y="28942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55E714B5-9E16-4112-AE1C-816F1E7BD9F0}"/>
              </a:ext>
            </a:extLst>
          </p:cNvPr>
          <p:cNvSpPr/>
          <p:nvPr/>
        </p:nvSpPr>
        <p:spPr>
          <a:xfrm>
            <a:off x="1397885" y="351606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2AB47833-7FDA-401E-A922-BE3CE57C5D51}"/>
              </a:ext>
            </a:extLst>
          </p:cNvPr>
          <p:cNvSpPr/>
          <p:nvPr/>
        </p:nvSpPr>
        <p:spPr>
          <a:xfrm>
            <a:off x="1397885" y="32051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02120186-820B-46DE-B0D3-72C98578D5C9}"/>
              </a:ext>
            </a:extLst>
          </p:cNvPr>
          <p:cNvSpPr/>
          <p:nvPr/>
        </p:nvSpPr>
        <p:spPr>
          <a:xfrm>
            <a:off x="1397885" y="382696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75F9671B-08E6-4E52-B850-A153B9D3C900}"/>
              </a:ext>
            </a:extLst>
          </p:cNvPr>
          <p:cNvSpPr/>
          <p:nvPr/>
        </p:nvSpPr>
        <p:spPr>
          <a:xfrm>
            <a:off x="1397885" y="414141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2E3E3213-DB93-480B-AA7E-550D38C44E9E}"/>
              </a:ext>
            </a:extLst>
          </p:cNvPr>
          <p:cNvSpPr/>
          <p:nvPr/>
        </p:nvSpPr>
        <p:spPr>
          <a:xfrm>
            <a:off x="1397885" y="476320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F4733CA9-AA0C-49BF-8854-852BA1DD02E4}"/>
              </a:ext>
            </a:extLst>
          </p:cNvPr>
          <p:cNvSpPr/>
          <p:nvPr/>
        </p:nvSpPr>
        <p:spPr>
          <a:xfrm>
            <a:off x="1397885" y="445231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E6220168-FA79-4BDE-9240-DF649CEBDF6C}"/>
              </a:ext>
            </a:extLst>
          </p:cNvPr>
          <p:cNvSpPr/>
          <p:nvPr/>
        </p:nvSpPr>
        <p:spPr>
          <a:xfrm>
            <a:off x="1397885" y="50740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9A26A453-AF6F-4F2F-8EDA-B36CF085F0E9}"/>
              </a:ext>
            </a:extLst>
          </p:cNvPr>
          <p:cNvSpPr/>
          <p:nvPr/>
        </p:nvSpPr>
        <p:spPr>
          <a:xfrm>
            <a:off x="1397885" y="537853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D786F98A-7B79-4AF0-8C25-EB6DF7D903EF}"/>
              </a:ext>
            </a:extLst>
          </p:cNvPr>
          <p:cNvSpPr txBox="1"/>
          <p:nvPr/>
        </p:nvSpPr>
        <p:spPr>
          <a:xfrm>
            <a:off x="5838305" y="149076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(1,3,3,1,2,2)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42292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520525" y="797357"/>
            <a:ext cx="5686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b="1">
                <a:solidFill>
                  <a:schemeClr val="tx1"/>
                </a:solidFill>
                <a:latin typeface="Consolas" panose="020B0609020204030204" pitchFamily="49" charset="0"/>
              </a:rPr>
              <a:t>dcol = dcol.transpose(0, 3, 4, 5,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147F9D-6771-4F59-80CB-28155B50204A}"/>
              </a:ext>
            </a:extLst>
          </p:cNvPr>
          <p:cNvSpPr txBox="1"/>
          <p:nvPr/>
        </p:nvSpPr>
        <p:spPr>
          <a:xfrm>
            <a:off x="206174" y="1742427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(1,3,3,1,2,2)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88DD17B-918C-4D52-8093-AA68377F9BA0}"/>
              </a:ext>
            </a:extLst>
          </p:cNvPr>
          <p:cNvSpPr/>
          <p:nvPr/>
        </p:nvSpPr>
        <p:spPr>
          <a:xfrm>
            <a:off x="4195678" y="3966402"/>
            <a:ext cx="412781" cy="44379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B71294C2-666C-4DE1-9D9D-056790F3827B}"/>
              </a:ext>
            </a:extLst>
          </p:cNvPr>
          <p:cNvSpPr txBox="1"/>
          <p:nvPr/>
        </p:nvSpPr>
        <p:spPr>
          <a:xfrm>
            <a:off x="791935" y="1458055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3CB33999-94AB-44B0-8837-02D06597D936}"/>
              </a:ext>
            </a:extLst>
          </p:cNvPr>
          <p:cNvSpPr txBox="1"/>
          <p:nvPr/>
        </p:nvSpPr>
        <p:spPr>
          <a:xfrm>
            <a:off x="7607904" y="83448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(1,3,3,1,2,2)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1014C70A-DC3D-4EE5-AE87-4E015F01933A}"/>
              </a:ext>
            </a:extLst>
          </p:cNvPr>
          <p:cNvSpPr txBox="1"/>
          <p:nvPr/>
        </p:nvSpPr>
        <p:spPr>
          <a:xfrm>
            <a:off x="7607904" y="126987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AB1901B-30FF-43D2-B6AD-B1B5A0976615}"/>
              </a:ext>
            </a:extLst>
          </p:cNvPr>
          <p:cNvCxnSpPr/>
          <p:nvPr/>
        </p:nvCxnSpPr>
        <p:spPr>
          <a:xfrm>
            <a:off x="8485632" y="1130198"/>
            <a:ext cx="771754" cy="2487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화살표 연결선 303">
            <a:extLst>
              <a:ext uri="{FF2B5EF4-FFF2-40B4-BE49-F238E27FC236}">
                <a16:creationId xmlns:a16="http://schemas.microsoft.com/office/drawing/2014/main" id="{FE25428E-13AF-48F7-AE1E-9A8779F79AE8}"/>
              </a:ext>
            </a:extLst>
          </p:cNvPr>
          <p:cNvCxnSpPr/>
          <p:nvPr/>
        </p:nvCxnSpPr>
        <p:spPr>
          <a:xfrm>
            <a:off x="8190004" y="1154679"/>
            <a:ext cx="771754" cy="2487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화살표 연결선 304">
            <a:extLst>
              <a:ext uri="{FF2B5EF4-FFF2-40B4-BE49-F238E27FC236}">
                <a16:creationId xmlns:a16="http://schemas.microsoft.com/office/drawing/2014/main" id="{EFF808D2-2131-4898-905B-E704698C4119}"/>
              </a:ext>
            </a:extLst>
          </p:cNvPr>
          <p:cNvCxnSpPr>
            <a:cxnSpLocks/>
          </p:cNvCxnSpPr>
          <p:nvPr/>
        </p:nvCxnSpPr>
        <p:spPr>
          <a:xfrm flipH="1">
            <a:off x="8174720" y="1136673"/>
            <a:ext cx="563633" cy="2487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FD138E7C-7664-427B-9D68-FA9DDD6B52FE}"/>
              </a:ext>
            </a:extLst>
          </p:cNvPr>
          <p:cNvCxnSpPr>
            <a:cxnSpLocks/>
          </p:cNvCxnSpPr>
          <p:nvPr/>
        </p:nvCxnSpPr>
        <p:spPr>
          <a:xfrm flipH="1">
            <a:off x="8485632" y="1134717"/>
            <a:ext cx="563633" cy="2487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직선 화살표 연결선 306">
            <a:extLst>
              <a:ext uri="{FF2B5EF4-FFF2-40B4-BE49-F238E27FC236}">
                <a16:creationId xmlns:a16="http://schemas.microsoft.com/office/drawing/2014/main" id="{9823F7F6-3EDE-442C-9F23-72B30444A288}"/>
              </a:ext>
            </a:extLst>
          </p:cNvPr>
          <p:cNvCxnSpPr>
            <a:cxnSpLocks/>
          </p:cNvCxnSpPr>
          <p:nvPr/>
        </p:nvCxnSpPr>
        <p:spPr>
          <a:xfrm flipH="1">
            <a:off x="8711475" y="1138460"/>
            <a:ext cx="608979" cy="246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TextBox 307">
            <a:extLst>
              <a:ext uri="{FF2B5EF4-FFF2-40B4-BE49-F238E27FC236}">
                <a16:creationId xmlns:a16="http://schemas.microsoft.com/office/drawing/2014/main" id="{65A2A347-7513-4ABA-9EB4-5AF23EF598C0}"/>
              </a:ext>
            </a:extLst>
          </p:cNvPr>
          <p:cNvSpPr txBox="1"/>
          <p:nvPr/>
        </p:nvSpPr>
        <p:spPr>
          <a:xfrm>
            <a:off x="5804108" y="2370294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58E34F2E-7982-4392-9519-15818C48962F}"/>
              </a:ext>
            </a:extLst>
          </p:cNvPr>
          <p:cNvSpPr txBox="1"/>
          <p:nvPr/>
        </p:nvSpPr>
        <p:spPr>
          <a:xfrm>
            <a:off x="6383154" y="203356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F2732047-CEEE-4013-AC4F-4B0F067F1852}"/>
              </a:ext>
            </a:extLst>
          </p:cNvPr>
          <p:cNvSpPr/>
          <p:nvPr/>
        </p:nvSpPr>
        <p:spPr>
          <a:xfrm>
            <a:off x="2205804" y="1378915"/>
            <a:ext cx="1813511" cy="538174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763543D-94A8-477A-A378-EE3435573D3C}"/>
              </a:ext>
            </a:extLst>
          </p:cNvPr>
          <p:cNvSpPr/>
          <p:nvPr/>
        </p:nvSpPr>
        <p:spPr>
          <a:xfrm>
            <a:off x="2244180" y="1421166"/>
            <a:ext cx="1737108" cy="17654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CBAED355-34CD-4F09-B1AE-EC61C3867FD5}"/>
              </a:ext>
            </a:extLst>
          </p:cNvPr>
          <p:cNvSpPr/>
          <p:nvPr/>
        </p:nvSpPr>
        <p:spPr>
          <a:xfrm>
            <a:off x="2282246" y="1457241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16B7A66D-C6DE-48DD-BF67-73D8AF8FA0BF}"/>
              </a:ext>
            </a:extLst>
          </p:cNvPr>
          <p:cNvSpPr/>
          <p:nvPr/>
        </p:nvSpPr>
        <p:spPr>
          <a:xfrm>
            <a:off x="2321894" y="1495829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E01699A3-0745-4D01-8861-0A0295890D9A}"/>
              </a:ext>
            </a:extLst>
          </p:cNvPr>
          <p:cNvSpPr/>
          <p:nvPr/>
        </p:nvSpPr>
        <p:spPr>
          <a:xfrm>
            <a:off x="2359278" y="1534316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DF6A53F7-C2B7-4BE1-8F62-2105ACB0F833}"/>
              </a:ext>
            </a:extLst>
          </p:cNvPr>
          <p:cNvSpPr/>
          <p:nvPr/>
        </p:nvSpPr>
        <p:spPr>
          <a:xfrm>
            <a:off x="2397344" y="1569146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ECBB8AE-8EB4-44F4-9EB8-671E7C273166}"/>
              </a:ext>
            </a:extLst>
          </p:cNvPr>
          <p:cNvSpPr/>
          <p:nvPr/>
        </p:nvSpPr>
        <p:spPr>
          <a:xfrm>
            <a:off x="2735851" y="1569146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09C16042-1785-4AE3-B078-E24A086DEFA0}"/>
              </a:ext>
            </a:extLst>
          </p:cNvPr>
          <p:cNvSpPr/>
          <p:nvPr/>
        </p:nvSpPr>
        <p:spPr>
          <a:xfrm>
            <a:off x="3112424" y="1534316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53B0D44C-4071-4369-9426-AFA4D19A3F8B}"/>
              </a:ext>
            </a:extLst>
          </p:cNvPr>
          <p:cNvSpPr/>
          <p:nvPr/>
        </p:nvSpPr>
        <p:spPr>
          <a:xfrm>
            <a:off x="3150490" y="1569146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586F20B0-82FF-4A19-8C08-BD580CF978DF}"/>
              </a:ext>
            </a:extLst>
          </p:cNvPr>
          <p:cNvSpPr/>
          <p:nvPr/>
        </p:nvSpPr>
        <p:spPr>
          <a:xfrm>
            <a:off x="3488997" y="1569146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CA756B37-3575-4A74-9BE9-AF682C312FAC}"/>
              </a:ext>
            </a:extLst>
          </p:cNvPr>
          <p:cNvSpPr/>
          <p:nvPr/>
        </p:nvSpPr>
        <p:spPr>
          <a:xfrm>
            <a:off x="2282246" y="2019637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30E6B73C-FB95-4EC7-9DD5-0118947DE818}"/>
              </a:ext>
            </a:extLst>
          </p:cNvPr>
          <p:cNvSpPr/>
          <p:nvPr/>
        </p:nvSpPr>
        <p:spPr>
          <a:xfrm>
            <a:off x="2321894" y="2058226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3B5FE193-ADBA-4B70-8B1B-82B3220F431B}"/>
              </a:ext>
            </a:extLst>
          </p:cNvPr>
          <p:cNvSpPr/>
          <p:nvPr/>
        </p:nvSpPr>
        <p:spPr>
          <a:xfrm>
            <a:off x="2359278" y="2096713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77B74CDE-B5A7-445C-9EC3-754A34A062BE}"/>
              </a:ext>
            </a:extLst>
          </p:cNvPr>
          <p:cNvSpPr/>
          <p:nvPr/>
        </p:nvSpPr>
        <p:spPr>
          <a:xfrm>
            <a:off x="2397344" y="2131543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5C789B0-471F-4D34-8C07-5B57296FCE11}"/>
              </a:ext>
            </a:extLst>
          </p:cNvPr>
          <p:cNvSpPr/>
          <p:nvPr/>
        </p:nvSpPr>
        <p:spPr>
          <a:xfrm>
            <a:off x="2735851" y="2131543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0F43435C-BA96-455B-B012-69B38D12557D}"/>
              </a:ext>
            </a:extLst>
          </p:cNvPr>
          <p:cNvSpPr/>
          <p:nvPr/>
        </p:nvSpPr>
        <p:spPr>
          <a:xfrm>
            <a:off x="3112424" y="2096713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5F3683FA-A550-4431-A6CD-DA068FC52A93}"/>
              </a:ext>
            </a:extLst>
          </p:cNvPr>
          <p:cNvSpPr/>
          <p:nvPr/>
        </p:nvSpPr>
        <p:spPr>
          <a:xfrm>
            <a:off x="3150490" y="2131543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263D2261-7780-43CF-9AEB-4CB3ADA9FBCD}"/>
              </a:ext>
            </a:extLst>
          </p:cNvPr>
          <p:cNvSpPr/>
          <p:nvPr/>
        </p:nvSpPr>
        <p:spPr>
          <a:xfrm>
            <a:off x="3488997" y="2131543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0925F47-C07F-4CF2-8A5D-88C921DFED19}"/>
              </a:ext>
            </a:extLst>
          </p:cNvPr>
          <p:cNvSpPr/>
          <p:nvPr/>
        </p:nvSpPr>
        <p:spPr>
          <a:xfrm>
            <a:off x="2282246" y="2582033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C2F7F3C-4661-4E3C-9656-CB7B3ABAA0AB}"/>
              </a:ext>
            </a:extLst>
          </p:cNvPr>
          <p:cNvSpPr/>
          <p:nvPr/>
        </p:nvSpPr>
        <p:spPr>
          <a:xfrm>
            <a:off x="2321894" y="2620622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7E5C7EE5-8285-4EEF-A1E5-6ECF203BF1FA}"/>
              </a:ext>
            </a:extLst>
          </p:cNvPr>
          <p:cNvSpPr/>
          <p:nvPr/>
        </p:nvSpPr>
        <p:spPr>
          <a:xfrm>
            <a:off x="2359278" y="2659109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9264ECE9-A1CF-4CEB-BC60-6AEC9618B98B}"/>
              </a:ext>
            </a:extLst>
          </p:cNvPr>
          <p:cNvSpPr/>
          <p:nvPr/>
        </p:nvSpPr>
        <p:spPr>
          <a:xfrm>
            <a:off x="2397344" y="2693939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EFBEADE-BECA-4AD5-8813-5F6E44D5E8DE}"/>
              </a:ext>
            </a:extLst>
          </p:cNvPr>
          <p:cNvSpPr/>
          <p:nvPr/>
        </p:nvSpPr>
        <p:spPr>
          <a:xfrm>
            <a:off x="2735851" y="2693939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E1DB703-FC1D-4514-A308-4F8DA2AF80FB}"/>
              </a:ext>
            </a:extLst>
          </p:cNvPr>
          <p:cNvSpPr/>
          <p:nvPr/>
        </p:nvSpPr>
        <p:spPr>
          <a:xfrm>
            <a:off x="3112424" y="2659109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C10630D-EC14-443F-A7CE-71AECE1CD416}"/>
              </a:ext>
            </a:extLst>
          </p:cNvPr>
          <p:cNvSpPr/>
          <p:nvPr/>
        </p:nvSpPr>
        <p:spPr>
          <a:xfrm>
            <a:off x="3150490" y="2693939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E5543041-BCD4-4097-AD42-718163707885}"/>
              </a:ext>
            </a:extLst>
          </p:cNvPr>
          <p:cNvSpPr/>
          <p:nvPr/>
        </p:nvSpPr>
        <p:spPr>
          <a:xfrm>
            <a:off x="3488997" y="2693939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6D214A45-8233-4A58-8CC2-75EC898C849D}"/>
              </a:ext>
            </a:extLst>
          </p:cNvPr>
          <p:cNvSpPr/>
          <p:nvPr/>
        </p:nvSpPr>
        <p:spPr>
          <a:xfrm>
            <a:off x="2244180" y="3186602"/>
            <a:ext cx="1737108" cy="17654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5E752D44-4975-4BED-9A2F-816D75C5331E}"/>
              </a:ext>
            </a:extLst>
          </p:cNvPr>
          <p:cNvSpPr/>
          <p:nvPr/>
        </p:nvSpPr>
        <p:spPr>
          <a:xfrm>
            <a:off x="2282246" y="3222677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46194DFC-FA40-48B5-A5C1-3D1493C11C21}"/>
              </a:ext>
            </a:extLst>
          </p:cNvPr>
          <p:cNvSpPr/>
          <p:nvPr/>
        </p:nvSpPr>
        <p:spPr>
          <a:xfrm>
            <a:off x="2321894" y="3261265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D6478A54-AAB9-488B-8A3D-29A71EC89BE7}"/>
              </a:ext>
            </a:extLst>
          </p:cNvPr>
          <p:cNvSpPr/>
          <p:nvPr/>
        </p:nvSpPr>
        <p:spPr>
          <a:xfrm>
            <a:off x="2359278" y="3299752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A7947AD0-4AC1-4389-8BBC-D9B0B0957760}"/>
              </a:ext>
            </a:extLst>
          </p:cNvPr>
          <p:cNvSpPr/>
          <p:nvPr/>
        </p:nvSpPr>
        <p:spPr>
          <a:xfrm>
            <a:off x="2397344" y="3334582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EEE30D5D-10EE-4ACA-9F24-651E81EB65FC}"/>
              </a:ext>
            </a:extLst>
          </p:cNvPr>
          <p:cNvSpPr/>
          <p:nvPr/>
        </p:nvSpPr>
        <p:spPr>
          <a:xfrm>
            <a:off x="2735851" y="3334582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EFB879BD-4B62-4E74-A488-B0E64FB2549B}"/>
              </a:ext>
            </a:extLst>
          </p:cNvPr>
          <p:cNvSpPr/>
          <p:nvPr/>
        </p:nvSpPr>
        <p:spPr>
          <a:xfrm>
            <a:off x="3112424" y="3299752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02C11CE5-2B2C-4934-BF47-B98781B3975C}"/>
              </a:ext>
            </a:extLst>
          </p:cNvPr>
          <p:cNvSpPr/>
          <p:nvPr/>
        </p:nvSpPr>
        <p:spPr>
          <a:xfrm>
            <a:off x="3150490" y="3334582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AA1548D6-F97A-4D6A-A2A5-F841749E91EA}"/>
              </a:ext>
            </a:extLst>
          </p:cNvPr>
          <p:cNvSpPr/>
          <p:nvPr/>
        </p:nvSpPr>
        <p:spPr>
          <a:xfrm>
            <a:off x="3488997" y="3334582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7548B594-827F-4D3B-A37A-26D7C772886A}"/>
              </a:ext>
            </a:extLst>
          </p:cNvPr>
          <p:cNvSpPr/>
          <p:nvPr/>
        </p:nvSpPr>
        <p:spPr>
          <a:xfrm>
            <a:off x="2282246" y="3785073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1E3921B8-DC96-4C85-B849-31DFF8472BC8}"/>
              </a:ext>
            </a:extLst>
          </p:cNvPr>
          <p:cNvSpPr/>
          <p:nvPr/>
        </p:nvSpPr>
        <p:spPr>
          <a:xfrm>
            <a:off x="2321894" y="3823662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5C6C4A75-F250-40F9-BF26-B0A81C1BF22D}"/>
              </a:ext>
            </a:extLst>
          </p:cNvPr>
          <p:cNvSpPr/>
          <p:nvPr/>
        </p:nvSpPr>
        <p:spPr>
          <a:xfrm>
            <a:off x="2359278" y="3862149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96ADE8C3-9153-4214-AD34-D54BFC1A580C}"/>
              </a:ext>
            </a:extLst>
          </p:cNvPr>
          <p:cNvSpPr/>
          <p:nvPr/>
        </p:nvSpPr>
        <p:spPr>
          <a:xfrm>
            <a:off x="2397344" y="3896979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FEF00A4F-1395-40DE-BBE9-C94CFF7B0DBC}"/>
              </a:ext>
            </a:extLst>
          </p:cNvPr>
          <p:cNvSpPr/>
          <p:nvPr/>
        </p:nvSpPr>
        <p:spPr>
          <a:xfrm>
            <a:off x="2735851" y="3896979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6BC69971-D166-4F51-A212-538EBFBD3633}"/>
              </a:ext>
            </a:extLst>
          </p:cNvPr>
          <p:cNvSpPr/>
          <p:nvPr/>
        </p:nvSpPr>
        <p:spPr>
          <a:xfrm>
            <a:off x="3112424" y="3862149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834C495F-2C29-481B-A479-38EBBF18886D}"/>
              </a:ext>
            </a:extLst>
          </p:cNvPr>
          <p:cNvSpPr/>
          <p:nvPr/>
        </p:nvSpPr>
        <p:spPr>
          <a:xfrm>
            <a:off x="3150490" y="3896979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D9B7EDDB-6D7E-4A63-8FC6-E521B7B4E115}"/>
              </a:ext>
            </a:extLst>
          </p:cNvPr>
          <p:cNvSpPr/>
          <p:nvPr/>
        </p:nvSpPr>
        <p:spPr>
          <a:xfrm>
            <a:off x="3488997" y="3896979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D7156DD4-C8EC-4A92-9274-3FF42952B6DE}"/>
              </a:ext>
            </a:extLst>
          </p:cNvPr>
          <p:cNvSpPr/>
          <p:nvPr/>
        </p:nvSpPr>
        <p:spPr>
          <a:xfrm>
            <a:off x="2282246" y="4347469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24A8E249-CE9B-4BB8-86BF-29B907B7C942}"/>
              </a:ext>
            </a:extLst>
          </p:cNvPr>
          <p:cNvSpPr/>
          <p:nvPr/>
        </p:nvSpPr>
        <p:spPr>
          <a:xfrm>
            <a:off x="2321894" y="4386058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37D1A3E2-FDA0-4B42-B966-E547287DA17C}"/>
              </a:ext>
            </a:extLst>
          </p:cNvPr>
          <p:cNvSpPr/>
          <p:nvPr/>
        </p:nvSpPr>
        <p:spPr>
          <a:xfrm>
            <a:off x="2359278" y="4424545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FE03245A-8A79-482E-BA51-BC93E74645AB}"/>
              </a:ext>
            </a:extLst>
          </p:cNvPr>
          <p:cNvSpPr/>
          <p:nvPr/>
        </p:nvSpPr>
        <p:spPr>
          <a:xfrm>
            <a:off x="2397344" y="4459375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D738A767-BCC3-442D-B14D-16FF2BC7FC24}"/>
              </a:ext>
            </a:extLst>
          </p:cNvPr>
          <p:cNvSpPr/>
          <p:nvPr/>
        </p:nvSpPr>
        <p:spPr>
          <a:xfrm>
            <a:off x="2735851" y="4459375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FD6E67C8-4EF8-4D71-AE06-CE7005C4537B}"/>
              </a:ext>
            </a:extLst>
          </p:cNvPr>
          <p:cNvSpPr/>
          <p:nvPr/>
        </p:nvSpPr>
        <p:spPr>
          <a:xfrm>
            <a:off x="3112424" y="4424545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7BE32D62-654E-4D3C-9B9B-00E9DEB1334B}"/>
              </a:ext>
            </a:extLst>
          </p:cNvPr>
          <p:cNvSpPr/>
          <p:nvPr/>
        </p:nvSpPr>
        <p:spPr>
          <a:xfrm>
            <a:off x="3150490" y="4459375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1A7B18CE-C4B1-4150-86C3-5485DDA91116}"/>
              </a:ext>
            </a:extLst>
          </p:cNvPr>
          <p:cNvSpPr/>
          <p:nvPr/>
        </p:nvSpPr>
        <p:spPr>
          <a:xfrm>
            <a:off x="3488997" y="4459375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3C1E9C8-D783-484C-A8D4-042EEF1F9187}"/>
              </a:ext>
            </a:extLst>
          </p:cNvPr>
          <p:cNvSpPr/>
          <p:nvPr/>
        </p:nvSpPr>
        <p:spPr>
          <a:xfrm>
            <a:off x="2244180" y="4952038"/>
            <a:ext cx="1737108" cy="17654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1527452B-4A5A-4380-953F-C04D598F4680}"/>
              </a:ext>
            </a:extLst>
          </p:cNvPr>
          <p:cNvSpPr/>
          <p:nvPr/>
        </p:nvSpPr>
        <p:spPr>
          <a:xfrm>
            <a:off x="2282246" y="4988113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539E4CCA-9900-4FD8-9520-E1D792B745EE}"/>
              </a:ext>
            </a:extLst>
          </p:cNvPr>
          <p:cNvSpPr/>
          <p:nvPr/>
        </p:nvSpPr>
        <p:spPr>
          <a:xfrm>
            <a:off x="2321894" y="5026701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6B8C2E64-AC59-4EAF-932B-69F598C58D95}"/>
              </a:ext>
            </a:extLst>
          </p:cNvPr>
          <p:cNvSpPr/>
          <p:nvPr/>
        </p:nvSpPr>
        <p:spPr>
          <a:xfrm>
            <a:off x="2359278" y="5065188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BF5351DC-3333-4F45-BCDC-74A578ECDCBA}"/>
              </a:ext>
            </a:extLst>
          </p:cNvPr>
          <p:cNvSpPr/>
          <p:nvPr/>
        </p:nvSpPr>
        <p:spPr>
          <a:xfrm>
            <a:off x="2397344" y="5100018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041F358-EEFB-4B8C-A495-D4B8FD7F07FE}"/>
              </a:ext>
            </a:extLst>
          </p:cNvPr>
          <p:cNvSpPr/>
          <p:nvPr/>
        </p:nvSpPr>
        <p:spPr>
          <a:xfrm>
            <a:off x="2735851" y="5100018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DD85C027-097A-4248-9035-577A187DCCD8}"/>
              </a:ext>
            </a:extLst>
          </p:cNvPr>
          <p:cNvSpPr/>
          <p:nvPr/>
        </p:nvSpPr>
        <p:spPr>
          <a:xfrm>
            <a:off x="3112424" y="5065188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72047DAC-A898-4D71-8F95-77F96DFA21E2}"/>
              </a:ext>
            </a:extLst>
          </p:cNvPr>
          <p:cNvSpPr/>
          <p:nvPr/>
        </p:nvSpPr>
        <p:spPr>
          <a:xfrm>
            <a:off x="3150490" y="5100018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18FBA2B9-C886-4B6B-8036-6CCBC3F4FF9E}"/>
              </a:ext>
            </a:extLst>
          </p:cNvPr>
          <p:cNvSpPr/>
          <p:nvPr/>
        </p:nvSpPr>
        <p:spPr>
          <a:xfrm>
            <a:off x="3488997" y="5100018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6C8BA870-6059-4D36-920E-B7108BCAC3D8}"/>
              </a:ext>
            </a:extLst>
          </p:cNvPr>
          <p:cNvSpPr/>
          <p:nvPr/>
        </p:nvSpPr>
        <p:spPr>
          <a:xfrm>
            <a:off x="2282246" y="5550509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3C5BCB0A-5057-4BA2-94F0-EAA0D167E7E3}"/>
              </a:ext>
            </a:extLst>
          </p:cNvPr>
          <p:cNvSpPr/>
          <p:nvPr/>
        </p:nvSpPr>
        <p:spPr>
          <a:xfrm>
            <a:off x="2321894" y="5589098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2804C608-57DF-46CD-ACD4-CF87FE322B83}"/>
              </a:ext>
            </a:extLst>
          </p:cNvPr>
          <p:cNvSpPr/>
          <p:nvPr/>
        </p:nvSpPr>
        <p:spPr>
          <a:xfrm>
            <a:off x="2359278" y="5627585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CF6A170-9F10-4351-BA24-CA483F3BF27A}"/>
              </a:ext>
            </a:extLst>
          </p:cNvPr>
          <p:cNvSpPr/>
          <p:nvPr/>
        </p:nvSpPr>
        <p:spPr>
          <a:xfrm>
            <a:off x="2397344" y="5662415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9A0DF495-C985-44E0-B11E-8F09DBFB7C71}"/>
              </a:ext>
            </a:extLst>
          </p:cNvPr>
          <p:cNvSpPr/>
          <p:nvPr/>
        </p:nvSpPr>
        <p:spPr>
          <a:xfrm>
            <a:off x="2735851" y="5662415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04F1F5-70D9-4524-AB75-E5C6996A3354}"/>
              </a:ext>
            </a:extLst>
          </p:cNvPr>
          <p:cNvSpPr/>
          <p:nvPr/>
        </p:nvSpPr>
        <p:spPr>
          <a:xfrm>
            <a:off x="3112424" y="5627585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E39C8D8B-6EE2-4B14-9A00-C8C0034B549E}"/>
              </a:ext>
            </a:extLst>
          </p:cNvPr>
          <p:cNvSpPr/>
          <p:nvPr/>
        </p:nvSpPr>
        <p:spPr>
          <a:xfrm>
            <a:off x="3150490" y="5662415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E30541DA-F70A-40EC-88C9-FD75C0F35C5A}"/>
              </a:ext>
            </a:extLst>
          </p:cNvPr>
          <p:cNvSpPr/>
          <p:nvPr/>
        </p:nvSpPr>
        <p:spPr>
          <a:xfrm>
            <a:off x="3488997" y="5662415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9ED1FBCF-B9E0-4D4C-BDF1-2494DBE505FF}"/>
              </a:ext>
            </a:extLst>
          </p:cNvPr>
          <p:cNvSpPr/>
          <p:nvPr/>
        </p:nvSpPr>
        <p:spPr>
          <a:xfrm>
            <a:off x="2282246" y="6112905"/>
            <a:ext cx="1660355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03EABF2F-4712-4A09-9F9A-3289B741962A}"/>
              </a:ext>
            </a:extLst>
          </p:cNvPr>
          <p:cNvSpPr/>
          <p:nvPr/>
        </p:nvSpPr>
        <p:spPr>
          <a:xfrm>
            <a:off x="2321894" y="6151494"/>
            <a:ext cx="1581060" cy="4851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E49F69D9-0C8A-4F3E-BB10-9B860EF6E549}"/>
              </a:ext>
            </a:extLst>
          </p:cNvPr>
          <p:cNvSpPr/>
          <p:nvPr/>
        </p:nvSpPr>
        <p:spPr>
          <a:xfrm>
            <a:off x="2359278" y="6189981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FC548395-7259-4FD0-9D55-918A6EC5EA0E}"/>
              </a:ext>
            </a:extLst>
          </p:cNvPr>
          <p:cNvSpPr/>
          <p:nvPr/>
        </p:nvSpPr>
        <p:spPr>
          <a:xfrm>
            <a:off x="2397344" y="6224811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F04EEAC7-6D90-4E19-BF21-2B2AD3CDAE8C}"/>
              </a:ext>
            </a:extLst>
          </p:cNvPr>
          <p:cNvSpPr/>
          <p:nvPr/>
        </p:nvSpPr>
        <p:spPr>
          <a:xfrm>
            <a:off x="2735851" y="6224811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CE231B5A-88C7-459E-97D8-F378E0699D67}"/>
              </a:ext>
            </a:extLst>
          </p:cNvPr>
          <p:cNvSpPr/>
          <p:nvPr/>
        </p:nvSpPr>
        <p:spPr>
          <a:xfrm>
            <a:off x="3112424" y="6189981"/>
            <a:ext cx="753146" cy="4081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A7BEB83-EFCD-4101-9DE6-D46E72829973}"/>
              </a:ext>
            </a:extLst>
          </p:cNvPr>
          <p:cNvSpPr/>
          <p:nvPr/>
        </p:nvSpPr>
        <p:spPr>
          <a:xfrm>
            <a:off x="3150490" y="6224811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74689274-FE7C-480E-A7CB-8EE32079AA6E}"/>
              </a:ext>
            </a:extLst>
          </p:cNvPr>
          <p:cNvSpPr/>
          <p:nvPr/>
        </p:nvSpPr>
        <p:spPr>
          <a:xfrm>
            <a:off x="3488997" y="6224811"/>
            <a:ext cx="338507" cy="3385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A7580CE6-796D-49B3-A029-A403E2F07CAF}"/>
              </a:ext>
            </a:extLst>
          </p:cNvPr>
          <p:cNvSpPr/>
          <p:nvPr/>
        </p:nvSpPr>
        <p:spPr>
          <a:xfrm>
            <a:off x="4859017" y="2862744"/>
            <a:ext cx="3954663" cy="248453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F6BA48C3-0323-4085-B38B-7B1892C37632}"/>
              </a:ext>
            </a:extLst>
          </p:cNvPr>
          <p:cNvSpPr/>
          <p:nvPr/>
        </p:nvSpPr>
        <p:spPr>
          <a:xfrm>
            <a:off x="4901879" y="2906449"/>
            <a:ext cx="3868938" cy="2397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773F63D1-DEFF-447A-B88F-6A29384D1564}"/>
              </a:ext>
            </a:extLst>
          </p:cNvPr>
          <p:cNvSpPr/>
          <p:nvPr/>
        </p:nvSpPr>
        <p:spPr>
          <a:xfrm>
            <a:off x="4942757" y="2951080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9591A490-4062-49C0-B169-95E66DB1BB51}"/>
              </a:ext>
            </a:extLst>
          </p:cNvPr>
          <p:cNvSpPr/>
          <p:nvPr/>
        </p:nvSpPr>
        <p:spPr>
          <a:xfrm>
            <a:off x="4985223" y="2993465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0C8BF5AA-09E0-49E8-9D8A-B5D65F23095A}"/>
              </a:ext>
            </a:extLst>
          </p:cNvPr>
          <p:cNvSpPr/>
          <p:nvPr/>
        </p:nvSpPr>
        <p:spPr>
          <a:xfrm>
            <a:off x="5025406" y="303205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6508B519-9D0C-4FE1-B7E1-3209AA17EA88}"/>
              </a:ext>
            </a:extLst>
          </p:cNvPr>
          <p:cNvSpPr/>
          <p:nvPr/>
        </p:nvSpPr>
        <p:spPr>
          <a:xfrm>
            <a:off x="5066483" y="307064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3A2528CF-8E30-4572-BDC5-99FFBCFDECC9}"/>
              </a:ext>
            </a:extLst>
          </p:cNvPr>
          <p:cNvSpPr/>
          <p:nvPr/>
        </p:nvSpPr>
        <p:spPr>
          <a:xfrm>
            <a:off x="5441530" y="307064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71587E75-1839-4AE3-A1E1-C0760BCB0AFB}"/>
              </a:ext>
            </a:extLst>
          </p:cNvPr>
          <p:cNvSpPr/>
          <p:nvPr/>
        </p:nvSpPr>
        <p:spPr>
          <a:xfrm>
            <a:off x="5816577" y="30706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DB44E242-64A5-420D-80E0-15ECC9AC2DBD}"/>
              </a:ext>
            </a:extLst>
          </p:cNvPr>
          <p:cNvSpPr/>
          <p:nvPr/>
        </p:nvSpPr>
        <p:spPr>
          <a:xfrm>
            <a:off x="6232701" y="303205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4A96AA0-6302-4ECB-808D-EEA0B675CAF7}"/>
              </a:ext>
            </a:extLst>
          </p:cNvPr>
          <p:cNvSpPr/>
          <p:nvPr/>
        </p:nvSpPr>
        <p:spPr>
          <a:xfrm>
            <a:off x="6273778" y="307064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F69039CC-687B-4F13-9CCD-9CB7148E7ED7}"/>
              </a:ext>
            </a:extLst>
          </p:cNvPr>
          <p:cNvSpPr/>
          <p:nvPr/>
        </p:nvSpPr>
        <p:spPr>
          <a:xfrm>
            <a:off x="6648825" y="307064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8A1C5558-1C75-4BF8-A5D2-700C1A1322B4}"/>
              </a:ext>
            </a:extLst>
          </p:cNvPr>
          <p:cNvSpPr/>
          <p:nvPr/>
        </p:nvSpPr>
        <p:spPr>
          <a:xfrm>
            <a:off x="7023872" y="30706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4335C231-3A06-41B1-8751-B971A8F435D0}"/>
              </a:ext>
            </a:extLst>
          </p:cNvPr>
          <p:cNvSpPr/>
          <p:nvPr/>
        </p:nvSpPr>
        <p:spPr>
          <a:xfrm>
            <a:off x="7439996" y="303205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BC4843C5-8071-4B6E-84BE-C3492569EB18}"/>
              </a:ext>
            </a:extLst>
          </p:cNvPr>
          <p:cNvSpPr/>
          <p:nvPr/>
        </p:nvSpPr>
        <p:spPr>
          <a:xfrm>
            <a:off x="7481073" y="307064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4938254E-0EE2-4B8E-B1AB-742C1076DDDF}"/>
              </a:ext>
            </a:extLst>
          </p:cNvPr>
          <p:cNvSpPr/>
          <p:nvPr/>
        </p:nvSpPr>
        <p:spPr>
          <a:xfrm>
            <a:off x="7856120" y="307064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880D8D3E-880D-470D-B017-5C82CBC370BC}"/>
              </a:ext>
            </a:extLst>
          </p:cNvPr>
          <p:cNvSpPr/>
          <p:nvPr/>
        </p:nvSpPr>
        <p:spPr>
          <a:xfrm>
            <a:off x="8231167" y="30706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514B7BCE-0D0C-489E-AFEB-670F646B101F}"/>
              </a:ext>
            </a:extLst>
          </p:cNvPr>
          <p:cNvSpPr/>
          <p:nvPr/>
        </p:nvSpPr>
        <p:spPr>
          <a:xfrm>
            <a:off x="4985223" y="3526952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4D0A468-99EE-42CD-B600-59C770F91C28}"/>
              </a:ext>
            </a:extLst>
          </p:cNvPr>
          <p:cNvSpPr/>
          <p:nvPr/>
        </p:nvSpPr>
        <p:spPr>
          <a:xfrm>
            <a:off x="5025406" y="356962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474341F0-FB32-488B-97F8-444EF7E4EC89}"/>
              </a:ext>
            </a:extLst>
          </p:cNvPr>
          <p:cNvGrpSpPr/>
          <p:nvPr/>
        </p:nvGrpSpPr>
        <p:grpSpPr>
          <a:xfrm>
            <a:off x="5066483" y="360821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52830B84-812C-4835-AFC8-74F9D4B2EA65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841110BA-AB94-44B3-9C91-B82B43AF1C69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A27C5857-757B-4E4A-9A36-DD1CBE04336F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5D89ED81-F442-4042-B9DA-F23D324C9386}"/>
              </a:ext>
            </a:extLst>
          </p:cNvPr>
          <p:cNvSpPr/>
          <p:nvPr/>
        </p:nvSpPr>
        <p:spPr>
          <a:xfrm>
            <a:off x="6232701" y="356962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68" name="그룹 367">
            <a:extLst>
              <a:ext uri="{FF2B5EF4-FFF2-40B4-BE49-F238E27FC236}">
                <a16:creationId xmlns:a16="http://schemas.microsoft.com/office/drawing/2014/main" id="{8AC2D411-189E-442B-8C29-9734E3680CF5}"/>
              </a:ext>
            </a:extLst>
          </p:cNvPr>
          <p:cNvGrpSpPr/>
          <p:nvPr/>
        </p:nvGrpSpPr>
        <p:grpSpPr>
          <a:xfrm>
            <a:off x="6273778" y="360821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23AA7725-2D62-4E82-9EB1-759B637AA617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DB438982-0F62-4C21-B86E-22BA0F073D44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FE7FBA30-1181-474E-838F-9497C07E4BD8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3612BE-7F52-4ED6-9D32-7FB242F99907}"/>
              </a:ext>
            </a:extLst>
          </p:cNvPr>
          <p:cNvSpPr/>
          <p:nvPr/>
        </p:nvSpPr>
        <p:spPr>
          <a:xfrm>
            <a:off x="7439996" y="356962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73" name="그룹 372">
            <a:extLst>
              <a:ext uri="{FF2B5EF4-FFF2-40B4-BE49-F238E27FC236}">
                <a16:creationId xmlns:a16="http://schemas.microsoft.com/office/drawing/2014/main" id="{B98D1EF6-46D7-415B-9F07-C4A2682A4365}"/>
              </a:ext>
            </a:extLst>
          </p:cNvPr>
          <p:cNvGrpSpPr/>
          <p:nvPr/>
        </p:nvGrpSpPr>
        <p:grpSpPr>
          <a:xfrm>
            <a:off x="7481073" y="360821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E129445B-C1DE-4494-8CFD-FCD723C87A9F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058B50EC-C3CB-4917-869D-4FDEEF1A703E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D12FE00F-FD9F-4859-BB86-1F5AD87F2D2D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A5DB813-549A-4C24-8F3F-ADFA1A66C1C1}"/>
              </a:ext>
            </a:extLst>
          </p:cNvPr>
          <p:cNvSpPr/>
          <p:nvPr/>
        </p:nvSpPr>
        <p:spPr>
          <a:xfrm>
            <a:off x="4942757" y="4103111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93DE470-03A4-4F8C-814C-1C8C0053B767}"/>
              </a:ext>
            </a:extLst>
          </p:cNvPr>
          <p:cNvSpPr/>
          <p:nvPr/>
        </p:nvSpPr>
        <p:spPr>
          <a:xfrm>
            <a:off x="4985223" y="4145496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540D6BBD-D07F-4EF2-9BEB-2DEBF19DB579}"/>
              </a:ext>
            </a:extLst>
          </p:cNvPr>
          <p:cNvSpPr/>
          <p:nvPr/>
        </p:nvSpPr>
        <p:spPr>
          <a:xfrm>
            <a:off x="5025406" y="418408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0FA56D0F-CDFC-410F-A987-7B65E0038F9C}"/>
              </a:ext>
            </a:extLst>
          </p:cNvPr>
          <p:cNvGrpSpPr/>
          <p:nvPr/>
        </p:nvGrpSpPr>
        <p:grpSpPr>
          <a:xfrm>
            <a:off x="5066483" y="422267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6254C45A-D56A-4956-8522-CE827105BB12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C3FA6C98-87E7-40ED-9FF5-967EFD040D4F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AB9C82AC-B085-4147-A605-FB9E1B744278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65AC9D0C-9C55-4F0A-AD9A-0D01DD4178A3}"/>
              </a:ext>
            </a:extLst>
          </p:cNvPr>
          <p:cNvSpPr/>
          <p:nvPr/>
        </p:nvSpPr>
        <p:spPr>
          <a:xfrm>
            <a:off x="6232701" y="418408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5" name="그룹 384">
            <a:extLst>
              <a:ext uri="{FF2B5EF4-FFF2-40B4-BE49-F238E27FC236}">
                <a16:creationId xmlns:a16="http://schemas.microsoft.com/office/drawing/2014/main" id="{15249C2B-9687-4E07-A41B-2BBF2DE543EC}"/>
              </a:ext>
            </a:extLst>
          </p:cNvPr>
          <p:cNvGrpSpPr/>
          <p:nvPr/>
        </p:nvGrpSpPr>
        <p:grpSpPr>
          <a:xfrm>
            <a:off x="6273778" y="422267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D842B512-FB83-420B-9005-F5E47B31793A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0DA3FE5D-95E6-47A2-B3B3-822470F96823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9C027CEB-4DEA-4A61-9DDF-648468769FC4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098BB16B-7F2C-4AD3-87F2-A7452A896DBB}"/>
              </a:ext>
            </a:extLst>
          </p:cNvPr>
          <p:cNvSpPr/>
          <p:nvPr/>
        </p:nvSpPr>
        <p:spPr>
          <a:xfrm>
            <a:off x="7439996" y="418408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3523B8F6-674F-4AF7-9DCF-EB7AFFDA6BCE}"/>
              </a:ext>
            </a:extLst>
          </p:cNvPr>
          <p:cNvGrpSpPr/>
          <p:nvPr/>
        </p:nvGrpSpPr>
        <p:grpSpPr>
          <a:xfrm>
            <a:off x="7481073" y="422267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16A86983-B4CD-47A6-A36B-870CA9C9DBD6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C9BCFDD4-9BB3-4B0E-93C8-7F9F93518128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231AD97A-3763-4788-8B6B-74C7D8855433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07FAF676-0AC4-42B0-B0A4-EC7EDE718806}"/>
              </a:ext>
            </a:extLst>
          </p:cNvPr>
          <p:cNvSpPr/>
          <p:nvPr/>
        </p:nvSpPr>
        <p:spPr>
          <a:xfrm>
            <a:off x="4985223" y="4678983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195ED98F-B60F-4E7B-9190-8631B5A13333}"/>
              </a:ext>
            </a:extLst>
          </p:cNvPr>
          <p:cNvSpPr/>
          <p:nvPr/>
        </p:nvSpPr>
        <p:spPr>
          <a:xfrm>
            <a:off x="5025406" y="472165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6" name="그룹 395">
            <a:extLst>
              <a:ext uri="{FF2B5EF4-FFF2-40B4-BE49-F238E27FC236}">
                <a16:creationId xmlns:a16="http://schemas.microsoft.com/office/drawing/2014/main" id="{736FE1F0-226C-459E-A066-C645CF14A906}"/>
              </a:ext>
            </a:extLst>
          </p:cNvPr>
          <p:cNvGrpSpPr/>
          <p:nvPr/>
        </p:nvGrpSpPr>
        <p:grpSpPr>
          <a:xfrm>
            <a:off x="5066483" y="4760244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EFF743F1-3733-4751-A087-EE516AF5C792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539C888F-DF20-42D2-90EC-916C1B9CEDF3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C6FA553C-B591-4A7E-BD27-97334922C8C1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7860F076-DC32-47E6-8695-99989EE195E2}"/>
              </a:ext>
            </a:extLst>
          </p:cNvPr>
          <p:cNvSpPr/>
          <p:nvPr/>
        </p:nvSpPr>
        <p:spPr>
          <a:xfrm>
            <a:off x="6232701" y="472165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01" name="그룹 400">
            <a:extLst>
              <a:ext uri="{FF2B5EF4-FFF2-40B4-BE49-F238E27FC236}">
                <a16:creationId xmlns:a16="http://schemas.microsoft.com/office/drawing/2014/main" id="{D01BB7C8-406E-44FA-8270-BC6D067BAADA}"/>
              </a:ext>
            </a:extLst>
          </p:cNvPr>
          <p:cNvGrpSpPr/>
          <p:nvPr/>
        </p:nvGrpSpPr>
        <p:grpSpPr>
          <a:xfrm>
            <a:off x="6273778" y="4760244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A3871B53-7256-45C0-848C-0F01A38994CB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CF73B3ED-399B-474E-A67F-A5AEE4E64163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E185858B-6FEE-4393-9C5A-26243E9ACDFF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BDE127F5-B8F8-4427-9A56-2838029CA273}"/>
              </a:ext>
            </a:extLst>
          </p:cNvPr>
          <p:cNvSpPr/>
          <p:nvPr/>
        </p:nvSpPr>
        <p:spPr>
          <a:xfrm>
            <a:off x="7439996" y="472165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06" name="그룹 405">
            <a:extLst>
              <a:ext uri="{FF2B5EF4-FFF2-40B4-BE49-F238E27FC236}">
                <a16:creationId xmlns:a16="http://schemas.microsoft.com/office/drawing/2014/main" id="{1DF1FBBD-DAA5-45BF-92D0-A06B9352AF84}"/>
              </a:ext>
            </a:extLst>
          </p:cNvPr>
          <p:cNvGrpSpPr/>
          <p:nvPr/>
        </p:nvGrpSpPr>
        <p:grpSpPr>
          <a:xfrm>
            <a:off x="7481073" y="4760244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407" name="직사각형 406">
              <a:extLst>
                <a:ext uri="{FF2B5EF4-FFF2-40B4-BE49-F238E27FC236}">
                  <a16:creationId xmlns:a16="http://schemas.microsoft.com/office/drawing/2014/main" id="{10C51314-70C5-4388-AB5E-CE61C1A0255A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8" name="직사각형 407">
              <a:extLst>
                <a:ext uri="{FF2B5EF4-FFF2-40B4-BE49-F238E27FC236}">
                  <a16:creationId xmlns:a16="http://schemas.microsoft.com/office/drawing/2014/main" id="{C23594E6-13E9-4C08-BBA8-2D1B56E9367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FFB0EA85-F8C3-4F8F-9E9B-502933344739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828650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189309" y="4505406"/>
            <a:ext cx="100623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D77FF-B808-4B0B-A616-987255512ED5}"/>
              </a:ext>
            </a:extLst>
          </p:cNvPr>
          <p:cNvSpPr txBox="1"/>
          <p:nvPr/>
        </p:nvSpPr>
        <p:spPr>
          <a:xfrm>
            <a:off x="138360" y="1786082"/>
            <a:ext cx="99357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DB3C6-74C4-4BD9-BB97-2F6FD93BC78A}"/>
              </a:ext>
            </a:extLst>
          </p:cNvPr>
          <p:cNvSpPr txBox="1"/>
          <p:nvPr/>
        </p:nvSpPr>
        <p:spPr>
          <a:xfrm>
            <a:off x="565637" y="128790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5E899-5963-45D8-B384-6E8BE1AA2AB3}"/>
              </a:ext>
            </a:extLst>
          </p:cNvPr>
          <p:cNvSpPr txBox="1"/>
          <p:nvPr/>
        </p:nvSpPr>
        <p:spPr>
          <a:xfrm>
            <a:off x="642261" y="391314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col2im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358384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1">
            <a:extLst>
              <a:ext uri="{FF2B5EF4-FFF2-40B4-BE49-F238E27FC236}">
                <a16:creationId xmlns:a16="http://schemas.microsoft.com/office/drawing/2014/main" id="{1BAEAA4E-79CE-4B44-BEED-1E5AC5D796C2}"/>
              </a:ext>
            </a:extLst>
          </p:cNvPr>
          <p:cNvSpPr txBox="1"/>
          <p:nvPr/>
        </p:nvSpPr>
        <p:spPr>
          <a:xfrm>
            <a:off x="2846802" y="849341"/>
            <a:ext cx="65758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img[:, :, 0:3:1, 0:3:1] += dcol[:, :, 0, 0, :, :]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55BDB03-81ED-4B63-9880-6C149A1BA230}"/>
              </a:ext>
            </a:extLst>
          </p:cNvPr>
          <p:cNvSpPr txBox="1"/>
          <p:nvPr/>
        </p:nvSpPr>
        <p:spPr>
          <a:xfrm>
            <a:off x="926877" y="142148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F97F0381-DDFD-47C7-9EDD-A385EAB421E8}"/>
              </a:ext>
            </a:extLst>
          </p:cNvPr>
          <p:cNvSpPr txBox="1"/>
          <p:nvPr/>
        </p:nvSpPr>
        <p:spPr>
          <a:xfrm>
            <a:off x="8447630" y="1200544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27AF777-5C15-48C8-BDD4-072C15321915}"/>
              </a:ext>
            </a:extLst>
          </p:cNvPr>
          <p:cNvSpPr txBox="1"/>
          <p:nvPr/>
        </p:nvSpPr>
        <p:spPr>
          <a:xfrm>
            <a:off x="8733001" y="176875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80CB2814-F6C9-4B81-B5AD-8C6D2A57007B}"/>
              </a:ext>
            </a:extLst>
          </p:cNvPr>
          <p:cNvSpPr txBox="1"/>
          <p:nvPr/>
        </p:nvSpPr>
        <p:spPr>
          <a:xfrm>
            <a:off x="926877" y="79205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421A6DC-5DB2-457A-9151-8900D07F4DBE}"/>
              </a:ext>
            </a:extLst>
          </p:cNvPr>
          <p:cNvSpPr/>
          <p:nvPr/>
        </p:nvSpPr>
        <p:spPr>
          <a:xfrm>
            <a:off x="2034316" y="3136120"/>
            <a:ext cx="1595103" cy="179458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3BF14DC-4DB5-453E-8E18-2DC35094EB8B}"/>
              </a:ext>
            </a:extLst>
          </p:cNvPr>
          <p:cNvSpPr/>
          <p:nvPr/>
        </p:nvSpPr>
        <p:spPr>
          <a:xfrm>
            <a:off x="2076416" y="3172588"/>
            <a:ext cx="1510902" cy="172164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4F0AFFE-2AA6-4DE3-8A9B-3CE63C4C3086}"/>
              </a:ext>
            </a:extLst>
          </p:cNvPr>
          <p:cNvSpPr/>
          <p:nvPr/>
        </p:nvSpPr>
        <p:spPr>
          <a:xfrm>
            <a:off x="2114182" y="3216950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23A3D84-FE6C-4CA2-8232-3FD3FAA9741A}"/>
              </a:ext>
            </a:extLst>
          </p:cNvPr>
          <p:cNvSpPr/>
          <p:nvPr/>
        </p:nvSpPr>
        <p:spPr>
          <a:xfrm>
            <a:off x="2152973" y="3253278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A071259-92E9-492D-BC4A-573889A7BDF3}"/>
              </a:ext>
            </a:extLst>
          </p:cNvPr>
          <p:cNvSpPr/>
          <p:nvPr/>
        </p:nvSpPr>
        <p:spPr>
          <a:xfrm>
            <a:off x="2491527" y="3253278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9BD939B-5B75-428D-AB4A-CD5227687A34}"/>
              </a:ext>
            </a:extLst>
          </p:cNvPr>
          <p:cNvSpPr/>
          <p:nvPr/>
        </p:nvSpPr>
        <p:spPr>
          <a:xfrm>
            <a:off x="2830081" y="3253278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A623AF3-EA6D-4BCE-947D-F1866722D371}"/>
              </a:ext>
            </a:extLst>
          </p:cNvPr>
          <p:cNvSpPr/>
          <p:nvPr/>
        </p:nvSpPr>
        <p:spPr>
          <a:xfrm>
            <a:off x="3168635" y="3253278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CAEE3FE-8312-470E-A4BA-0B092FEA1D52}"/>
              </a:ext>
            </a:extLst>
          </p:cNvPr>
          <p:cNvSpPr/>
          <p:nvPr/>
        </p:nvSpPr>
        <p:spPr>
          <a:xfrm>
            <a:off x="2114182" y="3624187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59BCEC-BCE2-40AD-AF0C-85CD5A62B72A}"/>
              </a:ext>
            </a:extLst>
          </p:cNvPr>
          <p:cNvSpPr/>
          <p:nvPr/>
        </p:nvSpPr>
        <p:spPr>
          <a:xfrm>
            <a:off x="2152973" y="3660515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5C80545-1BA9-490F-84CD-D3A868D2ED8D}"/>
              </a:ext>
            </a:extLst>
          </p:cNvPr>
          <p:cNvSpPr/>
          <p:nvPr/>
        </p:nvSpPr>
        <p:spPr>
          <a:xfrm>
            <a:off x="2491527" y="3660515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21B222B-88C3-4660-AE3A-DC88EBC6A687}"/>
              </a:ext>
            </a:extLst>
          </p:cNvPr>
          <p:cNvSpPr/>
          <p:nvPr/>
        </p:nvSpPr>
        <p:spPr>
          <a:xfrm>
            <a:off x="2830081" y="3660515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73A2182-6DCA-4B90-82E1-182F49284E01}"/>
              </a:ext>
            </a:extLst>
          </p:cNvPr>
          <p:cNvSpPr/>
          <p:nvPr/>
        </p:nvSpPr>
        <p:spPr>
          <a:xfrm>
            <a:off x="3168635" y="3660515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796BADA-0FBE-458C-B113-94B840E0EC86}"/>
              </a:ext>
            </a:extLst>
          </p:cNvPr>
          <p:cNvSpPr/>
          <p:nvPr/>
        </p:nvSpPr>
        <p:spPr>
          <a:xfrm>
            <a:off x="2114182" y="4031424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B6B869F-6D12-42BF-B669-C0C80765047C}"/>
              </a:ext>
            </a:extLst>
          </p:cNvPr>
          <p:cNvSpPr/>
          <p:nvPr/>
        </p:nvSpPr>
        <p:spPr>
          <a:xfrm>
            <a:off x="2152973" y="4067752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A42AD76-B550-4EA2-AE62-10DD41274093}"/>
              </a:ext>
            </a:extLst>
          </p:cNvPr>
          <p:cNvSpPr/>
          <p:nvPr/>
        </p:nvSpPr>
        <p:spPr>
          <a:xfrm>
            <a:off x="2491527" y="4067752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EB92C34-6A8E-406D-8943-D42242BD49F2}"/>
              </a:ext>
            </a:extLst>
          </p:cNvPr>
          <p:cNvSpPr/>
          <p:nvPr/>
        </p:nvSpPr>
        <p:spPr>
          <a:xfrm>
            <a:off x="2830081" y="4067752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C0AB26F-F834-4875-97BB-BF0A87C15165}"/>
              </a:ext>
            </a:extLst>
          </p:cNvPr>
          <p:cNvSpPr/>
          <p:nvPr/>
        </p:nvSpPr>
        <p:spPr>
          <a:xfrm>
            <a:off x="3168635" y="4067752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4EE4BF5-EEA9-4624-929E-056A72FC8E29}"/>
              </a:ext>
            </a:extLst>
          </p:cNvPr>
          <p:cNvSpPr/>
          <p:nvPr/>
        </p:nvSpPr>
        <p:spPr>
          <a:xfrm>
            <a:off x="2114182" y="4438661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C6B2578-631A-4638-B836-C920DA3E4C8A}"/>
              </a:ext>
            </a:extLst>
          </p:cNvPr>
          <p:cNvSpPr/>
          <p:nvPr/>
        </p:nvSpPr>
        <p:spPr>
          <a:xfrm>
            <a:off x="2152973" y="4474989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59A8E6F-FCB8-4564-9C5F-33F708BAE059}"/>
              </a:ext>
            </a:extLst>
          </p:cNvPr>
          <p:cNvSpPr/>
          <p:nvPr/>
        </p:nvSpPr>
        <p:spPr>
          <a:xfrm>
            <a:off x="2491527" y="4474989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7C59A3C-CCE5-4AD5-999B-CC94347E1679}"/>
              </a:ext>
            </a:extLst>
          </p:cNvPr>
          <p:cNvSpPr/>
          <p:nvPr/>
        </p:nvSpPr>
        <p:spPr>
          <a:xfrm>
            <a:off x="2830081" y="4474989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EE08D07-1111-430F-8F61-448A2F4B4996}"/>
              </a:ext>
            </a:extLst>
          </p:cNvPr>
          <p:cNvSpPr/>
          <p:nvPr/>
        </p:nvSpPr>
        <p:spPr>
          <a:xfrm>
            <a:off x="3168635" y="4474989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화살표: 오른쪽 109">
            <a:extLst>
              <a:ext uri="{FF2B5EF4-FFF2-40B4-BE49-F238E27FC236}">
                <a16:creationId xmlns:a16="http://schemas.microsoft.com/office/drawing/2014/main" id="{D9DD5BC0-9966-4953-9298-C32F7684C0AF}"/>
              </a:ext>
            </a:extLst>
          </p:cNvPr>
          <p:cNvSpPr/>
          <p:nvPr/>
        </p:nvSpPr>
        <p:spPr>
          <a:xfrm flipH="1">
            <a:off x="4028482" y="3818268"/>
            <a:ext cx="360759" cy="333018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47E2C52-CEA4-4031-9769-BA5DDA668169}"/>
              </a:ext>
            </a:extLst>
          </p:cNvPr>
          <p:cNvSpPr txBox="1"/>
          <p:nvPr/>
        </p:nvSpPr>
        <p:spPr>
          <a:xfrm>
            <a:off x="4679798" y="245205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7C2AC0A-CC54-4FC3-83B0-FB28EE6D9FCC}"/>
              </a:ext>
            </a:extLst>
          </p:cNvPr>
          <p:cNvSpPr txBox="1"/>
          <p:nvPr/>
        </p:nvSpPr>
        <p:spPr>
          <a:xfrm>
            <a:off x="1926949" y="2728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3A4D1FA8-5562-4854-8306-269062A8266D}"/>
              </a:ext>
            </a:extLst>
          </p:cNvPr>
          <p:cNvSpPr/>
          <p:nvPr/>
        </p:nvSpPr>
        <p:spPr>
          <a:xfrm>
            <a:off x="4859017" y="2862744"/>
            <a:ext cx="3954663" cy="248453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BBF59C84-10AC-4A14-9F24-45CEF5850040}"/>
              </a:ext>
            </a:extLst>
          </p:cNvPr>
          <p:cNvSpPr/>
          <p:nvPr/>
        </p:nvSpPr>
        <p:spPr>
          <a:xfrm>
            <a:off x="4901879" y="2906449"/>
            <a:ext cx="3868938" cy="2397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975E415-68FD-4FFE-B5FB-D76F429D98CF}"/>
              </a:ext>
            </a:extLst>
          </p:cNvPr>
          <p:cNvSpPr/>
          <p:nvPr/>
        </p:nvSpPr>
        <p:spPr>
          <a:xfrm>
            <a:off x="4942757" y="2951080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F0EFB6DA-871B-4896-AB7E-F70042033764}"/>
              </a:ext>
            </a:extLst>
          </p:cNvPr>
          <p:cNvSpPr/>
          <p:nvPr/>
        </p:nvSpPr>
        <p:spPr>
          <a:xfrm>
            <a:off x="4985223" y="2993465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ED63034-00B9-4F19-8F47-68C0AD014DFD}"/>
              </a:ext>
            </a:extLst>
          </p:cNvPr>
          <p:cNvSpPr/>
          <p:nvPr/>
        </p:nvSpPr>
        <p:spPr>
          <a:xfrm>
            <a:off x="5025406" y="303205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AC620088-C092-4942-8569-9D8DCEE81F02}"/>
              </a:ext>
            </a:extLst>
          </p:cNvPr>
          <p:cNvSpPr/>
          <p:nvPr/>
        </p:nvSpPr>
        <p:spPr>
          <a:xfrm>
            <a:off x="5066483" y="3070644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7AAF273C-2468-4A92-8F12-BEFF30F4AE44}"/>
              </a:ext>
            </a:extLst>
          </p:cNvPr>
          <p:cNvSpPr/>
          <p:nvPr/>
        </p:nvSpPr>
        <p:spPr>
          <a:xfrm>
            <a:off x="5441530" y="3070643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E0CEE04B-5478-4507-99E2-CC86FBD6766D}"/>
              </a:ext>
            </a:extLst>
          </p:cNvPr>
          <p:cNvSpPr/>
          <p:nvPr/>
        </p:nvSpPr>
        <p:spPr>
          <a:xfrm>
            <a:off x="5816577" y="3070642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42A97E09-C9E3-411E-9D93-D6A62F803F5B}"/>
              </a:ext>
            </a:extLst>
          </p:cNvPr>
          <p:cNvSpPr/>
          <p:nvPr/>
        </p:nvSpPr>
        <p:spPr>
          <a:xfrm>
            <a:off x="6232701" y="303205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12D1BB4-EFE3-4B07-B0D5-AA4D4D0666A2}"/>
              </a:ext>
            </a:extLst>
          </p:cNvPr>
          <p:cNvSpPr/>
          <p:nvPr/>
        </p:nvSpPr>
        <p:spPr>
          <a:xfrm>
            <a:off x="6273778" y="3070644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1171590D-1B24-4444-8C76-683555420795}"/>
              </a:ext>
            </a:extLst>
          </p:cNvPr>
          <p:cNvSpPr/>
          <p:nvPr/>
        </p:nvSpPr>
        <p:spPr>
          <a:xfrm>
            <a:off x="6648825" y="3070643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B17958C6-7E83-43FD-B811-4E2E9A9BE66E}"/>
              </a:ext>
            </a:extLst>
          </p:cNvPr>
          <p:cNvSpPr/>
          <p:nvPr/>
        </p:nvSpPr>
        <p:spPr>
          <a:xfrm>
            <a:off x="7023872" y="3070642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C1639218-A303-4319-97F7-7BAE971F08E4}"/>
              </a:ext>
            </a:extLst>
          </p:cNvPr>
          <p:cNvSpPr/>
          <p:nvPr/>
        </p:nvSpPr>
        <p:spPr>
          <a:xfrm>
            <a:off x="7439996" y="303205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E5FE26FB-5727-42C3-ACA3-5CE6322C3AEB}"/>
              </a:ext>
            </a:extLst>
          </p:cNvPr>
          <p:cNvSpPr/>
          <p:nvPr/>
        </p:nvSpPr>
        <p:spPr>
          <a:xfrm>
            <a:off x="7481073" y="3070644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A7E0BD8-176B-4E16-A3C1-61B7D47E44AA}"/>
              </a:ext>
            </a:extLst>
          </p:cNvPr>
          <p:cNvSpPr/>
          <p:nvPr/>
        </p:nvSpPr>
        <p:spPr>
          <a:xfrm>
            <a:off x="7856120" y="3070643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AA4F9E0-9373-4175-BA16-7818A719FB39}"/>
              </a:ext>
            </a:extLst>
          </p:cNvPr>
          <p:cNvSpPr/>
          <p:nvPr/>
        </p:nvSpPr>
        <p:spPr>
          <a:xfrm>
            <a:off x="8231167" y="3070642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FB71E679-80D6-413C-A777-5EE064CE7147}"/>
              </a:ext>
            </a:extLst>
          </p:cNvPr>
          <p:cNvSpPr/>
          <p:nvPr/>
        </p:nvSpPr>
        <p:spPr>
          <a:xfrm>
            <a:off x="4985223" y="3526952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2C53D259-8768-4D7F-A564-A528453B9501}"/>
              </a:ext>
            </a:extLst>
          </p:cNvPr>
          <p:cNvSpPr/>
          <p:nvPr/>
        </p:nvSpPr>
        <p:spPr>
          <a:xfrm>
            <a:off x="5025406" y="356962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5A8B0F6A-E700-4350-B3A3-26E2E1A3C119}"/>
              </a:ext>
            </a:extLst>
          </p:cNvPr>
          <p:cNvGrpSpPr/>
          <p:nvPr/>
        </p:nvGrpSpPr>
        <p:grpSpPr>
          <a:xfrm>
            <a:off x="5066483" y="360821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CEF02143-A46C-417B-A715-D0655D2A43B8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C567B80A-4AA6-4F72-AC37-75700700ABB4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F999F3B7-1C94-461E-89D6-8CC32DB27969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AC0A2C02-7514-40EB-A261-335DD454EFB6}"/>
              </a:ext>
            </a:extLst>
          </p:cNvPr>
          <p:cNvSpPr/>
          <p:nvPr/>
        </p:nvSpPr>
        <p:spPr>
          <a:xfrm>
            <a:off x="6232701" y="356962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892AF1D1-1130-4612-829B-F020F144CB9C}"/>
              </a:ext>
            </a:extLst>
          </p:cNvPr>
          <p:cNvGrpSpPr/>
          <p:nvPr/>
        </p:nvGrpSpPr>
        <p:grpSpPr>
          <a:xfrm>
            <a:off x="6273778" y="360821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C819899B-C7C9-40BD-AF2B-D788421DEBB1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A672FB94-CD20-4F35-8C90-C0405386DBB6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91BE485C-FAC8-4F13-8D1E-D47BA2557333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99CE9656-18EC-4EAA-8FF0-85A351090D3F}"/>
              </a:ext>
            </a:extLst>
          </p:cNvPr>
          <p:cNvSpPr/>
          <p:nvPr/>
        </p:nvSpPr>
        <p:spPr>
          <a:xfrm>
            <a:off x="7439996" y="356962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6A36B3F4-15E2-4456-89D7-522D121FA4C2}"/>
              </a:ext>
            </a:extLst>
          </p:cNvPr>
          <p:cNvGrpSpPr/>
          <p:nvPr/>
        </p:nvGrpSpPr>
        <p:grpSpPr>
          <a:xfrm>
            <a:off x="7481073" y="360821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632CADBB-5108-4B57-84D4-C776754DA555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9EE7174-7335-4C5D-99F3-0AFA5F230738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D1CA9429-CC04-4CF0-9292-6DA3B0E73C5C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07E388DF-8A39-4786-87C3-A0172BA1734A}"/>
              </a:ext>
            </a:extLst>
          </p:cNvPr>
          <p:cNvSpPr/>
          <p:nvPr/>
        </p:nvSpPr>
        <p:spPr>
          <a:xfrm>
            <a:off x="4942757" y="4103111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23A56517-5C8B-4863-80BA-B79584D12717}"/>
              </a:ext>
            </a:extLst>
          </p:cNvPr>
          <p:cNvSpPr/>
          <p:nvPr/>
        </p:nvSpPr>
        <p:spPr>
          <a:xfrm>
            <a:off x="4985223" y="4145496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853D0447-58AF-411D-9581-F014A98ADD97}"/>
              </a:ext>
            </a:extLst>
          </p:cNvPr>
          <p:cNvSpPr/>
          <p:nvPr/>
        </p:nvSpPr>
        <p:spPr>
          <a:xfrm>
            <a:off x="5025406" y="418408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04ED24DA-1567-45E4-8B85-7CD33ADAB349}"/>
              </a:ext>
            </a:extLst>
          </p:cNvPr>
          <p:cNvGrpSpPr/>
          <p:nvPr/>
        </p:nvGrpSpPr>
        <p:grpSpPr>
          <a:xfrm>
            <a:off x="5066483" y="422267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1D554F80-1331-4456-9067-52B30E0E4925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59E3BF1F-1752-4672-8400-43FD6C763B39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2330164D-5D64-433E-9A56-09C290F2DBA4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064D7BEB-795A-4C29-9078-7BC21B918B82}"/>
              </a:ext>
            </a:extLst>
          </p:cNvPr>
          <p:cNvSpPr/>
          <p:nvPr/>
        </p:nvSpPr>
        <p:spPr>
          <a:xfrm>
            <a:off x="6232701" y="418408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ACBEE188-2169-47B3-9368-2C23D578BB81}"/>
              </a:ext>
            </a:extLst>
          </p:cNvPr>
          <p:cNvGrpSpPr/>
          <p:nvPr/>
        </p:nvGrpSpPr>
        <p:grpSpPr>
          <a:xfrm>
            <a:off x="6273778" y="422267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1DAB8F1A-B4B0-472F-B119-17891E89D470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14177FB3-EFCE-42A9-B3B7-E921F256540A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251E55F0-D9E6-45DC-B28C-DD83F87ABE3D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EAE7E913-932E-4518-90B1-AE97B96C1E34}"/>
              </a:ext>
            </a:extLst>
          </p:cNvPr>
          <p:cNvSpPr/>
          <p:nvPr/>
        </p:nvSpPr>
        <p:spPr>
          <a:xfrm>
            <a:off x="7439996" y="418408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9" name="그룹 308">
            <a:extLst>
              <a:ext uri="{FF2B5EF4-FFF2-40B4-BE49-F238E27FC236}">
                <a16:creationId xmlns:a16="http://schemas.microsoft.com/office/drawing/2014/main" id="{AF024653-AE5B-4B6C-BC95-9D1972A699F6}"/>
              </a:ext>
            </a:extLst>
          </p:cNvPr>
          <p:cNvGrpSpPr/>
          <p:nvPr/>
        </p:nvGrpSpPr>
        <p:grpSpPr>
          <a:xfrm>
            <a:off x="7481073" y="422267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D8680009-606B-47DA-A755-A0955896588D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040F02D1-C80A-4434-83A8-6857D1BD687E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C43AB2E1-08B6-4CBC-AD8F-9C47BC0E86B6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E4B8B79A-7380-4D3E-8AD8-C41DBC3BC59A}"/>
              </a:ext>
            </a:extLst>
          </p:cNvPr>
          <p:cNvSpPr/>
          <p:nvPr/>
        </p:nvSpPr>
        <p:spPr>
          <a:xfrm>
            <a:off x="4985223" y="4678983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09644E1C-1BA0-406A-A81B-A6C468FB62FD}"/>
              </a:ext>
            </a:extLst>
          </p:cNvPr>
          <p:cNvSpPr/>
          <p:nvPr/>
        </p:nvSpPr>
        <p:spPr>
          <a:xfrm>
            <a:off x="5025406" y="472165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5" name="그룹 314">
            <a:extLst>
              <a:ext uri="{FF2B5EF4-FFF2-40B4-BE49-F238E27FC236}">
                <a16:creationId xmlns:a16="http://schemas.microsoft.com/office/drawing/2014/main" id="{6DD5496A-FEFF-4CDD-AB2E-3A69600A541D}"/>
              </a:ext>
            </a:extLst>
          </p:cNvPr>
          <p:cNvGrpSpPr/>
          <p:nvPr/>
        </p:nvGrpSpPr>
        <p:grpSpPr>
          <a:xfrm>
            <a:off x="5066483" y="4760244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65486B41-2688-442F-9959-0677C051B559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E6BAC164-CDCB-4A8A-A46C-697CA4B41DC6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093A06E6-B1AA-4CDE-8CB4-AC8E2A2D6400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4694C158-AEE9-4EC2-A979-A229A30962A8}"/>
              </a:ext>
            </a:extLst>
          </p:cNvPr>
          <p:cNvSpPr/>
          <p:nvPr/>
        </p:nvSpPr>
        <p:spPr>
          <a:xfrm>
            <a:off x="6232701" y="472165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D6A7D49F-EF61-4240-9600-E94AC8D17617}"/>
              </a:ext>
            </a:extLst>
          </p:cNvPr>
          <p:cNvGrpSpPr/>
          <p:nvPr/>
        </p:nvGrpSpPr>
        <p:grpSpPr>
          <a:xfrm>
            <a:off x="6273778" y="4760244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F42B1FAB-7646-4401-B3A7-32617D55EBDD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3780016E-C257-443F-B271-1A224FD41E0B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98633C3A-9E4F-4757-8754-0843A9E52386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20A87052-D266-4F04-A7B0-7047E3F67826}"/>
              </a:ext>
            </a:extLst>
          </p:cNvPr>
          <p:cNvSpPr/>
          <p:nvPr/>
        </p:nvSpPr>
        <p:spPr>
          <a:xfrm>
            <a:off x="7439996" y="472165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60A07392-0DB2-4DF0-BAD9-2D62668D7513}"/>
              </a:ext>
            </a:extLst>
          </p:cNvPr>
          <p:cNvGrpSpPr/>
          <p:nvPr/>
        </p:nvGrpSpPr>
        <p:grpSpPr>
          <a:xfrm>
            <a:off x="7481073" y="4760244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C073E9C-B091-4C6C-AF6F-1DADEC7B94FD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54750A7B-73D5-4CA6-86E8-79EB5EA4F8F2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8DDEBAD0-5917-489D-8637-590FDD048EA2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398656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1">
            <a:extLst>
              <a:ext uri="{FF2B5EF4-FFF2-40B4-BE49-F238E27FC236}">
                <a16:creationId xmlns:a16="http://schemas.microsoft.com/office/drawing/2014/main" id="{1BAEAA4E-79CE-4B44-BEED-1E5AC5D796C2}"/>
              </a:ext>
            </a:extLst>
          </p:cNvPr>
          <p:cNvSpPr txBox="1"/>
          <p:nvPr/>
        </p:nvSpPr>
        <p:spPr>
          <a:xfrm>
            <a:off x="2846802" y="849341"/>
            <a:ext cx="65758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img[:, :, 0:3:1, 1:4:1] += dcol[:, :, 0, 1, :, :]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55BDB03-81ED-4B63-9880-6C149A1BA230}"/>
              </a:ext>
            </a:extLst>
          </p:cNvPr>
          <p:cNvSpPr txBox="1"/>
          <p:nvPr/>
        </p:nvSpPr>
        <p:spPr>
          <a:xfrm>
            <a:off x="926877" y="142148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F97F0381-DDFD-47C7-9EDD-A385EAB421E8}"/>
              </a:ext>
            </a:extLst>
          </p:cNvPr>
          <p:cNvSpPr txBox="1"/>
          <p:nvPr/>
        </p:nvSpPr>
        <p:spPr>
          <a:xfrm>
            <a:off x="8447630" y="1200544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27AF777-5C15-48C8-BDD4-072C15321915}"/>
              </a:ext>
            </a:extLst>
          </p:cNvPr>
          <p:cNvSpPr txBox="1"/>
          <p:nvPr/>
        </p:nvSpPr>
        <p:spPr>
          <a:xfrm>
            <a:off x="8733001" y="176875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80CB2814-F6C9-4B81-B5AD-8C6D2A57007B}"/>
              </a:ext>
            </a:extLst>
          </p:cNvPr>
          <p:cNvSpPr txBox="1"/>
          <p:nvPr/>
        </p:nvSpPr>
        <p:spPr>
          <a:xfrm>
            <a:off x="926877" y="79205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421A6DC-5DB2-457A-9151-8900D07F4DBE}"/>
              </a:ext>
            </a:extLst>
          </p:cNvPr>
          <p:cNvSpPr/>
          <p:nvPr/>
        </p:nvSpPr>
        <p:spPr>
          <a:xfrm>
            <a:off x="2034316" y="3136120"/>
            <a:ext cx="1595103" cy="179458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3BF14DC-4DB5-453E-8E18-2DC35094EB8B}"/>
              </a:ext>
            </a:extLst>
          </p:cNvPr>
          <p:cNvSpPr/>
          <p:nvPr/>
        </p:nvSpPr>
        <p:spPr>
          <a:xfrm>
            <a:off x="2076416" y="3172588"/>
            <a:ext cx="1510902" cy="172164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4F0AFFE-2AA6-4DE3-8A9B-3CE63C4C3086}"/>
              </a:ext>
            </a:extLst>
          </p:cNvPr>
          <p:cNvSpPr/>
          <p:nvPr/>
        </p:nvSpPr>
        <p:spPr>
          <a:xfrm>
            <a:off x="2114182" y="3216950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23A3D84-FE6C-4CA2-8232-3FD3FAA9741A}"/>
              </a:ext>
            </a:extLst>
          </p:cNvPr>
          <p:cNvSpPr/>
          <p:nvPr/>
        </p:nvSpPr>
        <p:spPr>
          <a:xfrm>
            <a:off x="2152973" y="3253278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A071259-92E9-492D-BC4A-573889A7BDF3}"/>
              </a:ext>
            </a:extLst>
          </p:cNvPr>
          <p:cNvSpPr/>
          <p:nvPr/>
        </p:nvSpPr>
        <p:spPr>
          <a:xfrm>
            <a:off x="2491527" y="3253278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9BD939B-5B75-428D-AB4A-CD5227687A34}"/>
              </a:ext>
            </a:extLst>
          </p:cNvPr>
          <p:cNvSpPr/>
          <p:nvPr/>
        </p:nvSpPr>
        <p:spPr>
          <a:xfrm>
            <a:off x="2830081" y="3253278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A623AF3-EA6D-4BCE-947D-F1866722D371}"/>
              </a:ext>
            </a:extLst>
          </p:cNvPr>
          <p:cNvSpPr/>
          <p:nvPr/>
        </p:nvSpPr>
        <p:spPr>
          <a:xfrm>
            <a:off x="3168635" y="3253278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CAEE3FE-8312-470E-A4BA-0B092FEA1D52}"/>
              </a:ext>
            </a:extLst>
          </p:cNvPr>
          <p:cNvSpPr/>
          <p:nvPr/>
        </p:nvSpPr>
        <p:spPr>
          <a:xfrm>
            <a:off x="2114182" y="3624187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59BCEC-BCE2-40AD-AF0C-85CD5A62B72A}"/>
              </a:ext>
            </a:extLst>
          </p:cNvPr>
          <p:cNvSpPr/>
          <p:nvPr/>
        </p:nvSpPr>
        <p:spPr>
          <a:xfrm>
            <a:off x="2152973" y="3660515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5C80545-1BA9-490F-84CD-D3A868D2ED8D}"/>
              </a:ext>
            </a:extLst>
          </p:cNvPr>
          <p:cNvSpPr/>
          <p:nvPr/>
        </p:nvSpPr>
        <p:spPr>
          <a:xfrm>
            <a:off x="2491527" y="3660515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21B222B-88C3-4660-AE3A-DC88EBC6A687}"/>
              </a:ext>
            </a:extLst>
          </p:cNvPr>
          <p:cNvSpPr/>
          <p:nvPr/>
        </p:nvSpPr>
        <p:spPr>
          <a:xfrm>
            <a:off x="2830081" y="3660515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73A2182-6DCA-4B90-82E1-182F49284E01}"/>
              </a:ext>
            </a:extLst>
          </p:cNvPr>
          <p:cNvSpPr/>
          <p:nvPr/>
        </p:nvSpPr>
        <p:spPr>
          <a:xfrm>
            <a:off x="3168635" y="3660515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796BADA-0FBE-458C-B113-94B840E0EC86}"/>
              </a:ext>
            </a:extLst>
          </p:cNvPr>
          <p:cNvSpPr/>
          <p:nvPr/>
        </p:nvSpPr>
        <p:spPr>
          <a:xfrm>
            <a:off x="2114182" y="4031424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B6B869F-6D12-42BF-B669-C0C80765047C}"/>
              </a:ext>
            </a:extLst>
          </p:cNvPr>
          <p:cNvSpPr/>
          <p:nvPr/>
        </p:nvSpPr>
        <p:spPr>
          <a:xfrm>
            <a:off x="2152973" y="4067752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A42AD76-B550-4EA2-AE62-10DD41274093}"/>
              </a:ext>
            </a:extLst>
          </p:cNvPr>
          <p:cNvSpPr/>
          <p:nvPr/>
        </p:nvSpPr>
        <p:spPr>
          <a:xfrm>
            <a:off x="2491527" y="4067752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EB92C34-6A8E-406D-8943-D42242BD49F2}"/>
              </a:ext>
            </a:extLst>
          </p:cNvPr>
          <p:cNvSpPr/>
          <p:nvPr/>
        </p:nvSpPr>
        <p:spPr>
          <a:xfrm>
            <a:off x="2830081" y="4067752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C0AB26F-F834-4875-97BB-BF0A87C15165}"/>
              </a:ext>
            </a:extLst>
          </p:cNvPr>
          <p:cNvSpPr/>
          <p:nvPr/>
        </p:nvSpPr>
        <p:spPr>
          <a:xfrm>
            <a:off x="3168635" y="4067752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4EE4BF5-EEA9-4624-929E-056A72FC8E29}"/>
              </a:ext>
            </a:extLst>
          </p:cNvPr>
          <p:cNvSpPr/>
          <p:nvPr/>
        </p:nvSpPr>
        <p:spPr>
          <a:xfrm>
            <a:off x="2114182" y="4438661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C6B2578-631A-4638-B836-C920DA3E4C8A}"/>
              </a:ext>
            </a:extLst>
          </p:cNvPr>
          <p:cNvSpPr/>
          <p:nvPr/>
        </p:nvSpPr>
        <p:spPr>
          <a:xfrm>
            <a:off x="2152973" y="4474989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59A8E6F-FCB8-4564-9C5F-33F708BAE059}"/>
              </a:ext>
            </a:extLst>
          </p:cNvPr>
          <p:cNvSpPr/>
          <p:nvPr/>
        </p:nvSpPr>
        <p:spPr>
          <a:xfrm>
            <a:off x="2491527" y="4474989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7C59A3C-CCE5-4AD5-999B-CC94347E1679}"/>
              </a:ext>
            </a:extLst>
          </p:cNvPr>
          <p:cNvSpPr/>
          <p:nvPr/>
        </p:nvSpPr>
        <p:spPr>
          <a:xfrm>
            <a:off x="2830081" y="4474989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EE08D07-1111-430F-8F61-448A2F4B4996}"/>
              </a:ext>
            </a:extLst>
          </p:cNvPr>
          <p:cNvSpPr/>
          <p:nvPr/>
        </p:nvSpPr>
        <p:spPr>
          <a:xfrm>
            <a:off x="3168635" y="4474989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화살표: 오른쪽 109">
            <a:extLst>
              <a:ext uri="{FF2B5EF4-FFF2-40B4-BE49-F238E27FC236}">
                <a16:creationId xmlns:a16="http://schemas.microsoft.com/office/drawing/2014/main" id="{D9DD5BC0-9966-4953-9298-C32F7684C0AF}"/>
              </a:ext>
            </a:extLst>
          </p:cNvPr>
          <p:cNvSpPr/>
          <p:nvPr/>
        </p:nvSpPr>
        <p:spPr>
          <a:xfrm flipH="1">
            <a:off x="4028482" y="3818268"/>
            <a:ext cx="360759" cy="333018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47E2C52-CEA4-4031-9769-BA5DDA668169}"/>
              </a:ext>
            </a:extLst>
          </p:cNvPr>
          <p:cNvSpPr txBox="1"/>
          <p:nvPr/>
        </p:nvSpPr>
        <p:spPr>
          <a:xfrm>
            <a:off x="4679798" y="245205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7C2AC0A-CC54-4FC3-83B0-FB28EE6D9FCC}"/>
              </a:ext>
            </a:extLst>
          </p:cNvPr>
          <p:cNvSpPr txBox="1"/>
          <p:nvPr/>
        </p:nvSpPr>
        <p:spPr>
          <a:xfrm>
            <a:off x="1926949" y="2728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3A4D1FA8-5562-4854-8306-269062A8266D}"/>
              </a:ext>
            </a:extLst>
          </p:cNvPr>
          <p:cNvSpPr/>
          <p:nvPr/>
        </p:nvSpPr>
        <p:spPr>
          <a:xfrm>
            <a:off x="4859017" y="2862744"/>
            <a:ext cx="3954663" cy="248453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BBF59C84-10AC-4A14-9F24-45CEF5850040}"/>
              </a:ext>
            </a:extLst>
          </p:cNvPr>
          <p:cNvSpPr/>
          <p:nvPr/>
        </p:nvSpPr>
        <p:spPr>
          <a:xfrm>
            <a:off x="4901879" y="2906449"/>
            <a:ext cx="3868938" cy="2397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975E415-68FD-4FFE-B5FB-D76F429D98CF}"/>
              </a:ext>
            </a:extLst>
          </p:cNvPr>
          <p:cNvSpPr/>
          <p:nvPr/>
        </p:nvSpPr>
        <p:spPr>
          <a:xfrm>
            <a:off x="4942757" y="2951080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F0EFB6DA-871B-4896-AB7E-F70042033764}"/>
              </a:ext>
            </a:extLst>
          </p:cNvPr>
          <p:cNvSpPr/>
          <p:nvPr/>
        </p:nvSpPr>
        <p:spPr>
          <a:xfrm>
            <a:off x="4985223" y="2993465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ED63034-00B9-4F19-8F47-68C0AD014DFD}"/>
              </a:ext>
            </a:extLst>
          </p:cNvPr>
          <p:cNvSpPr/>
          <p:nvPr/>
        </p:nvSpPr>
        <p:spPr>
          <a:xfrm>
            <a:off x="5025406" y="303205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AC620088-C092-4942-8569-9D8DCEE81F02}"/>
              </a:ext>
            </a:extLst>
          </p:cNvPr>
          <p:cNvSpPr/>
          <p:nvPr/>
        </p:nvSpPr>
        <p:spPr>
          <a:xfrm>
            <a:off x="5066483" y="307064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7AAF273C-2468-4A92-8F12-BEFF30F4AE44}"/>
              </a:ext>
            </a:extLst>
          </p:cNvPr>
          <p:cNvSpPr/>
          <p:nvPr/>
        </p:nvSpPr>
        <p:spPr>
          <a:xfrm>
            <a:off x="5441530" y="307064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E0CEE04B-5478-4507-99E2-CC86FBD6766D}"/>
              </a:ext>
            </a:extLst>
          </p:cNvPr>
          <p:cNvSpPr/>
          <p:nvPr/>
        </p:nvSpPr>
        <p:spPr>
          <a:xfrm>
            <a:off x="5816577" y="30706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42A97E09-C9E3-411E-9D93-D6A62F803F5B}"/>
              </a:ext>
            </a:extLst>
          </p:cNvPr>
          <p:cNvSpPr/>
          <p:nvPr/>
        </p:nvSpPr>
        <p:spPr>
          <a:xfrm>
            <a:off x="6232701" y="303205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12D1BB4-EFE3-4B07-B0D5-AA4D4D0666A2}"/>
              </a:ext>
            </a:extLst>
          </p:cNvPr>
          <p:cNvSpPr/>
          <p:nvPr/>
        </p:nvSpPr>
        <p:spPr>
          <a:xfrm>
            <a:off x="6273778" y="307064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1171590D-1B24-4444-8C76-683555420795}"/>
              </a:ext>
            </a:extLst>
          </p:cNvPr>
          <p:cNvSpPr/>
          <p:nvPr/>
        </p:nvSpPr>
        <p:spPr>
          <a:xfrm>
            <a:off x="6648825" y="307064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B17958C6-7E83-43FD-B811-4E2E9A9BE66E}"/>
              </a:ext>
            </a:extLst>
          </p:cNvPr>
          <p:cNvSpPr/>
          <p:nvPr/>
        </p:nvSpPr>
        <p:spPr>
          <a:xfrm>
            <a:off x="7023872" y="30706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C1639218-A303-4319-97F7-7BAE971F08E4}"/>
              </a:ext>
            </a:extLst>
          </p:cNvPr>
          <p:cNvSpPr/>
          <p:nvPr/>
        </p:nvSpPr>
        <p:spPr>
          <a:xfrm>
            <a:off x="7439996" y="303205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E5FE26FB-5727-42C3-ACA3-5CE6322C3AEB}"/>
              </a:ext>
            </a:extLst>
          </p:cNvPr>
          <p:cNvSpPr/>
          <p:nvPr/>
        </p:nvSpPr>
        <p:spPr>
          <a:xfrm>
            <a:off x="7481073" y="307064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A7E0BD8-176B-4E16-A3C1-61B7D47E44AA}"/>
              </a:ext>
            </a:extLst>
          </p:cNvPr>
          <p:cNvSpPr/>
          <p:nvPr/>
        </p:nvSpPr>
        <p:spPr>
          <a:xfrm>
            <a:off x="7856120" y="307064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AA4F9E0-9373-4175-BA16-7818A719FB39}"/>
              </a:ext>
            </a:extLst>
          </p:cNvPr>
          <p:cNvSpPr/>
          <p:nvPr/>
        </p:nvSpPr>
        <p:spPr>
          <a:xfrm>
            <a:off x="8231167" y="30706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FB71E679-80D6-413C-A777-5EE064CE7147}"/>
              </a:ext>
            </a:extLst>
          </p:cNvPr>
          <p:cNvSpPr/>
          <p:nvPr/>
        </p:nvSpPr>
        <p:spPr>
          <a:xfrm>
            <a:off x="4985223" y="3526952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2C53D259-8768-4D7F-A564-A528453B9501}"/>
              </a:ext>
            </a:extLst>
          </p:cNvPr>
          <p:cNvSpPr/>
          <p:nvPr/>
        </p:nvSpPr>
        <p:spPr>
          <a:xfrm>
            <a:off x="5025406" y="356962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5A8B0F6A-E700-4350-B3A3-26E2E1A3C119}"/>
              </a:ext>
            </a:extLst>
          </p:cNvPr>
          <p:cNvGrpSpPr/>
          <p:nvPr/>
        </p:nvGrpSpPr>
        <p:grpSpPr>
          <a:xfrm>
            <a:off x="5066483" y="3608213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CEF02143-A46C-417B-A715-D0655D2A43B8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C567B80A-4AA6-4F72-AC37-75700700ABB4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F999F3B7-1C94-461E-89D6-8CC32DB27969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AC0A2C02-7514-40EB-A261-335DD454EFB6}"/>
              </a:ext>
            </a:extLst>
          </p:cNvPr>
          <p:cNvSpPr/>
          <p:nvPr/>
        </p:nvSpPr>
        <p:spPr>
          <a:xfrm>
            <a:off x="6232701" y="356962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892AF1D1-1130-4612-829B-F020F144CB9C}"/>
              </a:ext>
            </a:extLst>
          </p:cNvPr>
          <p:cNvGrpSpPr/>
          <p:nvPr/>
        </p:nvGrpSpPr>
        <p:grpSpPr>
          <a:xfrm>
            <a:off x="6273778" y="3608213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C819899B-C7C9-40BD-AF2B-D788421DEBB1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A672FB94-CD20-4F35-8C90-C0405386DBB6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91BE485C-FAC8-4F13-8D1E-D47BA2557333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99CE9656-18EC-4EAA-8FF0-85A351090D3F}"/>
              </a:ext>
            </a:extLst>
          </p:cNvPr>
          <p:cNvSpPr/>
          <p:nvPr/>
        </p:nvSpPr>
        <p:spPr>
          <a:xfrm>
            <a:off x="7439996" y="356962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6A36B3F4-15E2-4456-89D7-522D121FA4C2}"/>
              </a:ext>
            </a:extLst>
          </p:cNvPr>
          <p:cNvGrpSpPr/>
          <p:nvPr/>
        </p:nvGrpSpPr>
        <p:grpSpPr>
          <a:xfrm>
            <a:off x="7481073" y="3608213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632CADBB-5108-4B57-84D4-C776754DA555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9EE7174-7335-4C5D-99F3-0AFA5F230738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D1CA9429-CC04-4CF0-9292-6DA3B0E73C5C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07E388DF-8A39-4786-87C3-A0172BA1734A}"/>
              </a:ext>
            </a:extLst>
          </p:cNvPr>
          <p:cNvSpPr/>
          <p:nvPr/>
        </p:nvSpPr>
        <p:spPr>
          <a:xfrm>
            <a:off x="4942757" y="4103111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23A56517-5C8B-4863-80BA-B79584D12717}"/>
              </a:ext>
            </a:extLst>
          </p:cNvPr>
          <p:cNvSpPr/>
          <p:nvPr/>
        </p:nvSpPr>
        <p:spPr>
          <a:xfrm>
            <a:off x="4985223" y="4145496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853D0447-58AF-411D-9581-F014A98ADD97}"/>
              </a:ext>
            </a:extLst>
          </p:cNvPr>
          <p:cNvSpPr/>
          <p:nvPr/>
        </p:nvSpPr>
        <p:spPr>
          <a:xfrm>
            <a:off x="5025406" y="418408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04ED24DA-1567-45E4-8B85-7CD33ADAB349}"/>
              </a:ext>
            </a:extLst>
          </p:cNvPr>
          <p:cNvGrpSpPr/>
          <p:nvPr/>
        </p:nvGrpSpPr>
        <p:grpSpPr>
          <a:xfrm>
            <a:off x="5066483" y="422267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1D554F80-1331-4456-9067-52B30E0E4925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59E3BF1F-1752-4672-8400-43FD6C763B39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2330164D-5D64-433E-9A56-09C290F2DBA4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064D7BEB-795A-4C29-9078-7BC21B918B82}"/>
              </a:ext>
            </a:extLst>
          </p:cNvPr>
          <p:cNvSpPr/>
          <p:nvPr/>
        </p:nvSpPr>
        <p:spPr>
          <a:xfrm>
            <a:off x="6232701" y="418408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ACBEE188-2169-47B3-9368-2C23D578BB81}"/>
              </a:ext>
            </a:extLst>
          </p:cNvPr>
          <p:cNvGrpSpPr/>
          <p:nvPr/>
        </p:nvGrpSpPr>
        <p:grpSpPr>
          <a:xfrm>
            <a:off x="6273778" y="422267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1DAB8F1A-B4B0-472F-B119-17891E89D470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14177FB3-EFCE-42A9-B3B7-E921F256540A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251E55F0-D9E6-45DC-B28C-DD83F87ABE3D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EAE7E913-932E-4518-90B1-AE97B96C1E34}"/>
              </a:ext>
            </a:extLst>
          </p:cNvPr>
          <p:cNvSpPr/>
          <p:nvPr/>
        </p:nvSpPr>
        <p:spPr>
          <a:xfrm>
            <a:off x="7439996" y="418408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9" name="그룹 308">
            <a:extLst>
              <a:ext uri="{FF2B5EF4-FFF2-40B4-BE49-F238E27FC236}">
                <a16:creationId xmlns:a16="http://schemas.microsoft.com/office/drawing/2014/main" id="{AF024653-AE5B-4B6C-BC95-9D1972A699F6}"/>
              </a:ext>
            </a:extLst>
          </p:cNvPr>
          <p:cNvGrpSpPr/>
          <p:nvPr/>
        </p:nvGrpSpPr>
        <p:grpSpPr>
          <a:xfrm>
            <a:off x="7481073" y="422267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D8680009-606B-47DA-A755-A0955896588D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040F02D1-C80A-4434-83A8-6857D1BD687E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C43AB2E1-08B6-4CBC-AD8F-9C47BC0E86B6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E4B8B79A-7380-4D3E-8AD8-C41DBC3BC59A}"/>
              </a:ext>
            </a:extLst>
          </p:cNvPr>
          <p:cNvSpPr/>
          <p:nvPr/>
        </p:nvSpPr>
        <p:spPr>
          <a:xfrm>
            <a:off x="4985223" y="4678983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09644E1C-1BA0-406A-A81B-A6C468FB62FD}"/>
              </a:ext>
            </a:extLst>
          </p:cNvPr>
          <p:cNvSpPr/>
          <p:nvPr/>
        </p:nvSpPr>
        <p:spPr>
          <a:xfrm>
            <a:off x="5025406" y="472165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5" name="그룹 314">
            <a:extLst>
              <a:ext uri="{FF2B5EF4-FFF2-40B4-BE49-F238E27FC236}">
                <a16:creationId xmlns:a16="http://schemas.microsoft.com/office/drawing/2014/main" id="{6DD5496A-FEFF-4CDD-AB2E-3A69600A541D}"/>
              </a:ext>
            </a:extLst>
          </p:cNvPr>
          <p:cNvGrpSpPr/>
          <p:nvPr/>
        </p:nvGrpSpPr>
        <p:grpSpPr>
          <a:xfrm>
            <a:off x="5066483" y="4760244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65486B41-2688-442F-9959-0677C051B559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E6BAC164-CDCB-4A8A-A46C-697CA4B41DC6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093A06E6-B1AA-4CDE-8CB4-AC8E2A2D6400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4694C158-AEE9-4EC2-A979-A229A30962A8}"/>
              </a:ext>
            </a:extLst>
          </p:cNvPr>
          <p:cNvSpPr/>
          <p:nvPr/>
        </p:nvSpPr>
        <p:spPr>
          <a:xfrm>
            <a:off x="6232701" y="472165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D6A7D49F-EF61-4240-9600-E94AC8D17617}"/>
              </a:ext>
            </a:extLst>
          </p:cNvPr>
          <p:cNvGrpSpPr/>
          <p:nvPr/>
        </p:nvGrpSpPr>
        <p:grpSpPr>
          <a:xfrm>
            <a:off x="6273778" y="4760244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F42B1FAB-7646-4401-B3A7-32617D55EBDD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3780016E-C257-443F-B271-1A224FD41E0B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98633C3A-9E4F-4757-8754-0843A9E52386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20A87052-D266-4F04-A7B0-7047E3F67826}"/>
              </a:ext>
            </a:extLst>
          </p:cNvPr>
          <p:cNvSpPr/>
          <p:nvPr/>
        </p:nvSpPr>
        <p:spPr>
          <a:xfrm>
            <a:off x="7439996" y="472165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60A07392-0DB2-4DF0-BAD9-2D62668D7513}"/>
              </a:ext>
            </a:extLst>
          </p:cNvPr>
          <p:cNvGrpSpPr/>
          <p:nvPr/>
        </p:nvGrpSpPr>
        <p:grpSpPr>
          <a:xfrm>
            <a:off x="7481073" y="4760244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C073E9C-B091-4C6C-AF6F-1DADEC7B94FD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54750A7B-73D5-4CA6-86E8-79EB5EA4F8F2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8DDEBAD0-5917-489D-8637-590FDD048EA2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33846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1">
            <a:extLst>
              <a:ext uri="{FF2B5EF4-FFF2-40B4-BE49-F238E27FC236}">
                <a16:creationId xmlns:a16="http://schemas.microsoft.com/office/drawing/2014/main" id="{1BAEAA4E-79CE-4B44-BEED-1E5AC5D796C2}"/>
              </a:ext>
            </a:extLst>
          </p:cNvPr>
          <p:cNvSpPr txBox="1"/>
          <p:nvPr/>
        </p:nvSpPr>
        <p:spPr>
          <a:xfrm>
            <a:off x="2846802" y="849341"/>
            <a:ext cx="65758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img[:, :, 1:4:1, 0:3:1] += dcol[:, :, 1, 0, :, :]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55BDB03-81ED-4B63-9880-6C149A1BA230}"/>
              </a:ext>
            </a:extLst>
          </p:cNvPr>
          <p:cNvSpPr txBox="1"/>
          <p:nvPr/>
        </p:nvSpPr>
        <p:spPr>
          <a:xfrm>
            <a:off x="926877" y="142148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F97F0381-DDFD-47C7-9EDD-A385EAB421E8}"/>
              </a:ext>
            </a:extLst>
          </p:cNvPr>
          <p:cNvSpPr txBox="1"/>
          <p:nvPr/>
        </p:nvSpPr>
        <p:spPr>
          <a:xfrm>
            <a:off x="8447630" y="1200544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27AF777-5C15-48C8-BDD4-072C15321915}"/>
              </a:ext>
            </a:extLst>
          </p:cNvPr>
          <p:cNvSpPr txBox="1"/>
          <p:nvPr/>
        </p:nvSpPr>
        <p:spPr>
          <a:xfrm>
            <a:off x="8733001" y="176875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80CB2814-F6C9-4B81-B5AD-8C6D2A57007B}"/>
              </a:ext>
            </a:extLst>
          </p:cNvPr>
          <p:cNvSpPr txBox="1"/>
          <p:nvPr/>
        </p:nvSpPr>
        <p:spPr>
          <a:xfrm>
            <a:off x="926877" y="79205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421A6DC-5DB2-457A-9151-8900D07F4DBE}"/>
              </a:ext>
            </a:extLst>
          </p:cNvPr>
          <p:cNvSpPr/>
          <p:nvPr/>
        </p:nvSpPr>
        <p:spPr>
          <a:xfrm>
            <a:off x="2034316" y="3136120"/>
            <a:ext cx="1595103" cy="179458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3BF14DC-4DB5-453E-8E18-2DC35094EB8B}"/>
              </a:ext>
            </a:extLst>
          </p:cNvPr>
          <p:cNvSpPr/>
          <p:nvPr/>
        </p:nvSpPr>
        <p:spPr>
          <a:xfrm>
            <a:off x="2076416" y="3172588"/>
            <a:ext cx="1510902" cy="172164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4F0AFFE-2AA6-4DE3-8A9B-3CE63C4C3086}"/>
              </a:ext>
            </a:extLst>
          </p:cNvPr>
          <p:cNvSpPr/>
          <p:nvPr/>
        </p:nvSpPr>
        <p:spPr>
          <a:xfrm>
            <a:off x="2114182" y="3216950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23A3D84-FE6C-4CA2-8232-3FD3FAA9741A}"/>
              </a:ext>
            </a:extLst>
          </p:cNvPr>
          <p:cNvSpPr/>
          <p:nvPr/>
        </p:nvSpPr>
        <p:spPr>
          <a:xfrm>
            <a:off x="2152973" y="3253278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A071259-92E9-492D-BC4A-573889A7BDF3}"/>
              </a:ext>
            </a:extLst>
          </p:cNvPr>
          <p:cNvSpPr/>
          <p:nvPr/>
        </p:nvSpPr>
        <p:spPr>
          <a:xfrm>
            <a:off x="2491527" y="3253278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9BD939B-5B75-428D-AB4A-CD5227687A34}"/>
              </a:ext>
            </a:extLst>
          </p:cNvPr>
          <p:cNvSpPr/>
          <p:nvPr/>
        </p:nvSpPr>
        <p:spPr>
          <a:xfrm>
            <a:off x="2830081" y="3253278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A623AF3-EA6D-4BCE-947D-F1866722D371}"/>
              </a:ext>
            </a:extLst>
          </p:cNvPr>
          <p:cNvSpPr/>
          <p:nvPr/>
        </p:nvSpPr>
        <p:spPr>
          <a:xfrm>
            <a:off x="3168635" y="3253278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CAEE3FE-8312-470E-A4BA-0B092FEA1D52}"/>
              </a:ext>
            </a:extLst>
          </p:cNvPr>
          <p:cNvSpPr/>
          <p:nvPr/>
        </p:nvSpPr>
        <p:spPr>
          <a:xfrm>
            <a:off x="2114182" y="3624187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59BCEC-BCE2-40AD-AF0C-85CD5A62B72A}"/>
              </a:ext>
            </a:extLst>
          </p:cNvPr>
          <p:cNvSpPr/>
          <p:nvPr/>
        </p:nvSpPr>
        <p:spPr>
          <a:xfrm>
            <a:off x="2152973" y="3660515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5C80545-1BA9-490F-84CD-D3A868D2ED8D}"/>
              </a:ext>
            </a:extLst>
          </p:cNvPr>
          <p:cNvSpPr/>
          <p:nvPr/>
        </p:nvSpPr>
        <p:spPr>
          <a:xfrm>
            <a:off x="2491527" y="3660515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21B222B-88C3-4660-AE3A-DC88EBC6A687}"/>
              </a:ext>
            </a:extLst>
          </p:cNvPr>
          <p:cNvSpPr/>
          <p:nvPr/>
        </p:nvSpPr>
        <p:spPr>
          <a:xfrm>
            <a:off x="2830081" y="3660515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73A2182-6DCA-4B90-82E1-182F49284E01}"/>
              </a:ext>
            </a:extLst>
          </p:cNvPr>
          <p:cNvSpPr/>
          <p:nvPr/>
        </p:nvSpPr>
        <p:spPr>
          <a:xfrm>
            <a:off x="3168635" y="3660515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796BADA-0FBE-458C-B113-94B840E0EC86}"/>
              </a:ext>
            </a:extLst>
          </p:cNvPr>
          <p:cNvSpPr/>
          <p:nvPr/>
        </p:nvSpPr>
        <p:spPr>
          <a:xfrm>
            <a:off x="2114182" y="4031424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B6B869F-6D12-42BF-B669-C0C80765047C}"/>
              </a:ext>
            </a:extLst>
          </p:cNvPr>
          <p:cNvSpPr/>
          <p:nvPr/>
        </p:nvSpPr>
        <p:spPr>
          <a:xfrm>
            <a:off x="2152973" y="4067752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A42AD76-B550-4EA2-AE62-10DD41274093}"/>
              </a:ext>
            </a:extLst>
          </p:cNvPr>
          <p:cNvSpPr/>
          <p:nvPr/>
        </p:nvSpPr>
        <p:spPr>
          <a:xfrm>
            <a:off x="2491527" y="4067752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EB92C34-6A8E-406D-8943-D42242BD49F2}"/>
              </a:ext>
            </a:extLst>
          </p:cNvPr>
          <p:cNvSpPr/>
          <p:nvPr/>
        </p:nvSpPr>
        <p:spPr>
          <a:xfrm>
            <a:off x="2830081" y="4067752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C0AB26F-F834-4875-97BB-BF0A87C15165}"/>
              </a:ext>
            </a:extLst>
          </p:cNvPr>
          <p:cNvSpPr/>
          <p:nvPr/>
        </p:nvSpPr>
        <p:spPr>
          <a:xfrm>
            <a:off x="3168635" y="4067752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4EE4BF5-EEA9-4624-929E-056A72FC8E29}"/>
              </a:ext>
            </a:extLst>
          </p:cNvPr>
          <p:cNvSpPr/>
          <p:nvPr/>
        </p:nvSpPr>
        <p:spPr>
          <a:xfrm>
            <a:off x="2114182" y="4438661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C6B2578-631A-4638-B836-C920DA3E4C8A}"/>
              </a:ext>
            </a:extLst>
          </p:cNvPr>
          <p:cNvSpPr/>
          <p:nvPr/>
        </p:nvSpPr>
        <p:spPr>
          <a:xfrm>
            <a:off x="2152973" y="4474989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59A8E6F-FCB8-4564-9C5F-33F708BAE059}"/>
              </a:ext>
            </a:extLst>
          </p:cNvPr>
          <p:cNvSpPr/>
          <p:nvPr/>
        </p:nvSpPr>
        <p:spPr>
          <a:xfrm>
            <a:off x="2491527" y="4474989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7C59A3C-CCE5-4AD5-999B-CC94347E1679}"/>
              </a:ext>
            </a:extLst>
          </p:cNvPr>
          <p:cNvSpPr/>
          <p:nvPr/>
        </p:nvSpPr>
        <p:spPr>
          <a:xfrm>
            <a:off x="2830081" y="4474989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EE08D07-1111-430F-8F61-448A2F4B4996}"/>
              </a:ext>
            </a:extLst>
          </p:cNvPr>
          <p:cNvSpPr/>
          <p:nvPr/>
        </p:nvSpPr>
        <p:spPr>
          <a:xfrm>
            <a:off x="3168635" y="4474989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화살표: 오른쪽 109">
            <a:extLst>
              <a:ext uri="{FF2B5EF4-FFF2-40B4-BE49-F238E27FC236}">
                <a16:creationId xmlns:a16="http://schemas.microsoft.com/office/drawing/2014/main" id="{D9DD5BC0-9966-4953-9298-C32F7684C0AF}"/>
              </a:ext>
            </a:extLst>
          </p:cNvPr>
          <p:cNvSpPr/>
          <p:nvPr/>
        </p:nvSpPr>
        <p:spPr>
          <a:xfrm flipH="1">
            <a:off x="4028482" y="3818268"/>
            <a:ext cx="360759" cy="333018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47E2C52-CEA4-4031-9769-BA5DDA668169}"/>
              </a:ext>
            </a:extLst>
          </p:cNvPr>
          <p:cNvSpPr txBox="1"/>
          <p:nvPr/>
        </p:nvSpPr>
        <p:spPr>
          <a:xfrm>
            <a:off x="4679798" y="245205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7C2AC0A-CC54-4FC3-83B0-FB28EE6D9FCC}"/>
              </a:ext>
            </a:extLst>
          </p:cNvPr>
          <p:cNvSpPr txBox="1"/>
          <p:nvPr/>
        </p:nvSpPr>
        <p:spPr>
          <a:xfrm>
            <a:off x="1926949" y="2728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3A4D1FA8-5562-4854-8306-269062A8266D}"/>
              </a:ext>
            </a:extLst>
          </p:cNvPr>
          <p:cNvSpPr/>
          <p:nvPr/>
        </p:nvSpPr>
        <p:spPr>
          <a:xfrm>
            <a:off x="4859017" y="2862744"/>
            <a:ext cx="3954663" cy="248453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BBF59C84-10AC-4A14-9F24-45CEF5850040}"/>
              </a:ext>
            </a:extLst>
          </p:cNvPr>
          <p:cNvSpPr/>
          <p:nvPr/>
        </p:nvSpPr>
        <p:spPr>
          <a:xfrm>
            <a:off x="4901879" y="2906449"/>
            <a:ext cx="3868938" cy="2397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975E415-68FD-4FFE-B5FB-D76F429D98CF}"/>
              </a:ext>
            </a:extLst>
          </p:cNvPr>
          <p:cNvSpPr/>
          <p:nvPr/>
        </p:nvSpPr>
        <p:spPr>
          <a:xfrm>
            <a:off x="4942757" y="2951080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F0EFB6DA-871B-4896-AB7E-F70042033764}"/>
              </a:ext>
            </a:extLst>
          </p:cNvPr>
          <p:cNvSpPr/>
          <p:nvPr/>
        </p:nvSpPr>
        <p:spPr>
          <a:xfrm>
            <a:off x="4985223" y="2993465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ED63034-00B9-4F19-8F47-68C0AD014DFD}"/>
              </a:ext>
            </a:extLst>
          </p:cNvPr>
          <p:cNvSpPr/>
          <p:nvPr/>
        </p:nvSpPr>
        <p:spPr>
          <a:xfrm>
            <a:off x="5025406" y="303205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AC620088-C092-4942-8569-9D8DCEE81F02}"/>
              </a:ext>
            </a:extLst>
          </p:cNvPr>
          <p:cNvSpPr/>
          <p:nvPr/>
        </p:nvSpPr>
        <p:spPr>
          <a:xfrm>
            <a:off x="5066483" y="307064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7AAF273C-2468-4A92-8F12-BEFF30F4AE44}"/>
              </a:ext>
            </a:extLst>
          </p:cNvPr>
          <p:cNvSpPr/>
          <p:nvPr/>
        </p:nvSpPr>
        <p:spPr>
          <a:xfrm>
            <a:off x="5441530" y="307064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E0CEE04B-5478-4507-99E2-CC86FBD6766D}"/>
              </a:ext>
            </a:extLst>
          </p:cNvPr>
          <p:cNvSpPr/>
          <p:nvPr/>
        </p:nvSpPr>
        <p:spPr>
          <a:xfrm>
            <a:off x="5816577" y="30706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42A97E09-C9E3-411E-9D93-D6A62F803F5B}"/>
              </a:ext>
            </a:extLst>
          </p:cNvPr>
          <p:cNvSpPr/>
          <p:nvPr/>
        </p:nvSpPr>
        <p:spPr>
          <a:xfrm>
            <a:off x="6232701" y="303205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12D1BB4-EFE3-4B07-B0D5-AA4D4D0666A2}"/>
              </a:ext>
            </a:extLst>
          </p:cNvPr>
          <p:cNvSpPr/>
          <p:nvPr/>
        </p:nvSpPr>
        <p:spPr>
          <a:xfrm>
            <a:off x="6273778" y="307064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1171590D-1B24-4444-8C76-683555420795}"/>
              </a:ext>
            </a:extLst>
          </p:cNvPr>
          <p:cNvSpPr/>
          <p:nvPr/>
        </p:nvSpPr>
        <p:spPr>
          <a:xfrm>
            <a:off x="6648825" y="307064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B17958C6-7E83-43FD-B811-4E2E9A9BE66E}"/>
              </a:ext>
            </a:extLst>
          </p:cNvPr>
          <p:cNvSpPr/>
          <p:nvPr/>
        </p:nvSpPr>
        <p:spPr>
          <a:xfrm>
            <a:off x="7023872" y="30706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C1639218-A303-4319-97F7-7BAE971F08E4}"/>
              </a:ext>
            </a:extLst>
          </p:cNvPr>
          <p:cNvSpPr/>
          <p:nvPr/>
        </p:nvSpPr>
        <p:spPr>
          <a:xfrm>
            <a:off x="7439996" y="303205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E5FE26FB-5727-42C3-ACA3-5CE6322C3AEB}"/>
              </a:ext>
            </a:extLst>
          </p:cNvPr>
          <p:cNvSpPr/>
          <p:nvPr/>
        </p:nvSpPr>
        <p:spPr>
          <a:xfrm>
            <a:off x="7481073" y="307064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A7E0BD8-176B-4E16-A3C1-61B7D47E44AA}"/>
              </a:ext>
            </a:extLst>
          </p:cNvPr>
          <p:cNvSpPr/>
          <p:nvPr/>
        </p:nvSpPr>
        <p:spPr>
          <a:xfrm>
            <a:off x="7856120" y="307064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AA4F9E0-9373-4175-BA16-7818A719FB39}"/>
              </a:ext>
            </a:extLst>
          </p:cNvPr>
          <p:cNvSpPr/>
          <p:nvPr/>
        </p:nvSpPr>
        <p:spPr>
          <a:xfrm>
            <a:off x="8231167" y="30706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FB71E679-80D6-413C-A777-5EE064CE7147}"/>
              </a:ext>
            </a:extLst>
          </p:cNvPr>
          <p:cNvSpPr/>
          <p:nvPr/>
        </p:nvSpPr>
        <p:spPr>
          <a:xfrm>
            <a:off x="4985223" y="3526952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2C53D259-8768-4D7F-A564-A528453B9501}"/>
              </a:ext>
            </a:extLst>
          </p:cNvPr>
          <p:cNvSpPr/>
          <p:nvPr/>
        </p:nvSpPr>
        <p:spPr>
          <a:xfrm>
            <a:off x="5025406" y="356962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5A8B0F6A-E700-4350-B3A3-26E2E1A3C119}"/>
              </a:ext>
            </a:extLst>
          </p:cNvPr>
          <p:cNvGrpSpPr/>
          <p:nvPr/>
        </p:nvGrpSpPr>
        <p:grpSpPr>
          <a:xfrm>
            <a:off x="5066483" y="360821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CEF02143-A46C-417B-A715-D0655D2A43B8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C567B80A-4AA6-4F72-AC37-75700700ABB4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F999F3B7-1C94-461E-89D6-8CC32DB27969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AC0A2C02-7514-40EB-A261-335DD454EFB6}"/>
              </a:ext>
            </a:extLst>
          </p:cNvPr>
          <p:cNvSpPr/>
          <p:nvPr/>
        </p:nvSpPr>
        <p:spPr>
          <a:xfrm>
            <a:off x="6232701" y="356962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892AF1D1-1130-4612-829B-F020F144CB9C}"/>
              </a:ext>
            </a:extLst>
          </p:cNvPr>
          <p:cNvGrpSpPr/>
          <p:nvPr/>
        </p:nvGrpSpPr>
        <p:grpSpPr>
          <a:xfrm>
            <a:off x="6273778" y="360821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C819899B-C7C9-40BD-AF2B-D788421DEBB1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A672FB94-CD20-4F35-8C90-C0405386DBB6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91BE485C-FAC8-4F13-8D1E-D47BA2557333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99CE9656-18EC-4EAA-8FF0-85A351090D3F}"/>
              </a:ext>
            </a:extLst>
          </p:cNvPr>
          <p:cNvSpPr/>
          <p:nvPr/>
        </p:nvSpPr>
        <p:spPr>
          <a:xfrm>
            <a:off x="7439996" y="356962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6A36B3F4-15E2-4456-89D7-522D121FA4C2}"/>
              </a:ext>
            </a:extLst>
          </p:cNvPr>
          <p:cNvGrpSpPr/>
          <p:nvPr/>
        </p:nvGrpSpPr>
        <p:grpSpPr>
          <a:xfrm>
            <a:off x="7481073" y="360821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632CADBB-5108-4B57-84D4-C776754DA555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9EE7174-7335-4C5D-99F3-0AFA5F230738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D1CA9429-CC04-4CF0-9292-6DA3B0E73C5C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07E388DF-8A39-4786-87C3-A0172BA1734A}"/>
              </a:ext>
            </a:extLst>
          </p:cNvPr>
          <p:cNvSpPr/>
          <p:nvPr/>
        </p:nvSpPr>
        <p:spPr>
          <a:xfrm>
            <a:off x="4942757" y="4103111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23A56517-5C8B-4863-80BA-B79584D12717}"/>
              </a:ext>
            </a:extLst>
          </p:cNvPr>
          <p:cNvSpPr/>
          <p:nvPr/>
        </p:nvSpPr>
        <p:spPr>
          <a:xfrm>
            <a:off x="4985223" y="4145496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853D0447-58AF-411D-9581-F014A98ADD97}"/>
              </a:ext>
            </a:extLst>
          </p:cNvPr>
          <p:cNvSpPr/>
          <p:nvPr/>
        </p:nvSpPr>
        <p:spPr>
          <a:xfrm>
            <a:off x="5025406" y="418408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04ED24DA-1567-45E4-8B85-7CD33ADAB349}"/>
              </a:ext>
            </a:extLst>
          </p:cNvPr>
          <p:cNvGrpSpPr/>
          <p:nvPr/>
        </p:nvGrpSpPr>
        <p:grpSpPr>
          <a:xfrm>
            <a:off x="5066483" y="4222673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1D554F80-1331-4456-9067-52B30E0E4925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59E3BF1F-1752-4672-8400-43FD6C763B39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2330164D-5D64-433E-9A56-09C290F2DBA4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064D7BEB-795A-4C29-9078-7BC21B918B82}"/>
              </a:ext>
            </a:extLst>
          </p:cNvPr>
          <p:cNvSpPr/>
          <p:nvPr/>
        </p:nvSpPr>
        <p:spPr>
          <a:xfrm>
            <a:off x="6232701" y="418408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ACBEE188-2169-47B3-9368-2C23D578BB81}"/>
              </a:ext>
            </a:extLst>
          </p:cNvPr>
          <p:cNvGrpSpPr/>
          <p:nvPr/>
        </p:nvGrpSpPr>
        <p:grpSpPr>
          <a:xfrm>
            <a:off x="6273778" y="4222673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1DAB8F1A-B4B0-472F-B119-17891E89D470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14177FB3-EFCE-42A9-B3B7-E921F256540A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251E55F0-D9E6-45DC-B28C-DD83F87ABE3D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EAE7E913-932E-4518-90B1-AE97B96C1E34}"/>
              </a:ext>
            </a:extLst>
          </p:cNvPr>
          <p:cNvSpPr/>
          <p:nvPr/>
        </p:nvSpPr>
        <p:spPr>
          <a:xfrm>
            <a:off x="7439996" y="418408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9" name="그룹 308">
            <a:extLst>
              <a:ext uri="{FF2B5EF4-FFF2-40B4-BE49-F238E27FC236}">
                <a16:creationId xmlns:a16="http://schemas.microsoft.com/office/drawing/2014/main" id="{AF024653-AE5B-4B6C-BC95-9D1972A699F6}"/>
              </a:ext>
            </a:extLst>
          </p:cNvPr>
          <p:cNvGrpSpPr/>
          <p:nvPr/>
        </p:nvGrpSpPr>
        <p:grpSpPr>
          <a:xfrm>
            <a:off x="7481073" y="4222673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D8680009-606B-47DA-A755-A0955896588D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040F02D1-C80A-4434-83A8-6857D1BD687E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C43AB2E1-08B6-4CBC-AD8F-9C47BC0E86B6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E4B8B79A-7380-4D3E-8AD8-C41DBC3BC59A}"/>
              </a:ext>
            </a:extLst>
          </p:cNvPr>
          <p:cNvSpPr/>
          <p:nvPr/>
        </p:nvSpPr>
        <p:spPr>
          <a:xfrm>
            <a:off x="4985223" y="4678983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09644E1C-1BA0-406A-A81B-A6C468FB62FD}"/>
              </a:ext>
            </a:extLst>
          </p:cNvPr>
          <p:cNvSpPr/>
          <p:nvPr/>
        </p:nvSpPr>
        <p:spPr>
          <a:xfrm>
            <a:off x="5025406" y="472165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5" name="그룹 314">
            <a:extLst>
              <a:ext uri="{FF2B5EF4-FFF2-40B4-BE49-F238E27FC236}">
                <a16:creationId xmlns:a16="http://schemas.microsoft.com/office/drawing/2014/main" id="{6DD5496A-FEFF-4CDD-AB2E-3A69600A541D}"/>
              </a:ext>
            </a:extLst>
          </p:cNvPr>
          <p:cNvGrpSpPr/>
          <p:nvPr/>
        </p:nvGrpSpPr>
        <p:grpSpPr>
          <a:xfrm>
            <a:off x="5066483" y="4760244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65486B41-2688-442F-9959-0677C051B559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E6BAC164-CDCB-4A8A-A46C-697CA4B41DC6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093A06E6-B1AA-4CDE-8CB4-AC8E2A2D6400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4694C158-AEE9-4EC2-A979-A229A30962A8}"/>
              </a:ext>
            </a:extLst>
          </p:cNvPr>
          <p:cNvSpPr/>
          <p:nvPr/>
        </p:nvSpPr>
        <p:spPr>
          <a:xfrm>
            <a:off x="6232701" y="472165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D6A7D49F-EF61-4240-9600-E94AC8D17617}"/>
              </a:ext>
            </a:extLst>
          </p:cNvPr>
          <p:cNvGrpSpPr/>
          <p:nvPr/>
        </p:nvGrpSpPr>
        <p:grpSpPr>
          <a:xfrm>
            <a:off x="6273778" y="4760244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F42B1FAB-7646-4401-B3A7-32617D55EBDD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3780016E-C257-443F-B271-1A224FD41E0B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98633C3A-9E4F-4757-8754-0843A9E52386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20A87052-D266-4F04-A7B0-7047E3F67826}"/>
              </a:ext>
            </a:extLst>
          </p:cNvPr>
          <p:cNvSpPr/>
          <p:nvPr/>
        </p:nvSpPr>
        <p:spPr>
          <a:xfrm>
            <a:off x="7439996" y="472165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60A07392-0DB2-4DF0-BAD9-2D62668D7513}"/>
              </a:ext>
            </a:extLst>
          </p:cNvPr>
          <p:cNvGrpSpPr/>
          <p:nvPr/>
        </p:nvGrpSpPr>
        <p:grpSpPr>
          <a:xfrm>
            <a:off x="7481073" y="4760244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C073E9C-B091-4C6C-AF6F-1DADEC7B94FD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54750A7B-73D5-4CA6-86E8-79EB5EA4F8F2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8DDEBAD0-5917-489D-8637-590FDD048EA2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970100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1">
            <a:extLst>
              <a:ext uri="{FF2B5EF4-FFF2-40B4-BE49-F238E27FC236}">
                <a16:creationId xmlns:a16="http://schemas.microsoft.com/office/drawing/2014/main" id="{1BAEAA4E-79CE-4B44-BEED-1E5AC5D796C2}"/>
              </a:ext>
            </a:extLst>
          </p:cNvPr>
          <p:cNvSpPr txBox="1"/>
          <p:nvPr/>
        </p:nvSpPr>
        <p:spPr>
          <a:xfrm>
            <a:off x="2846802" y="849341"/>
            <a:ext cx="65758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img[:, :, 1:4:1, 1:4:1] += dcol[:, :, 1, 1, :, :]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55BDB03-81ED-4B63-9880-6C149A1BA230}"/>
              </a:ext>
            </a:extLst>
          </p:cNvPr>
          <p:cNvSpPr txBox="1"/>
          <p:nvPr/>
        </p:nvSpPr>
        <p:spPr>
          <a:xfrm>
            <a:off x="926877" y="142148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F97F0381-DDFD-47C7-9EDD-A385EAB421E8}"/>
              </a:ext>
            </a:extLst>
          </p:cNvPr>
          <p:cNvSpPr txBox="1"/>
          <p:nvPr/>
        </p:nvSpPr>
        <p:spPr>
          <a:xfrm>
            <a:off x="8447630" y="1200544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27AF777-5C15-48C8-BDD4-072C15321915}"/>
              </a:ext>
            </a:extLst>
          </p:cNvPr>
          <p:cNvSpPr txBox="1"/>
          <p:nvPr/>
        </p:nvSpPr>
        <p:spPr>
          <a:xfrm>
            <a:off x="8733001" y="176875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80CB2814-F6C9-4B81-B5AD-8C6D2A57007B}"/>
              </a:ext>
            </a:extLst>
          </p:cNvPr>
          <p:cNvSpPr txBox="1"/>
          <p:nvPr/>
        </p:nvSpPr>
        <p:spPr>
          <a:xfrm>
            <a:off x="926877" y="79205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421A6DC-5DB2-457A-9151-8900D07F4DBE}"/>
              </a:ext>
            </a:extLst>
          </p:cNvPr>
          <p:cNvSpPr/>
          <p:nvPr/>
        </p:nvSpPr>
        <p:spPr>
          <a:xfrm>
            <a:off x="2034316" y="3136120"/>
            <a:ext cx="1595103" cy="179458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3BF14DC-4DB5-453E-8E18-2DC35094EB8B}"/>
              </a:ext>
            </a:extLst>
          </p:cNvPr>
          <p:cNvSpPr/>
          <p:nvPr/>
        </p:nvSpPr>
        <p:spPr>
          <a:xfrm>
            <a:off x="2076416" y="3172588"/>
            <a:ext cx="1510902" cy="172164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4F0AFFE-2AA6-4DE3-8A9B-3CE63C4C3086}"/>
              </a:ext>
            </a:extLst>
          </p:cNvPr>
          <p:cNvSpPr/>
          <p:nvPr/>
        </p:nvSpPr>
        <p:spPr>
          <a:xfrm>
            <a:off x="2114182" y="3216950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23A3D84-FE6C-4CA2-8232-3FD3FAA9741A}"/>
              </a:ext>
            </a:extLst>
          </p:cNvPr>
          <p:cNvSpPr/>
          <p:nvPr/>
        </p:nvSpPr>
        <p:spPr>
          <a:xfrm>
            <a:off x="2152973" y="3253278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A071259-92E9-492D-BC4A-573889A7BDF3}"/>
              </a:ext>
            </a:extLst>
          </p:cNvPr>
          <p:cNvSpPr/>
          <p:nvPr/>
        </p:nvSpPr>
        <p:spPr>
          <a:xfrm>
            <a:off x="2491527" y="3253278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9BD939B-5B75-428D-AB4A-CD5227687A34}"/>
              </a:ext>
            </a:extLst>
          </p:cNvPr>
          <p:cNvSpPr/>
          <p:nvPr/>
        </p:nvSpPr>
        <p:spPr>
          <a:xfrm>
            <a:off x="2830081" y="3253278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A623AF3-EA6D-4BCE-947D-F1866722D371}"/>
              </a:ext>
            </a:extLst>
          </p:cNvPr>
          <p:cNvSpPr/>
          <p:nvPr/>
        </p:nvSpPr>
        <p:spPr>
          <a:xfrm>
            <a:off x="3168635" y="3253278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CAEE3FE-8312-470E-A4BA-0B092FEA1D52}"/>
              </a:ext>
            </a:extLst>
          </p:cNvPr>
          <p:cNvSpPr/>
          <p:nvPr/>
        </p:nvSpPr>
        <p:spPr>
          <a:xfrm>
            <a:off x="2114182" y="3624187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59BCEC-BCE2-40AD-AF0C-85CD5A62B72A}"/>
              </a:ext>
            </a:extLst>
          </p:cNvPr>
          <p:cNvSpPr/>
          <p:nvPr/>
        </p:nvSpPr>
        <p:spPr>
          <a:xfrm>
            <a:off x="2152973" y="3660515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5C80545-1BA9-490F-84CD-D3A868D2ED8D}"/>
              </a:ext>
            </a:extLst>
          </p:cNvPr>
          <p:cNvSpPr/>
          <p:nvPr/>
        </p:nvSpPr>
        <p:spPr>
          <a:xfrm>
            <a:off x="2491527" y="3660515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21B222B-88C3-4660-AE3A-DC88EBC6A687}"/>
              </a:ext>
            </a:extLst>
          </p:cNvPr>
          <p:cNvSpPr/>
          <p:nvPr/>
        </p:nvSpPr>
        <p:spPr>
          <a:xfrm>
            <a:off x="2830081" y="3660515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73A2182-6DCA-4B90-82E1-182F49284E01}"/>
              </a:ext>
            </a:extLst>
          </p:cNvPr>
          <p:cNvSpPr/>
          <p:nvPr/>
        </p:nvSpPr>
        <p:spPr>
          <a:xfrm>
            <a:off x="3168635" y="3660515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796BADA-0FBE-458C-B113-94B840E0EC86}"/>
              </a:ext>
            </a:extLst>
          </p:cNvPr>
          <p:cNvSpPr/>
          <p:nvPr/>
        </p:nvSpPr>
        <p:spPr>
          <a:xfrm>
            <a:off x="2114182" y="4031424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B6B869F-6D12-42BF-B669-C0C80765047C}"/>
              </a:ext>
            </a:extLst>
          </p:cNvPr>
          <p:cNvSpPr/>
          <p:nvPr/>
        </p:nvSpPr>
        <p:spPr>
          <a:xfrm>
            <a:off x="2152973" y="4067752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A42AD76-B550-4EA2-AE62-10DD41274093}"/>
              </a:ext>
            </a:extLst>
          </p:cNvPr>
          <p:cNvSpPr/>
          <p:nvPr/>
        </p:nvSpPr>
        <p:spPr>
          <a:xfrm>
            <a:off x="2491527" y="4067752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EB92C34-6A8E-406D-8943-D42242BD49F2}"/>
              </a:ext>
            </a:extLst>
          </p:cNvPr>
          <p:cNvSpPr/>
          <p:nvPr/>
        </p:nvSpPr>
        <p:spPr>
          <a:xfrm>
            <a:off x="2830081" y="4067752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C0AB26F-F834-4875-97BB-BF0A87C15165}"/>
              </a:ext>
            </a:extLst>
          </p:cNvPr>
          <p:cNvSpPr/>
          <p:nvPr/>
        </p:nvSpPr>
        <p:spPr>
          <a:xfrm>
            <a:off x="3168635" y="4067752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4EE4BF5-EEA9-4624-929E-056A72FC8E29}"/>
              </a:ext>
            </a:extLst>
          </p:cNvPr>
          <p:cNvSpPr/>
          <p:nvPr/>
        </p:nvSpPr>
        <p:spPr>
          <a:xfrm>
            <a:off x="2114182" y="4438661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C6B2578-631A-4638-B836-C920DA3E4C8A}"/>
              </a:ext>
            </a:extLst>
          </p:cNvPr>
          <p:cNvSpPr/>
          <p:nvPr/>
        </p:nvSpPr>
        <p:spPr>
          <a:xfrm>
            <a:off x="2152973" y="4474989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59A8E6F-FCB8-4564-9C5F-33F708BAE059}"/>
              </a:ext>
            </a:extLst>
          </p:cNvPr>
          <p:cNvSpPr/>
          <p:nvPr/>
        </p:nvSpPr>
        <p:spPr>
          <a:xfrm>
            <a:off x="2491527" y="4474989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7C59A3C-CCE5-4AD5-999B-CC94347E1679}"/>
              </a:ext>
            </a:extLst>
          </p:cNvPr>
          <p:cNvSpPr/>
          <p:nvPr/>
        </p:nvSpPr>
        <p:spPr>
          <a:xfrm>
            <a:off x="2830081" y="4474989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EE08D07-1111-430F-8F61-448A2F4B4996}"/>
              </a:ext>
            </a:extLst>
          </p:cNvPr>
          <p:cNvSpPr/>
          <p:nvPr/>
        </p:nvSpPr>
        <p:spPr>
          <a:xfrm>
            <a:off x="3168635" y="4474989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화살표: 오른쪽 109">
            <a:extLst>
              <a:ext uri="{FF2B5EF4-FFF2-40B4-BE49-F238E27FC236}">
                <a16:creationId xmlns:a16="http://schemas.microsoft.com/office/drawing/2014/main" id="{D9DD5BC0-9966-4953-9298-C32F7684C0AF}"/>
              </a:ext>
            </a:extLst>
          </p:cNvPr>
          <p:cNvSpPr/>
          <p:nvPr/>
        </p:nvSpPr>
        <p:spPr>
          <a:xfrm flipH="1">
            <a:off x="4028482" y="3818268"/>
            <a:ext cx="360759" cy="333018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47E2C52-CEA4-4031-9769-BA5DDA668169}"/>
              </a:ext>
            </a:extLst>
          </p:cNvPr>
          <p:cNvSpPr txBox="1"/>
          <p:nvPr/>
        </p:nvSpPr>
        <p:spPr>
          <a:xfrm>
            <a:off x="4679798" y="245205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7C2AC0A-CC54-4FC3-83B0-FB28EE6D9FCC}"/>
              </a:ext>
            </a:extLst>
          </p:cNvPr>
          <p:cNvSpPr txBox="1"/>
          <p:nvPr/>
        </p:nvSpPr>
        <p:spPr>
          <a:xfrm>
            <a:off x="1926949" y="2728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3A4D1FA8-5562-4854-8306-269062A8266D}"/>
              </a:ext>
            </a:extLst>
          </p:cNvPr>
          <p:cNvSpPr/>
          <p:nvPr/>
        </p:nvSpPr>
        <p:spPr>
          <a:xfrm>
            <a:off x="4859017" y="2862744"/>
            <a:ext cx="3954663" cy="248453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BBF59C84-10AC-4A14-9F24-45CEF5850040}"/>
              </a:ext>
            </a:extLst>
          </p:cNvPr>
          <p:cNvSpPr/>
          <p:nvPr/>
        </p:nvSpPr>
        <p:spPr>
          <a:xfrm>
            <a:off x="4901879" y="2906449"/>
            <a:ext cx="3868938" cy="2397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975E415-68FD-4FFE-B5FB-D76F429D98CF}"/>
              </a:ext>
            </a:extLst>
          </p:cNvPr>
          <p:cNvSpPr/>
          <p:nvPr/>
        </p:nvSpPr>
        <p:spPr>
          <a:xfrm>
            <a:off x="4942757" y="2951080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F0EFB6DA-871B-4896-AB7E-F70042033764}"/>
              </a:ext>
            </a:extLst>
          </p:cNvPr>
          <p:cNvSpPr/>
          <p:nvPr/>
        </p:nvSpPr>
        <p:spPr>
          <a:xfrm>
            <a:off x="4985223" y="2993465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ED63034-00B9-4F19-8F47-68C0AD014DFD}"/>
              </a:ext>
            </a:extLst>
          </p:cNvPr>
          <p:cNvSpPr/>
          <p:nvPr/>
        </p:nvSpPr>
        <p:spPr>
          <a:xfrm>
            <a:off x="5025406" y="303205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AC620088-C092-4942-8569-9D8DCEE81F02}"/>
              </a:ext>
            </a:extLst>
          </p:cNvPr>
          <p:cNvSpPr/>
          <p:nvPr/>
        </p:nvSpPr>
        <p:spPr>
          <a:xfrm>
            <a:off x="5066483" y="307064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7AAF273C-2468-4A92-8F12-BEFF30F4AE44}"/>
              </a:ext>
            </a:extLst>
          </p:cNvPr>
          <p:cNvSpPr/>
          <p:nvPr/>
        </p:nvSpPr>
        <p:spPr>
          <a:xfrm>
            <a:off x="5441530" y="307064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E0CEE04B-5478-4507-99E2-CC86FBD6766D}"/>
              </a:ext>
            </a:extLst>
          </p:cNvPr>
          <p:cNvSpPr/>
          <p:nvPr/>
        </p:nvSpPr>
        <p:spPr>
          <a:xfrm>
            <a:off x="5816577" y="30706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42A97E09-C9E3-411E-9D93-D6A62F803F5B}"/>
              </a:ext>
            </a:extLst>
          </p:cNvPr>
          <p:cNvSpPr/>
          <p:nvPr/>
        </p:nvSpPr>
        <p:spPr>
          <a:xfrm>
            <a:off x="6232701" y="303205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12D1BB4-EFE3-4B07-B0D5-AA4D4D0666A2}"/>
              </a:ext>
            </a:extLst>
          </p:cNvPr>
          <p:cNvSpPr/>
          <p:nvPr/>
        </p:nvSpPr>
        <p:spPr>
          <a:xfrm>
            <a:off x="6273778" y="307064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1171590D-1B24-4444-8C76-683555420795}"/>
              </a:ext>
            </a:extLst>
          </p:cNvPr>
          <p:cNvSpPr/>
          <p:nvPr/>
        </p:nvSpPr>
        <p:spPr>
          <a:xfrm>
            <a:off x="6648825" y="307064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B17958C6-7E83-43FD-B811-4E2E9A9BE66E}"/>
              </a:ext>
            </a:extLst>
          </p:cNvPr>
          <p:cNvSpPr/>
          <p:nvPr/>
        </p:nvSpPr>
        <p:spPr>
          <a:xfrm>
            <a:off x="7023872" y="30706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C1639218-A303-4319-97F7-7BAE971F08E4}"/>
              </a:ext>
            </a:extLst>
          </p:cNvPr>
          <p:cNvSpPr/>
          <p:nvPr/>
        </p:nvSpPr>
        <p:spPr>
          <a:xfrm>
            <a:off x="7439996" y="303205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E5FE26FB-5727-42C3-ACA3-5CE6322C3AEB}"/>
              </a:ext>
            </a:extLst>
          </p:cNvPr>
          <p:cNvSpPr/>
          <p:nvPr/>
        </p:nvSpPr>
        <p:spPr>
          <a:xfrm>
            <a:off x="7481073" y="307064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A7E0BD8-176B-4E16-A3C1-61B7D47E44AA}"/>
              </a:ext>
            </a:extLst>
          </p:cNvPr>
          <p:cNvSpPr/>
          <p:nvPr/>
        </p:nvSpPr>
        <p:spPr>
          <a:xfrm>
            <a:off x="7856120" y="307064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AA4F9E0-9373-4175-BA16-7818A719FB39}"/>
              </a:ext>
            </a:extLst>
          </p:cNvPr>
          <p:cNvSpPr/>
          <p:nvPr/>
        </p:nvSpPr>
        <p:spPr>
          <a:xfrm>
            <a:off x="8231167" y="30706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FB71E679-80D6-413C-A777-5EE064CE7147}"/>
              </a:ext>
            </a:extLst>
          </p:cNvPr>
          <p:cNvSpPr/>
          <p:nvPr/>
        </p:nvSpPr>
        <p:spPr>
          <a:xfrm>
            <a:off x="4985223" y="3526952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2C53D259-8768-4D7F-A564-A528453B9501}"/>
              </a:ext>
            </a:extLst>
          </p:cNvPr>
          <p:cNvSpPr/>
          <p:nvPr/>
        </p:nvSpPr>
        <p:spPr>
          <a:xfrm>
            <a:off x="5025406" y="356962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5A8B0F6A-E700-4350-B3A3-26E2E1A3C119}"/>
              </a:ext>
            </a:extLst>
          </p:cNvPr>
          <p:cNvGrpSpPr/>
          <p:nvPr/>
        </p:nvGrpSpPr>
        <p:grpSpPr>
          <a:xfrm>
            <a:off x="5066483" y="360821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CEF02143-A46C-417B-A715-D0655D2A43B8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C567B80A-4AA6-4F72-AC37-75700700ABB4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F999F3B7-1C94-461E-89D6-8CC32DB27969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AC0A2C02-7514-40EB-A261-335DD454EFB6}"/>
              </a:ext>
            </a:extLst>
          </p:cNvPr>
          <p:cNvSpPr/>
          <p:nvPr/>
        </p:nvSpPr>
        <p:spPr>
          <a:xfrm>
            <a:off x="6232701" y="356962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892AF1D1-1130-4612-829B-F020F144CB9C}"/>
              </a:ext>
            </a:extLst>
          </p:cNvPr>
          <p:cNvGrpSpPr/>
          <p:nvPr/>
        </p:nvGrpSpPr>
        <p:grpSpPr>
          <a:xfrm>
            <a:off x="6273778" y="360821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C819899B-C7C9-40BD-AF2B-D788421DEBB1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A672FB94-CD20-4F35-8C90-C0405386DBB6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91BE485C-FAC8-4F13-8D1E-D47BA2557333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99CE9656-18EC-4EAA-8FF0-85A351090D3F}"/>
              </a:ext>
            </a:extLst>
          </p:cNvPr>
          <p:cNvSpPr/>
          <p:nvPr/>
        </p:nvSpPr>
        <p:spPr>
          <a:xfrm>
            <a:off x="7439996" y="356962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6A36B3F4-15E2-4456-89D7-522D121FA4C2}"/>
              </a:ext>
            </a:extLst>
          </p:cNvPr>
          <p:cNvGrpSpPr/>
          <p:nvPr/>
        </p:nvGrpSpPr>
        <p:grpSpPr>
          <a:xfrm>
            <a:off x="7481073" y="360821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632CADBB-5108-4B57-84D4-C776754DA555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39EE7174-7335-4C5D-99F3-0AFA5F230738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D1CA9429-CC04-4CF0-9292-6DA3B0E73C5C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07E388DF-8A39-4786-87C3-A0172BA1734A}"/>
              </a:ext>
            </a:extLst>
          </p:cNvPr>
          <p:cNvSpPr/>
          <p:nvPr/>
        </p:nvSpPr>
        <p:spPr>
          <a:xfrm>
            <a:off x="4942757" y="4103111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23A56517-5C8B-4863-80BA-B79584D12717}"/>
              </a:ext>
            </a:extLst>
          </p:cNvPr>
          <p:cNvSpPr/>
          <p:nvPr/>
        </p:nvSpPr>
        <p:spPr>
          <a:xfrm>
            <a:off x="4985223" y="4145496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853D0447-58AF-411D-9581-F014A98ADD97}"/>
              </a:ext>
            </a:extLst>
          </p:cNvPr>
          <p:cNvSpPr/>
          <p:nvPr/>
        </p:nvSpPr>
        <p:spPr>
          <a:xfrm>
            <a:off x="5025406" y="418408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04ED24DA-1567-45E4-8B85-7CD33ADAB349}"/>
              </a:ext>
            </a:extLst>
          </p:cNvPr>
          <p:cNvGrpSpPr/>
          <p:nvPr/>
        </p:nvGrpSpPr>
        <p:grpSpPr>
          <a:xfrm>
            <a:off x="5066483" y="422267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1D554F80-1331-4456-9067-52B30E0E4925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59E3BF1F-1752-4672-8400-43FD6C763B39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2330164D-5D64-433E-9A56-09C290F2DBA4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064D7BEB-795A-4C29-9078-7BC21B918B82}"/>
              </a:ext>
            </a:extLst>
          </p:cNvPr>
          <p:cNvSpPr/>
          <p:nvPr/>
        </p:nvSpPr>
        <p:spPr>
          <a:xfrm>
            <a:off x="6232701" y="418408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ACBEE188-2169-47B3-9368-2C23D578BB81}"/>
              </a:ext>
            </a:extLst>
          </p:cNvPr>
          <p:cNvGrpSpPr/>
          <p:nvPr/>
        </p:nvGrpSpPr>
        <p:grpSpPr>
          <a:xfrm>
            <a:off x="6273778" y="422267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1DAB8F1A-B4B0-472F-B119-17891E89D470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14177FB3-EFCE-42A9-B3B7-E921F256540A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251E55F0-D9E6-45DC-B28C-DD83F87ABE3D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EAE7E913-932E-4518-90B1-AE97B96C1E34}"/>
              </a:ext>
            </a:extLst>
          </p:cNvPr>
          <p:cNvSpPr/>
          <p:nvPr/>
        </p:nvSpPr>
        <p:spPr>
          <a:xfrm>
            <a:off x="7439996" y="418408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9" name="그룹 308">
            <a:extLst>
              <a:ext uri="{FF2B5EF4-FFF2-40B4-BE49-F238E27FC236}">
                <a16:creationId xmlns:a16="http://schemas.microsoft.com/office/drawing/2014/main" id="{AF024653-AE5B-4B6C-BC95-9D1972A699F6}"/>
              </a:ext>
            </a:extLst>
          </p:cNvPr>
          <p:cNvGrpSpPr/>
          <p:nvPr/>
        </p:nvGrpSpPr>
        <p:grpSpPr>
          <a:xfrm>
            <a:off x="7481073" y="422267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D8680009-606B-47DA-A755-A0955896588D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040F02D1-C80A-4434-83A8-6857D1BD687E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C43AB2E1-08B6-4CBC-AD8F-9C47BC0E86B6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E4B8B79A-7380-4D3E-8AD8-C41DBC3BC59A}"/>
              </a:ext>
            </a:extLst>
          </p:cNvPr>
          <p:cNvSpPr/>
          <p:nvPr/>
        </p:nvSpPr>
        <p:spPr>
          <a:xfrm>
            <a:off x="4985223" y="4678983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09644E1C-1BA0-406A-A81B-A6C468FB62FD}"/>
              </a:ext>
            </a:extLst>
          </p:cNvPr>
          <p:cNvSpPr/>
          <p:nvPr/>
        </p:nvSpPr>
        <p:spPr>
          <a:xfrm>
            <a:off x="5025406" y="472165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5" name="그룹 314">
            <a:extLst>
              <a:ext uri="{FF2B5EF4-FFF2-40B4-BE49-F238E27FC236}">
                <a16:creationId xmlns:a16="http://schemas.microsoft.com/office/drawing/2014/main" id="{6DD5496A-FEFF-4CDD-AB2E-3A69600A541D}"/>
              </a:ext>
            </a:extLst>
          </p:cNvPr>
          <p:cNvGrpSpPr/>
          <p:nvPr/>
        </p:nvGrpSpPr>
        <p:grpSpPr>
          <a:xfrm>
            <a:off x="5066483" y="4760244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65486B41-2688-442F-9959-0677C051B559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E6BAC164-CDCB-4A8A-A46C-697CA4B41DC6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093A06E6-B1AA-4CDE-8CB4-AC8E2A2D6400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4694C158-AEE9-4EC2-A979-A229A30962A8}"/>
              </a:ext>
            </a:extLst>
          </p:cNvPr>
          <p:cNvSpPr/>
          <p:nvPr/>
        </p:nvSpPr>
        <p:spPr>
          <a:xfrm>
            <a:off x="6232701" y="472165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D6A7D49F-EF61-4240-9600-E94AC8D17617}"/>
              </a:ext>
            </a:extLst>
          </p:cNvPr>
          <p:cNvGrpSpPr/>
          <p:nvPr/>
        </p:nvGrpSpPr>
        <p:grpSpPr>
          <a:xfrm>
            <a:off x="6273778" y="4760244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F42B1FAB-7646-4401-B3A7-32617D55EBDD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3780016E-C257-443F-B271-1A224FD41E0B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98633C3A-9E4F-4757-8754-0843A9E52386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20A87052-D266-4F04-A7B0-7047E3F67826}"/>
              </a:ext>
            </a:extLst>
          </p:cNvPr>
          <p:cNvSpPr/>
          <p:nvPr/>
        </p:nvSpPr>
        <p:spPr>
          <a:xfrm>
            <a:off x="7439996" y="472165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60A07392-0DB2-4DF0-BAD9-2D62668D7513}"/>
              </a:ext>
            </a:extLst>
          </p:cNvPr>
          <p:cNvGrpSpPr/>
          <p:nvPr/>
        </p:nvGrpSpPr>
        <p:grpSpPr>
          <a:xfrm>
            <a:off x="7481073" y="4760244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C073E9C-B091-4C6C-AF6F-1DADEC7B94FD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54750A7B-73D5-4CA6-86E8-79EB5EA4F8F2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8DDEBAD0-5917-489D-8637-590FDD048EA2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63AE6677-1C1E-44E6-A018-BE1C2552D875}"/>
              </a:ext>
            </a:extLst>
          </p:cNvPr>
          <p:cNvSpPr txBox="1"/>
          <p:nvPr/>
        </p:nvSpPr>
        <p:spPr>
          <a:xfrm>
            <a:off x="1324435" y="4974855"/>
            <a:ext cx="30973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[[[[ 0.  1.  3.  2.]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[ 3.  8. 12.  7.]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[ 9. 20. 24. 13.]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[ 6. 13. 15.  8.]]]]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562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E2495C99-7ADF-47F7-A6A1-ABAEF273111A}"/>
              </a:ext>
            </a:extLst>
          </p:cNvPr>
          <p:cNvSpPr/>
          <p:nvPr/>
        </p:nvSpPr>
        <p:spPr>
          <a:xfrm>
            <a:off x="1541537" y="2237690"/>
            <a:ext cx="433924" cy="4339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40891D9-D781-4B20-B9ED-9AFFDD9399F1}"/>
              </a:ext>
            </a:extLst>
          </p:cNvPr>
          <p:cNvSpPr/>
          <p:nvPr/>
        </p:nvSpPr>
        <p:spPr>
          <a:xfrm>
            <a:off x="1541537" y="3105538"/>
            <a:ext cx="433924" cy="4339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38625B-6D0D-44FD-83EF-56C7359D7818}"/>
              </a:ext>
            </a:extLst>
          </p:cNvPr>
          <p:cNvSpPr/>
          <p:nvPr/>
        </p:nvSpPr>
        <p:spPr>
          <a:xfrm>
            <a:off x="1541537" y="2671614"/>
            <a:ext cx="433924" cy="4339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50D4C25-3363-4AB3-ACE6-9229014991C6}"/>
              </a:ext>
            </a:extLst>
          </p:cNvPr>
          <p:cNvSpPr/>
          <p:nvPr/>
        </p:nvSpPr>
        <p:spPr>
          <a:xfrm>
            <a:off x="1541537" y="3539462"/>
            <a:ext cx="433924" cy="4339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8E69BB-A9FF-4CA4-A251-82F93B1DB7BE}"/>
              </a:ext>
            </a:extLst>
          </p:cNvPr>
          <p:cNvSpPr/>
          <p:nvPr/>
        </p:nvSpPr>
        <p:spPr>
          <a:xfrm>
            <a:off x="1975461" y="2237690"/>
            <a:ext cx="433924" cy="4339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630202A-B4EC-41C1-A60F-B418C0EBEB8E}"/>
              </a:ext>
            </a:extLst>
          </p:cNvPr>
          <p:cNvSpPr/>
          <p:nvPr/>
        </p:nvSpPr>
        <p:spPr>
          <a:xfrm>
            <a:off x="1975461" y="3105538"/>
            <a:ext cx="433924" cy="433924"/>
          </a:xfrm>
          <a:prstGeom prst="rect">
            <a:avLst/>
          </a:prstGeom>
          <a:solidFill>
            <a:srgbClr val="92D05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73C9FBA-508A-4F56-A646-D610BCC4138A}"/>
              </a:ext>
            </a:extLst>
          </p:cNvPr>
          <p:cNvSpPr/>
          <p:nvPr/>
        </p:nvSpPr>
        <p:spPr>
          <a:xfrm>
            <a:off x="1975461" y="2671614"/>
            <a:ext cx="433924" cy="433924"/>
          </a:xfrm>
          <a:prstGeom prst="rect">
            <a:avLst/>
          </a:prstGeom>
          <a:solidFill>
            <a:srgbClr val="92D05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B4324B4-49A8-4E47-A131-7B521628C61D}"/>
              </a:ext>
            </a:extLst>
          </p:cNvPr>
          <p:cNvSpPr/>
          <p:nvPr/>
        </p:nvSpPr>
        <p:spPr>
          <a:xfrm>
            <a:off x="1975461" y="3539462"/>
            <a:ext cx="433924" cy="4339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E1708B1-9AB0-49EC-B5EE-FB2BA2BA9D05}"/>
              </a:ext>
            </a:extLst>
          </p:cNvPr>
          <p:cNvSpPr/>
          <p:nvPr/>
        </p:nvSpPr>
        <p:spPr>
          <a:xfrm>
            <a:off x="2409385" y="2237690"/>
            <a:ext cx="433924" cy="4339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19E39A8-A439-4AD2-AB5A-F7B8F1A6BB32}"/>
              </a:ext>
            </a:extLst>
          </p:cNvPr>
          <p:cNvSpPr/>
          <p:nvPr/>
        </p:nvSpPr>
        <p:spPr>
          <a:xfrm>
            <a:off x="2409385" y="3105538"/>
            <a:ext cx="433924" cy="433924"/>
          </a:xfrm>
          <a:prstGeom prst="rect">
            <a:avLst/>
          </a:prstGeom>
          <a:solidFill>
            <a:srgbClr val="92D05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E56BDD7-9189-450C-9BED-15EB1131A8E8}"/>
              </a:ext>
            </a:extLst>
          </p:cNvPr>
          <p:cNvSpPr/>
          <p:nvPr/>
        </p:nvSpPr>
        <p:spPr>
          <a:xfrm>
            <a:off x="2409385" y="2671614"/>
            <a:ext cx="433924" cy="433924"/>
          </a:xfrm>
          <a:prstGeom prst="rect">
            <a:avLst/>
          </a:prstGeom>
          <a:solidFill>
            <a:srgbClr val="92D05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1D38A99-8752-47F1-AA04-74EB56217D16}"/>
              </a:ext>
            </a:extLst>
          </p:cNvPr>
          <p:cNvSpPr/>
          <p:nvPr/>
        </p:nvSpPr>
        <p:spPr>
          <a:xfrm>
            <a:off x="2409385" y="3539462"/>
            <a:ext cx="433924" cy="4339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30EECDE-E1D4-4A1B-8640-2B16BBE4B689}"/>
              </a:ext>
            </a:extLst>
          </p:cNvPr>
          <p:cNvSpPr/>
          <p:nvPr/>
        </p:nvSpPr>
        <p:spPr>
          <a:xfrm>
            <a:off x="2843309" y="2237690"/>
            <a:ext cx="433924" cy="4339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D7A1B90-5FBD-485F-8E34-8BEBBEC26FD9}"/>
              </a:ext>
            </a:extLst>
          </p:cNvPr>
          <p:cNvSpPr/>
          <p:nvPr/>
        </p:nvSpPr>
        <p:spPr>
          <a:xfrm>
            <a:off x="2843309" y="3105538"/>
            <a:ext cx="433924" cy="4339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9125D7-8456-4E18-8C68-4B12DEC24204}"/>
              </a:ext>
            </a:extLst>
          </p:cNvPr>
          <p:cNvSpPr/>
          <p:nvPr/>
        </p:nvSpPr>
        <p:spPr>
          <a:xfrm>
            <a:off x="2843309" y="2671614"/>
            <a:ext cx="433924" cy="4339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F3632E4-FC35-43AA-B951-33C6F461B0A1}"/>
              </a:ext>
            </a:extLst>
          </p:cNvPr>
          <p:cNvSpPr/>
          <p:nvPr/>
        </p:nvSpPr>
        <p:spPr>
          <a:xfrm>
            <a:off x="2843309" y="3539462"/>
            <a:ext cx="433924" cy="4339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16745B7-4369-4C5A-AE88-4199CA575B23}"/>
              </a:ext>
            </a:extLst>
          </p:cNvPr>
          <p:cNvSpPr txBox="1"/>
          <p:nvPr/>
        </p:nvSpPr>
        <p:spPr>
          <a:xfrm>
            <a:off x="1888493" y="1238909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3C47E74D-6C89-43D2-91F4-069EBB55C419}"/>
              </a:ext>
            </a:extLst>
          </p:cNvPr>
          <p:cNvSpPr txBox="1"/>
          <p:nvPr/>
        </p:nvSpPr>
        <p:spPr>
          <a:xfrm>
            <a:off x="1682263" y="1682890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64DFF01-1089-4832-BD32-36630C2D1273}"/>
              </a:ext>
            </a:extLst>
          </p:cNvPr>
          <p:cNvGrpSpPr/>
          <p:nvPr/>
        </p:nvGrpSpPr>
        <p:grpSpPr>
          <a:xfrm>
            <a:off x="382172" y="1803766"/>
            <a:ext cx="867848" cy="867848"/>
            <a:chOff x="136287" y="1549711"/>
            <a:chExt cx="867848" cy="867848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274FEE7-FA50-4F1B-8A98-67B803BABA01}"/>
                </a:ext>
              </a:extLst>
            </p:cNvPr>
            <p:cNvSpPr/>
            <p:nvPr/>
          </p:nvSpPr>
          <p:spPr>
            <a:xfrm>
              <a:off x="136287" y="1549711"/>
              <a:ext cx="433924" cy="4339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C2F6032-B48B-4D3F-9455-08142248C822}"/>
                </a:ext>
              </a:extLst>
            </p:cNvPr>
            <p:cNvSpPr/>
            <p:nvPr/>
          </p:nvSpPr>
          <p:spPr>
            <a:xfrm>
              <a:off x="570211" y="1549711"/>
              <a:ext cx="433924" cy="4339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26BAD82-CA67-47C2-83A6-F64B50A361C8}"/>
                </a:ext>
              </a:extLst>
            </p:cNvPr>
            <p:cNvSpPr/>
            <p:nvPr/>
          </p:nvSpPr>
          <p:spPr>
            <a:xfrm>
              <a:off x="136287" y="1983635"/>
              <a:ext cx="433924" cy="4339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8F33DDA-F706-4FE9-A328-804902C078FB}"/>
                </a:ext>
              </a:extLst>
            </p:cNvPr>
            <p:cNvSpPr/>
            <p:nvPr/>
          </p:nvSpPr>
          <p:spPr>
            <a:xfrm>
              <a:off x="570211" y="1983635"/>
              <a:ext cx="433924" cy="4339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1FE9053C-A935-4668-8393-A3ED0D7838B2}"/>
              </a:ext>
            </a:extLst>
          </p:cNvPr>
          <p:cNvSpPr txBox="1"/>
          <p:nvPr/>
        </p:nvSpPr>
        <p:spPr>
          <a:xfrm>
            <a:off x="5028326" y="1027412"/>
            <a:ext cx="622945" cy="414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37E6B9E-DD4B-4C0D-B9EA-9DDE837144BE}"/>
              </a:ext>
            </a:extLst>
          </p:cNvPr>
          <p:cNvSpPr/>
          <p:nvPr/>
        </p:nvSpPr>
        <p:spPr>
          <a:xfrm>
            <a:off x="4612025" y="1503945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11DC87E-04CB-4C69-B36D-14D1C56C75BD}"/>
              </a:ext>
            </a:extLst>
          </p:cNvPr>
          <p:cNvSpPr/>
          <p:nvPr/>
        </p:nvSpPr>
        <p:spPr>
          <a:xfrm>
            <a:off x="4997036" y="1503945"/>
            <a:ext cx="385011" cy="3850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471C41C-6D75-4187-8712-88D3D3F41288}"/>
              </a:ext>
            </a:extLst>
          </p:cNvPr>
          <p:cNvSpPr/>
          <p:nvPr/>
        </p:nvSpPr>
        <p:spPr>
          <a:xfrm>
            <a:off x="5382047" y="1503945"/>
            <a:ext cx="385011" cy="3850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DFB1968-CAC8-463D-BDE1-37D0CF319728}"/>
              </a:ext>
            </a:extLst>
          </p:cNvPr>
          <p:cNvSpPr/>
          <p:nvPr/>
        </p:nvSpPr>
        <p:spPr>
          <a:xfrm>
            <a:off x="5767058" y="1503945"/>
            <a:ext cx="385011" cy="385011"/>
          </a:xfrm>
          <a:prstGeom prst="rect">
            <a:avLst/>
          </a:prstGeom>
          <a:solidFill>
            <a:srgbClr val="92D05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9FF3D32-FCC7-4FB9-9800-84D8E47EAC85}"/>
              </a:ext>
            </a:extLst>
          </p:cNvPr>
          <p:cNvSpPr/>
          <p:nvPr/>
        </p:nvSpPr>
        <p:spPr>
          <a:xfrm>
            <a:off x="4612025" y="1888956"/>
            <a:ext cx="385011" cy="3850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81EBD54-A89A-4598-909C-48AF50BA468B}"/>
              </a:ext>
            </a:extLst>
          </p:cNvPr>
          <p:cNvSpPr/>
          <p:nvPr/>
        </p:nvSpPr>
        <p:spPr>
          <a:xfrm>
            <a:off x="4997036" y="1888956"/>
            <a:ext cx="385011" cy="3850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D32AF49-E824-4328-9C82-E4463827477B}"/>
              </a:ext>
            </a:extLst>
          </p:cNvPr>
          <p:cNvSpPr/>
          <p:nvPr/>
        </p:nvSpPr>
        <p:spPr>
          <a:xfrm>
            <a:off x="5382047" y="1888956"/>
            <a:ext cx="385011" cy="385011"/>
          </a:xfrm>
          <a:prstGeom prst="rect">
            <a:avLst/>
          </a:prstGeom>
          <a:solidFill>
            <a:srgbClr val="92D05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198710D-D00F-4274-AC30-D06248271022}"/>
              </a:ext>
            </a:extLst>
          </p:cNvPr>
          <p:cNvSpPr/>
          <p:nvPr/>
        </p:nvSpPr>
        <p:spPr>
          <a:xfrm>
            <a:off x="5767058" y="1888956"/>
            <a:ext cx="385011" cy="385011"/>
          </a:xfrm>
          <a:prstGeom prst="rect">
            <a:avLst/>
          </a:prstGeom>
          <a:solidFill>
            <a:srgbClr val="92D05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D612CC9-4711-450C-BB1B-36745A77C678}"/>
              </a:ext>
            </a:extLst>
          </p:cNvPr>
          <p:cNvSpPr/>
          <p:nvPr/>
        </p:nvSpPr>
        <p:spPr>
          <a:xfrm>
            <a:off x="4612025" y="2273967"/>
            <a:ext cx="385011" cy="3850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232DEE0-A363-4679-B275-AAC61816052D}"/>
              </a:ext>
            </a:extLst>
          </p:cNvPr>
          <p:cNvSpPr/>
          <p:nvPr/>
        </p:nvSpPr>
        <p:spPr>
          <a:xfrm>
            <a:off x="4997036" y="2273967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640B317-C9FF-4480-98C1-8B4C3702B923}"/>
              </a:ext>
            </a:extLst>
          </p:cNvPr>
          <p:cNvSpPr/>
          <p:nvPr/>
        </p:nvSpPr>
        <p:spPr>
          <a:xfrm>
            <a:off x="5382047" y="2273967"/>
            <a:ext cx="385011" cy="385011"/>
          </a:xfrm>
          <a:prstGeom prst="rect">
            <a:avLst/>
          </a:prstGeom>
          <a:solidFill>
            <a:srgbClr val="92D05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1C8F455-D147-4F2C-9812-FDFB93976B1F}"/>
              </a:ext>
            </a:extLst>
          </p:cNvPr>
          <p:cNvSpPr/>
          <p:nvPr/>
        </p:nvSpPr>
        <p:spPr>
          <a:xfrm>
            <a:off x="5767058" y="2273967"/>
            <a:ext cx="385011" cy="3850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0823B07-C764-47EA-BA4C-34A27B747B45}"/>
              </a:ext>
            </a:extLst>
          </p:cNvPr>
          <p:cNvSpPr/>
          <p:nvPr/>
        </p:nvSpPr>
        <p:spPr>
          <a:xfrm>
            <a:off x="4612025" y="2658978"/>
            <a:ext cx="385011" cy="3850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DE53031-D732-4EED-AC87-BE151885483D}"/>
              </a:ext>
            </a:extLst>
          </p:cNvPr>
          <p:cNvSpPr/>
          <p:nvPr/>
        </p:nvSpPr>
        <p:spPr>
          <a:xfrm>
            <a:off x="4997036" y="2658978"/>
            <a:ext cx="385011" cy="385011"/>
          </a:xfrm>
          <a:prstGeom prst="rect">
            <a:avLst/>
          </a:prstGeom>
          <a:solidFill>
            <a:srgbClr val="92D05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DC1BA38-4A3E-411D-B869-4C41AF83B096}"/>
              </a:ext>
            </a:extLst>
          </p:cNvPr>
          <p:cNvSpPr/>
          <p:nvPr/>
        </p:nvSpPr>
        <p:spPr>
          <a:xfrm>
            <a:off x="5382047" y="2658978"/>
            <a:ext cx="385011" cy="3850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5D278AD-4E72-428F-87E0-67CD74B02F30}"/>
              </a:ext>
            </a:extLst>
          </p:cNvPr>
          <p:cNvSpPr/>
          <p:nvPr/>
        </p:nvSpPr>
        <p:spPr>
          <a:xfrm>
            <a:off x="5767058" y="2658978"/>
            <a:ext cx="385011" cy="385011"/>
          </a:xfrm>
          <a:prstGeom prst="rect">
            <a:avLst/>
          </a:prstGeom>
          <a:solidFill>
            <a:srgbClr val="92D05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0E2C637-56E2-43A5-A0DB-4C27A5F28085}"/>
              </a:ext>
            </a:extLst>
          </p:cNvPr>
          <p:cNvSpPr/>
          <p:nvPr/>
        </p:nvSpPr>
        <p:spPr>
          <a:xfrm>
            <a:off x="4612025" y="3043989"/>
            <a:ext cx="385011" cy="385011"/>
          </a:xfrm>
          <a:prstGeom prst="rect">
            <a:avLst/>
          </a:prstGeom>
          <a:solidFill>
            <a:srgbClr val="92D05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1E34DAC-FC23-48A1-B561-1A3BE22F908C}"/>
              </a:ext>
            </a:extLst>
          </p:cNvPr>
          <p:cNvSpPr/>
          <p:nvPr/>
        </p:nvSpPr>
        <p:spPr>
          <a:xfrm>
            <a:off x="4997036" y="3043989"/>
            <a:ext cx="385011" cy="385011"/>
          </a:xfrm>
          <a:prstGeom prst="rect">
            <a:avLst/>
          </a:prstGeom>
          <a:solidFill>
            <a:srgbClr val="92D05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1D4731F-692E-4663-9F74-224DE6DF6C2F}"/>
              </a:ext>
            </a:extLst>
          </p:cNvPr>
          <p:cNvSpPr/>
          <p:nvPr/>
        </p:nvSpPr>
        <p:spPr>
          <a:xfrm>
            <a:off x="5382047" y="3043989"/>
            <a:ext cx="385011" cy="385011"/>
          </a:xfrm>
          <a:prstGeom prst="rect">
            <a:avLst/>
          </a:prstGeom>
          <a:solidFill>
            <a:srgbClr val="92D05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3A4EF80-4FEC-4911-9971-146DB04C78BD}"/>
              </a:ext>
            </a:extLst>
          </p:cNvPr>
          <p:cNvSpPr/>
          <p:nvPr/>
        </p:nvSpPr>
        <p:spPr>
          <a:xfrm>
            <a:off x="5767058" y="3043989"/>
            <a:ext cx="385011" cy="385011"/>
          </a:xfrm>
          <a:prstGeom prst="rect">
            <a:avLst/>
          </a:prstGeom>
          <a:solidFill>
            <a:srgbClr val="92D05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3615FDB-2FB7-44FC-A020-5ECB9389478C}"/>
              </a:ext>
            </a:extLst>
          </p:cNvPr>
          <p:cNvSpPr/>
          <p:nvPr/>
        </p:nvSpPr>
        <p:spPr>
          <a:xfrm>
            <a:off x="4612025" y="3429000"/>
            <a:ext cx="385011" cy="385011"/>
          </a:xfrm>
          <a:prstGeom prst="rect">
            <a:avLst/>
          </a:prstGeom>
          <a:solidFill>
            <a:srgbClr val="92D05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2E4A5FE-F248-4353-80CA-04EE869A6346}"/>
              </a:ext>
            </a:extLst>
          </p:cNvPr>
          <p:cNvSpPr/>
          <p:nvPr/>
        </p:nvSpPr>
        <p:spPr>
          <a:xfrm>
            <a:off x="4997036" y="3429000"/>
            <a:ext cx="385011" cy="3850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09F45E3-FCD2-4E5B-B83B-FF6DAFA9BEAA}"/>
              </a:ext>
            </a:extLst>
          </p:cNvPr>
          <p:cNvSpPr/>
          <p:nvPr/>
        </p:nvSpPr>
        <p:spPr>
          <a:xfrm>
            <a:off x="5382047" y="3429000"/>
            <a:ext cx="385011" cy="385011"/>
          </a:xfrm>
          <a:prstGeom prst="rect">
            <a:avLst/>
          </a:prstGeom>
          <a:solidFill>
            <a:srgbClr val="92D05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588B1C5-344E-4AF4-AEB1-0112662B5C91}"/>
              </a:ext>
            </a:extLst>
          </p:cNvPr>
          <p:cNvSpPr/>
          <p:nvPr/>
        </p:nvSpPr>
        <p:spPr>
          <a:xfrm>
            <a:off x="5767058" y="3429000"/>
            <a:ext cx="385011" cy="3850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49D94AE-A45D-4FD6-8AB0-87F94D01797D}"/>
              </a:ext>
            </a:extLst>
          </p:cNvPr>
          <p:cNvSpPr/>
          <p:nvPr/>
        </p:nvSpPr>
        <p:spPr>
          <a:xfrm>
            <a:off x="4612025" y="3814011"/>
            <a:ext cx="385011" cy="3850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E22BB1A-7D49-46ED-B3EE-D45937FF3450}"/>
              </a:ext>
            </a:extLst>
          </p:cNvPr>
          <p:cNvSpPr/>
          <p:nvPr/>
        </p:nvSpPr>
        <p:spPr>
          <a:xfrm>
            <a:off x="4997036" y="3814011"/>
            <a:ext cx="385011" cy="385011"/>
          </a:xfrm>
          <a:prstGeom prst="rect">
            <a:avLst/>
          </a:prstGeom>
          <a:solidFill>
            <a:srgbClr val="92D05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4D98338-9FA2-4DB4-B55F-04845F55F825}"/>
              </a:ext>
            </a:extLst>
          </p:cNvPr>
          <p:cNvSpPr/>
          <p:nvPr/>
        </p:nvSpPr>
        <p:spPr>
          <a:xfrm>
            <a:off x="5382047" y="3814011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1E8B86A-8E5C-4F57-8649-AD049948FF23}"/>
              </a:ext>
            </a:extLst>
          </p:cNvPr>
          <p:cNvSpPr/>
          <p:nvPr/>
        </p:nvSpPr>
        <p:spPr>
          <a:xfrm>
            <a:off x="5767058" y="3814011"/>
            <a:ext cx="385011" cy="3850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FD37324-5439-49C5-815E-651C006F3F88}"/>
              </a:ext>
            </a:extLst>
          </p:cNvPr>
          <p:cNvSpPr/>
          <p:nvPr/>
        </p:nvSpPr>
        <p:spPr>
          <a:xfrm>
            <a:off x="4612025" y="4199022"/>
            <a:ext cx="385011" cy="385011"/>
          </a:xfrm>
          <a:prstGeom prst="rect">
            <a:avLst/>
          </a:prstGeom>
          <a:solidFill>
            <a:srgbClr val="92D05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45E47BE-B586-4FA1-BF5A-61C982914ED4}"/>
              </a:ext>
            </a:extLst>
          </p:cNvPr>
          <p:cNvSpPr/>
          <p:nvPr/>
        </p:nvSpPr>
        <p:spPr>
          <a:xfrm>
            <a:off x="4997036" y="4199022"/>
            <a:ext cx="385011" cy="385011"/>
          </a:xfrm>
          <a:prstGeom prst="rect">
            <a:avLst/>
          </a:prstGeom>
          <a:solidFill>
            <a:srgbClr val="92D05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75BF102-3CE4-44D6-9492-B71E329598AD}"/>
              </a:ext>
            </a:extLst>
          </p:cNvPr>
          <p:cNvSpPr/>
          <p:nvPr/>
        </p:nvSpPr>
        <p:spPr>
          <a:xfrm>
            <a:off x="5382047" y="4199022"/>
            <a:ext cx="385011" cy="3850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82FB08C-609E-41BE-97DA-74C9DB18756A}"/>
              </a:ext>
            </a:extLst>
          </p:cNvPr>
          <p:cNvSpPr/>
          <p:nvPr/>
        </p:nvSpPr>
        <p:spPr>
          <a:xfrm>
            <a:off x="5767058" y="4199022"/>
            <a:ext cx="385011" cy="3850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5F62F4C-9133-4F1D-8799-E7D0978E192B}"/>
              </a:ext>
            </a:extLst>
          </p:cNvPr>
          <p:cNvSpPr/>
          <p:nvPr/>
        </p:nvSpPr>
        <p:spPr>
          <a:xfrm>
            <a:off x="4612025" y="4584033"/>
            <a:ext cx="385011" cy="385011"/>
          </a:xfrm>
          <a:prstGeom prst="rect">
            <a:avLst/>
          </a:prstGeom>
          <a:solidFill>
            <a:srgbClr val="92D05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CAC9FAA-421F-4A9D-80B9-DCCEAA7BE491}"/>
              </a:ext>
            </a:extLst>
          </p:cNvPr>
          <p:cNvSpPr/>
          <p:nvPr/>
        </p:nvSpPr>
        <p:spPr>
          <a:xfrm>
            <a:off x="4997036" y="4584033"/>
            <a:ext cx="385011" cy="3850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0F4624E-C91F-482E-BD27-727E5069752D}"/>
              </a:ext>
            </a:extLst>
          </p:cNvPr>
          <p:cNvSpPr/>
          <p:nvPr/>
        </p:nvSpPr>
        <p:spPr>
          <a:xfrm>
            <a:off x="5382047" y="4584033"/>
            <a:ext cx="385011" cy="3850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5594E06-0404-4140-AFC1-87F6BC6A4671}"/>
              </a:ext>
            </a:extLst>
          </p:cNvPr>
          <p:cNvSpPr/>
          <p:nvPr/>
        </p:nvSpPr>
        <p:spPr>
          <a:xfrm>
            <a:off x="5767058" y="4584033"/>
            <a:ext cx="385011" cy="3850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0A5ADC-2941-49F5-A6E6-7C1BC82FF684}"/>
              </a:ext>
            </a:extLst>
          </p:cNvPr>
          <p:cNvSpPr txBox="1"/>
          <p:nvPr/>
        </p:nvSpPr>
        <p:spPr>
          <a:xfrm>
            <a:off x="1078992" y="5270602"/>
            <a:ext cx="4865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합성곱 연산은 리피트 연산이다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23505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화살표: 아래쪽 223">
            <a:extLst>
              <a:ext uri="{FF2B5EF4-FFF2-40B4-BE49-F238E27FC236}">
                <a16:creationId xmlns:a16="http://schemas.microsoft.com/office/drawing/2014/main" id="{E2EF7266-3403-4AD8-8368-F1D3F79780E3}"/>
              </a:ext>
            </a:extLst>
          </p:cNvPr>
          <p:cNvSpPr/>
          <p:nvPr/>
        </p:nvSpPr>
        <p:spPr>
          <a:xfrm rot="5400000">
            <a:off x="3410556" y="3161529"/>
            <a:ext cx="489724" cy="252373"/>
          </a:xfrm>
          <a:prstGeom prst="down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CB59AA37-4368-4E13-9E31-E7D71C7C56CD}"/>
              </a:ext>
            </a:extLst>
          </p:cNvPr>
          <p:cNvSpPr txBox="1"/>
          <p:nvPr/>
        </p:nvSpPr>
        <p:spPr>
          <a:xfrm>
            <a:off x="4095126" y="172501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088B02D-9E90-40A3-A52E-AB4B98F4CB6B}"/>
              </a:ext>
            </a:extLst>
          </p:cNvPr>
          <p:cNvSpPr/>
          <p:nvPr/>
        </p:nvSpPr>
        <p:spPr>
          <a:xfrm>
            <a:off x="1486106" y="2510643"/>
            <a:ext cx="433924" cy="4339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8C53756-5A1D-49A5-ACC6-161181EF89F2}"/>
              </a:ext>
            </a:extLst>
          </p:cNvPr>
          <p:cNvSpPr/>
          <p:nvPr/>
        </p:nvSpPr>
        <p:spPr>
          <a:xfrm>
            <a:off x="1486106" y="3378491"/>
            <a:ext cx="433924" cy="433924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C0AEB9-A4D6-442A-8569-BC5C3FD317E5}"/>
              </a:ext>
            </a:extLst>
          </p:cNvPr>
          <p:cNvSpPr/>
          <p:nvPr/>
        </p:nvSpPr>
        <p:spPr>
          <a:xfrm>
            <a:off x="1486106" y="2944567"/>
            <a:ext cx="433924" cy="433924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5998708-654F-470A-9C12-10DF0F877AE0}"/>
              </a:ext>
            </a:extLst>
          </p:cNvPr>
          <p:cNvSpPr/>
          <p:nvPr/>
        </p:nvSpPr>
        <p:spPr>
          <a:xfrm>
            <a:off x="1486106" y="3812415"/>
            <a:ext cx="433924" cy="4339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0E4A4FF-3378-4C8B-B916-0D1CF58F4315}"/>
              </a:ext>
            </a:extLst>
          </p:cNvPr>
          <p:cNvSpPr/>
          <p:nvPr/>
        </p:nvSpPr>
        <p:spPr>
          <a:xfrm>
            <a:off x="1920030" y="2510643"/>
            <a:ext cx="433924" cy="433924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18F72DA-CF5F-4115-90EA-74DA9B46A558}"/>
              </a:ext>
            </a:extLst>
          </p:cNvPr>
          <p:cNvSpPr/>
          <p:nvPr/>
        </p:nvSpPr>
        <p:spPr>
          <a:xfrm>
            <a:off x="1920030" y="3378491"/>
            <a:ext cx="433924" cy="433924"/>
          </a:xfrm>
          <a:prstGeom prst="rect">
            <a:avLst/>
          </a:prstGeom>
          <a:solidFill>
            <a:srgbClr val="92D05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5A98BA3-4BAD-4461-884F-106BA6736094}"/>
              </a:ext>
            </a:extLst>
          </p:cNvPr>
          <p:cNvSpPr/>
          <p:nvPr/>
        </p:nvSpPr>
        <p:spPr>
          <a:xfrm>
            <a:off x="1920030" y="2944567"/>
            <a:ext cx="433924" cy="433924"/>
          </a:xfrm>
          <a:prstGeom prst="rect">
            <a:avLst/>
          </a:prstGeom>
          <a:solidFill>
            <a:srgbClr val="92D05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E7A8F89-C95F-453E-8C0E-ABF753B0CB28}"/>
              </a:ext>
            </a:extLst>
          </p:cNvPr>
          <p:cNvSpPr/>
          <p:nvPr/>
        </p:nvSpPr>
        <p:spPr>
          <a:xfrm>
            <a:off x="1920030" y="3812415"/>
            <a:ext cx="433924" cy="433924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FC27BE0-74D2-44C6-912E-7D4C6A19DCE0}"/>
              </a:ext>
            </a:extLst>
          </p:cNvPr>
          <p:cNvSpPr/>
          <p:nvPr/>
        </p:nvSpPr>
        <p:spPr>
          <a:xfrm>
            <a:off x="2353954" y="2510643"/>
            <a:ext cx="433924" cy="433924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81557D5-50B2-4F4C-828F-628B5E7896CB}"/>
              </a:ext>
            </a:extLst>
          </p:cNvPr>
          <p:cNvSpPr/>
          <p:nvPr/>
        </p:nvSpPr>
        <p:spPr>
          <a:xfrm>
            <a:off x="2353954" y="3378491"/>
            <a:ext cx="433924" cy="433924"/>
          </a:xfrm>
          <a:prstGeom prst="rect">
            <a:avLst/>
          </a:prstGeom>
          <a:solidFill>
            <a:srgbClr val="92D05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E854B9E-43AC-4243-B713-6B4A869A2935}"/>
              </a:ext>
            </a:extLst>
          </p:cNvPr>
          <p:cNvSpPr/>
          <p:nvPr/>
        </p:nvSpPr>
        <p:spPr>
          <a:xfrm>
            <a:off x="2353954" y="2944567"/>
            <a:ext cx="433924" cy="433924"/>
          </a:xfrm>
          <a:prstGeom prst="rect">
            <a:avLst/>
          </a:prstGeom>
          <a:solidFill>
            <a:srgbClr val="92D05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47BF410-E67B-42CE-BB32-AA066985A9E3}"/>
              </a:ext>
            </a:extLst>
          </p:cNvPr>
          <p:cNvSpPr/>
          <p:nvPr/>
        </p:nvSpPr>
        <p:spPr>
          <a:xfrm>
            <a:off x="2353954" y="3812415"/>
            <a:ext cx="433924" cy="433924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B09326F-68BA-4F8D-A1F6-E7C8DCF54156}"/>
              </a:ext>
            </a:extLst>
          </p:cNvPr>
          <p:cNvSpPr/>
          <p:nvPr/>
        </p:nvSpPr>
        <p:spPr>
          <a:xfrm>
            <a:off x="2787878" y="2510643"/>
            <a:ext cx="433924" cy="4339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1F558F2-2E31-436B-BC4E-208A3178202F}"/>
              </a:ext>
            </a:extLst>
          </p:cNvPr>
          <p:cNvSpPr/>
          <p:nvPr/>
        </p:nvSpPr>
        <p:spPr>
          <a:xfrm>
            <a:off x="2787878" y="3378491"/>
            <a:ext cx="433924" cy="433924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A26D035-A3E7-436C-A1EB-1CD0AE0EF567}"/>
              </a:ext>
            </a:extLst>
          </p:cNvPr>
          <p:cNvSpPr/>
          <p:nvPr/>
        </p:nvSpPr>
        <p:spPr>
          <a:xfrm>
            <a:off x="2787878" y="2944567"/>
            <a:ext cx="433924" cy="433924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F475D09-92F5-484D-9AD5-EA2F70186CF7}"/>
              </a:ext>
            </a:extLst>
          </p:cNvPr>
          <p:cNvSpPr/>
          <p:nvPr/>
        </p:nvSpPr>
        <p:spPr>
          <a:xfrm>
            <a:off x="2787878" y="3812415"/>
            <a:ext cx="433924" cy="4339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9ABCA74-743C-46C5-B652-40DAF0597631}"/>
              </a:ext>
            </a:extLst>
          </p:cNvPr>
          <p:cNvSpPr txBox="1"/>
          <p:nvPr/>
        </p:nvSpPr>
        <p:spPr>
          <a:xfrm>
            <a:off x="2043747" y="161530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E605DA7-4394-420A-9B63-26B90A98494B}"/>
              </a:ext>
            </a:extLst>
          </p:cNvPr>
          <p:cNvSpPr txBox="1"/>
          <p:nvPr/>
        </p:nvSpPr>
        <p:spPr>
          <a:xfrm>
            <a:off x="1626832" y="1955843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E0A72D54-6AFB-46B3-8457-9410EA940E39}"/>
              </a:ext>
            </a:extLst>
          </p:cNvPr>
          <p:cNvGrpSpPr/>
          <p:nvPr/>
        </p:nvGrpSpPr>
        <p:grpSpPr>
          <a:xfrm>
            <a:off x="111233" y="1885011"/>
            <a:ext cx="1301772" cy="1301772"/>
            <a:chOff x="4255143" y="2325139"/>
            <a:chExt cx="1301772" cy="1301772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15D85C1-1FE6-475E-A8E5-F2C0AC69CE2E}"/>
                </a:ext>
              </a:extLst>
            </p:cNvPr>
            <p:cNvSpPr/>
            <p:nvPr/>
          </p:nvSpPr>
          <p:spPr>
            <a:xfrm>
              <a:off x="4255143" y="2325139"/>
              <a:ext cx="433924" cy="43392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8F626AB-2B09-4BA5-80C2-CDC4B35629DC}"/>
                </a:ext>
              </a:extLst>
            </p:cNvPr>
            <p:cNvSpPr/>
            <p:nvPr/>
          </p:nvSpPr>
          <p:spPr>
            <a:xfrm>
              <a:off x="4689067" y="2325139"/>
              <a:ext cx="433924" cy="43392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CC69497-E003-4182-B482-0C15E64A8AC2}"/>
                </a:ext>
              </a:extLst>
            </p:cNvPr>
            <p:cNvSpPr/>
            <p:nvPr/>
          </p:nvSpPr>
          <p:spPr>
            <a:xfrm>
              <a:off x="5122991" y="2325139"/>
              <a:ext cx="433924" cy="43392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4A73788-87A3-4AEF-A4B7-D151EEACE1AA}"/>
                </a:ext>
              </a:extLst>
            </p:cNvPr>
            <p:cNvSpPr/>
            <p:nvPr/>
          </p:nvSpPr>
          <p:spPr>
            <a:xfrm>
              <a:off x="4255143" y="2759063"/>
              <a:ext cx="433924" cy="43392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BC127D2-8815-40F2-B3B4-4D5FE09ED971}"/>
                </a:ext>
              </a:extLst>
            </p:cNvPr>
            <p:cNvSpPr/>
            <p:nvPr/>
          </p:nvSpPr>
          <p:spPr>
            <a:xfrm>
              <a:off x="4689067" y="2759063"/>
              <a:ext cx="433924" cy="43392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D015EB2B-4D70-43E0-BEE5-D29E4175FC11}"/>
                </a:ext>
              </a:extLst>
            </p:cNvPr>
            <p:cNvSpPr/>
            <p:nvPr/>
          </p:nvSpPr>
          <p:spPr>
            <a:xfrm>
              <a:off x="5122991" y="2759063"/>
              <a:ext cx="433924" cy="43392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2CD10E3-2A47-4817-BBF7-ECEB754D4B99}"/>
                </a:ext>
              </a:extLst>
            </p:cNvPr>
            <p:cNvSpPr/>
            <p:nvPr/>
          </p:nvSpPr>
          <p:spPr>
            <a:xfrm>
              <a:off x="4255143" y="3192987"/>
              <a:ext cx="433924" cy="43392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3FB8B87-B93F-4985-B9F1-D8C9F7F9D6B8}"/>
                </a:ext>
              </a:extLst>
            </p:cNvPr>
            <p:cNvSpPr/>
            <p:nvPr/>
          </p:nvSpPr>
          <p:spPr>
            <a:xfrm>
              <a:off x="4689067" y="3192987"/>
              <a:ext cx="433924" cy="43392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B746E20-31D4-423A-8321-D2075A568B3F}"/>
                </a:ext>
              </a:extLst>
            </p:cNvPr>
            <p:cNvSpPr/>
            <p:nvPr/>
          </p:nvSpPr>
          <p:spPr>
            <a:xfrm>
              <a:off x="5122991" y="3192987"/>
              <a:ext cx="433924" cy="43392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17301F82-CB19-4914-BD05-70315B58F27A}"/>
              </a:ext>
            </a:extLst>
          </p:cNvPr>
          <p:cNvSpPr txBox="1"/>
          <p:nvPr/>
        </p:nvSpPr>
        <p:spPr>
          <a:xfrm>
            <a:off x="1078992" y="5270602"/>
            <a:ext cx="5343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합성곱 연산의 미분은 합연산이다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0C31EC00-9063-4605-A43A-62A872A46BC9}"/>
              </a:ext>
            </a:extLst>
          </p:cNvPr>
          <p:cNvSpPr/>
          <p:nvPr/>
        </p:nvSpPr>
        <p:spPr>
          <a:xfrm>
            <a:off x="4162501" y="2318935"/>
            <a:ext cx="3954663" cy="248453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7BF644B-3D57-48BD-A885-6F61F932A1D5}"/>
              </a:ext>
            </a:extLst>
          </p:cNvPr>
          <p:cNvSpPr/>
          <p:nvPr/>
        </p:nvSpPr>
        <p:spPr>
          <a:xfrm>
            <a:off x="4205363" y="2362640"/>
            <a:ext cx="3868938" cy="2397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CD9847A-E71C-4B5A-95FD-1BA7C7CEE2BD}"/>
              </a:ext>
            </a:extLst>
          </p:cNvPr>
          <p:cNvSpPr/>
          <p:nvPr/>
        </p:nvSpPr>
        <p:spPr>
          <a:xfrm>
            <a:off x="4246241" y="2407271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C01F1E6-CAB0-436C-A0F3-3B9F8405D63D}"/>
              </a:ext>
            </a:extLst>
          </p:cNvPr>
          <p:cNvSpPr/>
          <p:nvPr/>
        </p:nvSpPr>
        <p:spPr>
          <a:xfrm>
            <a:off x="4288707" y="2449656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D1968FFF-AEB9-4167-9DAF-90E66B7DE79D}"/>
              </a:ext>
            </a:extLst>
          </p:cNvPr>
          <p:cNvSpPr/>
          <p:nvPr/>
        </p:nvSpPr>
        <p:spPr>
          <a:xfrm>
            <a:off x="4328890" y="248824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B350BF6-4217-4CEB-95EB-E4B760AF89F7}"/>
              </a:ext>
            </a:extLst>
          </p:cNvPr>
          <p:cNvSpPr/>
          <p:nvPr/>
        </p:nvSpPr>
        <p:spPr>
          <a:xfrm>
            <a:off x="4369967" y="252683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69277975-E6A8-4E7D-B26F-FF411210C757}"/>
              </a:ext>
            </a:extLst>
          </p:cNvPr>
          <p:cNvSpPr/>
          <p:nvPr/>
        </p:nvSpPr>
        <p:spPr>
          <a:xfrm>
            <a:off x="4745014" y="252683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C0F433F-3DB1-4C9A-A4AF-4A40F6E86D3E}"/>
              </a:ext>
            </a:extLst>
          </p:cNvPr>
          <p:cNvSpPr/>
          <p:nvPr/>
        </p:nvSpPr>
        <p:spPr>
          <a:xfrm>
            <a:off x="5120061" y="252683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58AAF36-E751-422E-9FBF-0FFF460218BE}"/>
              </a:ext>
            </a:extLst>
          </p:cNvPr>
          <p:cNvSpPr/>
          <p:nvPr/>
        </p:nvSpPr>
        <p:spPr>
          <a:xfrm>
            <a:off x="5536185" y="248824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90373BC-2A95-4844-891F-CA53201C52AA}"/>
              </a:ext>
            </a:extLst>
          </p:cNvPr>
          <p:cNvSpPr/>
          <p:nvPr/>
        </p:nvSpPr>
        <p:spPr>
          <a:xfrm>
            <a:off x="5577262" y="252683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BD43B67-39A0-4E1A-A60C-523B14A1F186}"/>
              </a:ext>
            </a:extLst>
          </p:cNvPr>
          <p:cNvSpPr/>
          <p:nvPr/>
        </p:nvSpPr>
        <p:spPr>
          <a:xfrm>
            <a:off x="5952309" y="252683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EC35C3C-7E02-42D4-A1E2-E54EE0D4A3DE}"/>
              </a:ext>
            </a:extLst>
          </p:cNvPr>
          <p:cNvSpPr/>
          <p:nvPr/>
        </p:nvSpPr>
        <p:spPr>
          <a:xfrm>
            <a:off x="6327356" y="252683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6BF90050-9F51-4746-9B9B-87D97E07B705}"/>
              </a:ext>
            </a:extLst>
          </p:cNvPr>
          <p:cNvSpPr/>
          <p:nvPr/>
        </p:nvSpPr>
        <p:spPr>
          <a:xfrm>
            <a:off x="6743480" y="248824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1ED7F63-477A-4A72-B2AF-ED3BA20D77C4}"/>
              </a:ext>
            </a:extLst>
          </p:cNvPr>
          <p:cNvSpPr/>
          <p:nvPr/>
        </p:nvSpPr>
        <p:spPr>
          <a:xfrm>
            <a:off x="6784557" y="252683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C7A82A6-2D88-4D32-8E3C-EBA7555DA24B}"/>
              </a:ext>
            </a:extLst>
          </p:cNvPr>
          <p:cNvSpPr/>
          <p:nvPr/>
        </p:nvSpPr>
        <p:spPr>
          <a:xfrm>
            <a:off x="7159604" y="252683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04073CB-7345-4546-93AD-53F58EA4E7DF}"/>
              </a:ext>
            </a:extLst>
          </p:cNvPr>
          <p:cNvSpPr/>
          <p:nvPr/>
        </p:nvSpPr>
        <p:spPr>
          <a:xfrm>
            <a:off x="7534651" y="252683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4A4CE52-EAB1-4494-8F6E-986F3B2B7B03}"/>
              </a:ext>
            </a:extLst>
          </p:cNvPr>
          <p:cNvSpPr/>
          <p:nvPr/>
        </p:nvSpPr>
        <p:spPr>
          <a:xfrm>
            <a:off x="4288707" y="2983143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A19893B-F151-4097-A2A9-808ACBF08CAC}"/>
              </a:ext>
            </a:extLst>
          </p:cNvPr>
          <p:cNvSpPr/>
          <p:nvPr/>
        </p:nvSpPr>
        <p:spPr>
          <a:xfrm>
            <a:off x="4328890" y="302581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677B41FE-CC41-4F91-B74A-8F9D55EF7B82}"/>
              </a:ext>
            </a:extLst>
          </p:cNvPr>
          <p:cNvGrpSpPr/>
          <p:nvPr/>
        </p:nvGrpSpPr>
        <p:grpSpPr>
          <a:xfrm>
            <a:off x="4369967" y="3064404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8F330E8-57A5-407C-876A-8605847D37D4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9B0BDF15-7908-4229-A977-2891D9509409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47856F7C-FE1D-4F27-80BE-CDD87F8C2FF3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968FC93-D0BC-4496-8712-63AF62FB7AE3}"/>
              </a:ext>
            </a:extLst>
          </p:cNvPr>
          <p:cNvSpPr/>
          <p:nvPr/>
        </p:nvSpPr>
        <p:spPr>
          <a:xfrm>
            <a:off x="5536185" y="302581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99B5CDE8-781C-4808-83E2-A993E18080B1}"/>
              </a:ext>
            </a:extLst>
          </p:cNvPr>
          <p:cNvGrpSpPr/>
          <p:nvPr/>
        </p:nvGrpSpPr>
        <p:grpSpPr>
          <a:xfrm>
            <a:off x="5577262" y="3064404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C9D50A3-4C57-4627-BD44-83E1539DC65B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560816D4-C55A-484D-A148-F50DF2A4BEE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C8F3587-861C-43CA-8FF7-CE99A2ADD0DA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B8328A78-42A2-4A6F-91CE-CF0C58B653EA}"/>
              </a:ext>
            </a:extLst>
          </p:cNvPr>
          <p:cNvSpPr/>
          <p:nvPr/>
        </p:nvSpPr>
        <p:spPr>
          <a:xfrm>
            <a:off x="6743480" y="302581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4A551D18-EDC6-48A1-9881-7F23C81D4559}"/>
              </a:ext>
            </a:extLst>
          </p:cNvPr>
          <p:cNvGrpSpPr/>
          <p:nvPr/>
        </p:nvGrpSpPr>
        <p:grpSpPr>
          <a:xfrm>
            <a:off x="6784557" y="3064404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802D793A-E8AA-4B33-B3F3-DB38BD8A6278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ECAC152-0EDB-4AE4-8936-BE049C69EB33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052F078C-5B17-419B-B52B-71F455740EEC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AEFE8EB2-CA42-4513-A981-EDBDDF4FC589}"/>
              </a:ext>
            </a:extLst>
          </p:cNvPr>
          <p:cNvSpPr/>
          <p:nvPr/>
        </p:nvSpPr>
        <p:spPr>
          <a:xfrm>
            <a:off x="4246241" y="3559302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E5736CB-92F3-4BB6-A4C8-845BCC7ADD3B}"/>
              </a:ext>
            </a:extLst>
          </p:cNvPr>
          <p:cNvSpPr/>
          <p:nvPr/>
        </p:nvSpPr>
        <p:spPr>
          <a:xfrm>
            <a:off x="4288707" y="3601687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4FF07115-DE99-4DB4-970B-FF6A850BB4B9}"/>
              </a:ext>
            </a:extLst>
          </p:cNvPr>
          <p:cNvSpPr/>
          <p:nvPr/>
        </p:nvSpPr>
        <p:spPr>
          <a:xfrm>
            <a:off x="4328890" y="364027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C588DB8-50DB-47B7-A64A-7998FD461FB5}"/>
              </a:ext>
            </a:extLst>
          </p:cNvPr>
          <p:cNvGrpSpPr/>
          <p:nvPr/>
        </p:nvGrpSpPr>
        <p:grpSpPr>
          <a:xfrm>
            <a:off x="4369967" y="3678864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96FC90D-7A59-4BD8-BFB3-453C0B999DAF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B92D049-0212-48AC-B2CA-D06EEEBE4EBB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7D42C075-7A84-408A-9A69-A4AEACB486F2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45751BA-FDC6-456B-8F64-6758642454A3}"/>
              </a:ext>
            </a:extLst>
          </p:cNvPr>
          <p:cNvSpPr/>
          <p:nvPr/>
        </p:nvSpPr>
        <p:spPr>
          <a:xfrm>
            <a:off x="5536185" y="364027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18F7C826-9B67-4F5F-AF12-0C890E2AEF2E}"/>
              </a:ext>
            </a:extLst>
          </p:cNvPr>
          <p:cNvGrpSpPr/>
          <p:nvPr/>
        </p:nvGrpSpPr>
        <p:grpSpPr>
          <a:xfrm>
            <a:off x="5577262" y="3678864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96B87B7A-60CD-40C6-BC8C-71130206B03F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6EDB9D2-9916-412F-A1B2-2C1F118662DC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5D67AD9A-B23A-4295-B7B0-5B0DBEDCC55E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60D20D9-306F-40F4-802C-FD90610348C2}"/>
              </a:ext>
            </a:extLst>
          </p:cNvPr>
          <p:cNvSpPr/>
          <p:nvPr/>
        </p:nvSpPr>
        <p:spPr>
          <a:xfrm>
            <a:off x="6743480" y="364027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1587690C-A89F-42E5-B935-57B57055C30F}"/>
              </a:ext>
            </a:extLst>
          </p:cNvPr>
          <p:cNvGrpSpPr/>
          <p:nvPr/>
        </p:nvGrpSpPr>
        <p:grpSpPr>
          <a:xfrm>
            <a:off x="6784557" y="3678864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1799E88-5091-493D-9B96-EEE4F991956F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AFB68C08-49E8-4515-95A0-49A979178DB4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71BC9F7C-4C02-4B83-AED2-180A46C1E5CF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33A41FE7-DCCB-4C1A-BB2F-3512AFDB309E}"/>
              </a:ext>
            </a:extLst>
          </p:cNvPr>
          <p:cNvSpPr/>
          <p:nvPr/>
        </p:nvSpPr>
        <p:spPr>
          <a:xfrm>
            <a:off x="4288707" y="4135174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8882554-9EFE-4766-9AC9-E9CDFAFFE48F}"/>
              </a:ext>
            </a:extLst>
          </p:cNvPr>
          <p:cNvSpPr/>
          <p:nvPr/>
        </p:nvSpPr>
        <p:spPr>
          <a:xfrm>
            <a:off x="4328890" y="4177846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086DCA99-8773-400E-93F8-78DF7FC21DBB}"/>
              </a:ext>
            </a:extLst>
          </p:cNvPr>
          <p:cNvGrpSpPr/>
          <p:nvPr/>
        </p:nvGrpSpPr>
        <p:grpSpPr>
          <a:xfrm>
            <a:off x="4369967" y="4216435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5AFB9112-B423-4222-A883-D1CB0ECD5C42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2D9B1C49-FA69-4AE6-A0DC-6BDCA1A1D786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5229EE03-C2ED-47FD-A487-D31B949B0DB4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25CADF8-BB8A-4383-A3C5-E839905CD8CC}"/>
              </a:ext>
            </a:extLst>
          </p:cNvPr>
          <p:cNvSpPr/>
          <p:nvPr/>
        </p:nvSpPr>
        <p:spPr>
          <a:xfrm>
            <a:off x="5536185" y="4177846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E6B78520-FB4F-48D8-94D4-B4C3583FB533}"/>
              </a:ext>
            </a:extLst>
          </p:cNvPr>
          <p:cNvGrpSpPr/>
          <p:nvPr/>
        </p:nvGrpSpPr>
        <p:grpSpPr>
          <a:xfrm>
            <a:off x="5577262" y="4216435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A2B8BA37-F86E-437E-81F2-99109C45BDB7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6E05A38E-1B7E-4E4D-90E9-8EBEC4316922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4CBF9ED-C68C-4443-B383-C8CC75D5C699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8A40D5E-FC5B-4182-B85C-2755BA47DE3E}"/>
              </a:ext>
            </a:extLst>
          </p:cNvPr>
          <p:cNvSpPr/>
          <p:nvPr/>
        </p:nvSpPr>
        <p:spPr>
          <a:xfrm>
            <a:off x="6743480" y="4177846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69DC49FA-B961-4218-8094-36A9AB4891A3}"/>
              </a:ext>
            </a:extLst>
          </p:cNvPr>
          <p:cNvGrpSpPr/>
          <p:nvPr/>
        </p:nvGrpSpPr>
        <p:grpSpPr>
          <a:xfrm>
            <a:off x="6784557" y="4216435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F70830CB-FD1E-4FB3-ADD4-53AA052FB5EE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F1F9B47B-0DEA-4967-8113-2F686786FE4E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F906C07-1954-4626-A224-022F1C00A803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24511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71217" y="2219336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5356416" y="247601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5356416" y="319985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5356416" y="283793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5356416" y="356177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537090" y="1720636"/>
            <a:ext cx="800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4533793" y="3317072"/>
            <a:ext cx="437723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AFADB8-5C0B-4C97-B0C2-088BB8297BB0}"/>
              </a:ext>
            </a:extLst>
          </p:cNvPr>
          <p:cNvSpPr/>
          <p:nvPr/>
        </p:nvSpPr>
        <p:spPr>
          <a:xfrm>
            <a:off x="5356416" y="3917015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8CFD48-6CB4-411B-B58B-FB0E75ACE3F6}"/>
              </a:ext>
            </a:extLst>
          </p:cNvPr>
          <p:cNvSpPr/>
          <p:nvPr/>
        </p:nvSpPr>
        <p:spPr>
          <a:xfrm>
            <a:off x="5356416" y="4640855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CAEC91-40CE-41C8-A673-D322A7E0957B}"/>
              </a:ext>
            </a:extLst>
          </p:cNvPr>
          <p:cNvSpPr/>
          <p:nvPr/>
        </p:nvSpPr>
        <p:spPr>
          <a:xfrm>
            <a:off x="5356416" y="4278935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64835A-BE52-409A-A994-2379073FDAF6}"/>
              </a:ext>
            </a:extLst>
          </p:cNvPr>
          <p:cNvSpPr/>
          <p:nvPr/>
        </p:nvSpPr>
        <p:spPr>
          <a:xfrm>
            <a:off x="5356416" y="5002775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4CAAEC-B2C2-499A-8AF2-008FF2FADD42}"/>
              </a:ext>
            </a:extLst>
          </p:cNvPr>
          <p:cNvSpPr/>
          <p:nvPr/>
        </p:nvSpPr>
        <p:spPr>
          <a:xfrm>
            <a:off x="5356416" y="5364695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9B758F-1991-4DB3-88B3-2F77B2F7490F}"/>
              </a:ext>
            </a:extLst>
          </p:cNvPr>
          <p:cNvSpPr txBox="1"/>
          <p:nvPr/>
        </p:nvSpPr>
        <p:spPr>
          <a:xfrm>
            <a:off x="821694" y="224659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189032-5534-4206-8CD7-B05D16A78CE4}"/>
              </a:ext>
            </a:extLst>
          </p:cNvPr>
          <p:cNvSpPr txBox="1"/>
          <p:nvPr/>
        </p:nvSpPr>
        <p:spPr>
          <a:xfrm>
            <a:off x="156090" y="1067489"/>
            <a:ext cx="1037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E60F7DF-8FD1-4ED1-A7A5-04CC6419FC4A}"/>
              </a:ext>
            </a:extLst>
          </p:cNvPr>
          <p:cNvCxnSpPr/>
          <p:nvPr/>
        </p:nvCxnSpPr>
        <p:spPr>
          <a:xfrm>
            <a:off x="1455821" y="1022684"/>
            <a:ext cx="8482263" cy="0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8F003D-CB3A-49D7-AC91-927C85D85551}"/>
              </a:ext>
            </a:extLst>
          </p:cNvPr>
          <p:cNvCxnSpPr>
            <a:cxnSpLocks/>
          </p:cNvCxnSpPr>
          <p:nvPr/>
        </p:nvCxnSpPr>
        <p:spPr>
          <a:xfrm flipH="1">
            <a:off x="1483895" y="1529154"/>
            <a:ext cx="845418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A56925-2694-4E2F-8815-398C91289038}"/>
              </a:ext>
            </a:extLst>
          </p:cNvPr>
          <p:cNvGrpSpPr/>
          <p:nvPr/>
        </p:nvGrpSpPr>
        <p:grpSpPr>
          <a:xfrm>
            <a:off x="6165459" y="2955145"/>
            <a:ext cx="4275529" cy="1511489"/>
            <a:chOff x="6721642" y="2771274"/>
            <a:chExt cx="5241748" cy="18530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6C417F-EAF9-449D-A939-FD6E2A603B3A}"/>
                </a:ext>
              </a:extLst>
            </p:cNvPr>
            <p:cNvSpPr txBox="1"/>
            <p:nvPr/>
          </p:nvSpPr>
          <p:spPr>
            <a:xfrm>
              <a:off x="6721642" y="2771274"/>
              <a:ext cx="5241748" cy="490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(1,1,4,4) (1,1,2,2) (1,1,3,3)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F79F6D-CDE5-4EB7-A0EA-4F27BDE2BD08}"/>
                </a:ext>
              </a:extLst>
            </p:cNvPr>
            <p:cNvSpPr txBox="1"/>
            <p:nvPr/>
          </p:nvSpPr>
          <p:spPr>
            <a:xfrm>
              <a:off x="6765758" y="3483227"/>
              <a:ext cx="1782886" cy="490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(1,3,3,</a:t>
              </a:r>
              <a:r>
                <a:rPr lang="en-US" altLang="ko-KR" sz="2000">
                  <a:solidFill>
                    <a:srgbClr val="3399FF"/>
                  </a:solidFill>
                  <a:latin typeface="Consolas" panose="020B0609020204030204" pitchFamily="49" charset="0"/>
                </a:rPr>
                <a:t>1</a:t>
              </a:r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14F7C5-497D-42EF-9743-5548E5B01805}"/>
                </a:ext>
              </a:extLst>
            </p:cNvPr>
            <p:cNvSpPr txBox="1"/>
            <p:nvPr/>
          </p:nvSpPr>
          <p:spPr>
            <a:xfrm>
              <a:off x="8939464" y="3483227"/>
              <a:ext cx="1782886" cy="490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(1,</a:t>
              </a:r>
              <a:r>
                <a:rPr lang="en-US" altLang="ko-KR" sz="2000">
                  <a:solidFill>
                    <a:srgbClr val="3399FF"/>
                  </a:solidFill>
                  <a:latin typeface="Consolas" panose="020B0609020204030204" pitchFamily="49" charset="0"/>
                </a:rPr>
                <a:t>1</a:t>
              </a:r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,3,3)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E4078177-C251-473D-BCD7-7FD1053190D4}"/>
                </a:ext>
              </a:extLst>
            </p:cNvPr>
            <p:cNvSpPr/>
            <p:nvPr/>
          </p:nvSpPr>
          <p:spPr>
            <a:xfrm>
              <a:off x="8479689" y="3639070"/>
              <a:ext cx="459775" cy="305822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291709D-8332-42DB-95D3-6D85531DF812}"/>
                </a:ext>
              </a:extLst>
            </p:cNvPr>
            <p:cNvSpPr txBox="1"/>
            <p:nvPr/>
          </p:nvSpPr>
          <p:spPr>
            <a:xfrm>
              <a:off x="8939464" y="4125394"/>
              <a:ext cx="1782886" cy="490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(1,</a:t>
              </a:r>
              <a:r>
                <a:rPr lang="en-US" altLang="ko-KR" sz="2000">
                  <a:solidFill>
                    <a:srgbClr val="3399FF"/>
                  </a:solidFill>
                  <a:latin typeface="Consolas" panose="020B0609020204030204" pitchFamily="49" charset="0"/>
                </a:rPr>
                <a:t>1</a:t>
              </a:r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,3,3)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D44F8B0-755B-4D90-A5D5-6E870B3388C3}"/>
                </a:ext>
              </a:extLst>
            </p:cNvPr>
            <p:cNvSpPr txBox="1"/>
            <p:nvPr/>
          </p:nvSpPr>
          <p:spPr>
            <a:xfrm>
              <a:off x="6765758" y="4133812"/>
              <a:ext cx="1782886" cy="490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(1,3,3,</a:t>
              </a:r>
              <a:r>
                <a:rPr lang="en-US" altLang="ko-KR" sz="2000">
                  <a:solidFill>
                    <a:srgbClr val="3399FF"/>
                  </a:solidFill>
                  <a:latin typeface="Consolas" panose="020B0609020204030204" pitchFamily="49" charset="0"/>
                </a:rPr>
                <a:t>1</a:t>
              </a:r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899B4F9D-9378-40F3-B45E-32C814C5AC1F}"/>
                </a:ext>
              </a:extLst>
            </p:cNvPr>
            <p:cNvSpPr/>
            <p:nvPr/>
          </p:nvSpPr>
          <p:spPr>
            <a:xfrm flipH="1">
              <a:off x="8479689" y="4231365"/>
              <a:ext cx="514783" cy="305822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BDB90BAC-08B4-403D-9853-B5D292E85C87}"/>
              </a:ext>
            </a:extLst>
          </p:cNvPr>
          <p:cNvSpPr/>
          <p:nvPr/>
        </p:nvSpPr>
        <p:spPr>
          <a:xfrm>
            <a:off x="2078501" y="3317072"/>
            <a:ext cx="437723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DDFEFA6-E2F8-4766-A958-1086759B3058}"/>
              </a:ext>
            </a:extLst>
          </p:cNvPr>
          <p:cNvSpPr txBox="1"/>
          <p:nvPr/>
        </p:nvSpPr>
        <p:spPr>
          <a:xfrm>
            <a:off x="363479" y="427339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9C82D68-4F11-48A7-9C9C-D72908DFFFF7}"/>
              </a:ext>
            </a:extLst>
          </p:cNvPr>
          <p:cNvSpPr txBox="1"/>
          <p:nvPr/>
        </p:nvSpPr>
        <p:spPr>
          <a:xfrm>
            <a:off x="2714024" y="4290726"/>
            <a:ext cx="1778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(1,3,3,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1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)</a:t>
            </a:r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3502A89-AC0F-4738-BEC6-EC757D130CC2}"/>
              </a:ext>
            </a:extLst>
          </p:cNvPr>
          <p:cNvSpPr txBox="1"/>
          <p:nvPr/>
        </p:nvSpPr>
        <p:spPr>
          <a:xfrm>
            <a:off x="5099716" y="5743514"/>
            <a:ext cx="10719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(9,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1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)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9B26BF-9560-46A7-96E2-E5F9F185138A}"/>
              </a:ext>
            </a:extLst>
          </p:cNvPr>
          <p:cNvGrpSpPr/>
          <p:nvPr/>
        </p:nvGrpSpPr>
        <p:grpSpPr>
          <a:xfrm>
            <a:off x="343779" y="2702710"/>
            <a:ext cx="1576225" cy="1576225"/>
            <a:chOff x="6404658" y="3436575"/>
            <a:chExt cx="1851949" cy="185194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1F0C7CE-851A-467C-8E53-419D361182F3}"/>
                </a:ext>
              </a:extLst>
            </p:cNvPr>
            <p:cNvSpPr/>
            <p:nvPr/>
          </p:nvSpPr>
          <p:spPr>
            <a:xfrm>
              <a:off x="6404658" y="3436575"/>
              <a:ext cx="1851949" cy="185194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15CE32D-42F1-4604-9D21-115BB32A08DB}"/>
                </a:ext>
              </a:extLst>
            </p:cNvPr>
            <p:cNvSpPr/>
            <p:nvPr/>
          </p:nvSpPr>
          <p:spPr>
            <a:xfrm>
              <a:off x="6444611" y="3470479"/>
              <a:ext cx="1774017" cy="1781835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8A8B28E-9A23-49B0-B984-2E7B1E76759C}"/>
                </a:ext>
              </a:extLst>
            </p:cNvPr>
            <p:cNvSpPr/>
            <p:nvPr/>
          </p:nvSpPr>
          <p:spPr>
            <a:xfrm>
              <a:off x="6478932" y="3503162"/>
              <a:ext cx="1703119" cy="571748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39720C9-52FC-4FAC-A700-221B1A833774}"/>
                </a:ext>
              </a:extLst>
            </p:cNvPr>
            <p:cNvSpPr/>
            <p:nvPr/>
          </p:nvSpPr>
          <p:spPr>
            <a:xfrm>
              <a:off x="6478932" y="4071747"/>
              <a:ext cx="1703119" cy="571748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2CDB5AD-FB24-492D-BC85-4344FA103693}"/>
                </a:ext>
              </a:extLst>
            </p:cNvPr>
            <p:cNvSpPr/>
            <p:nvPr/>
          </p:nvSpPr>
          <p:spPr>
            <a:xfrm>
              <a:off x="6478932" y="4640332"/>
              <a:ext cx="1703119" cy="571748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6548034-C91D-4138-9634-6786A980241C}"/>
                </a:ext>
              </a:extLst>
            </p:cNvPr>
            <p:cNvSpPr/>
            <p:nvPr/>
          </p:nvSpPr>
          <p:spPr>
            <a:xfrm>
              <a:off x="6513254" y="3541473"/>
              <a:ext cx="549648" cy="48920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C28A600-0C09-483A-B3EC-FCC70567DED5}"/>
                </a:ext>
              </a:extLst>
            </p:cNvPr>
            <p:cNvSpPr/>
            <p:nvPr/>
          </p:nvSpPr>
          <p:spPr>
            <a:xfrm>
              <a:off x="7052712" y="3541473"/>
              <a:ext cx="549648" cy="48920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57F96DD-4474-4CB2-BC12-645454B1CB62}"/>
                </a:ext>
              </a:extLst>
            </p:cNvPr>
            <p:cNvSpPr/>
            <p:nvPr/>
          </p:nvSpPr>
          <p:spPr>
            <a:xfrm>
              <a:off x="7592170" y="3541473"/>
              <a:ext cx="549648" cy="48920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19BA9DF5-56D3-4583-8A52-76EB87A1A488}"/>
                </a:ext>
              </a:extLst>
            </p:cNvPr>
            <p:cNvSpPr/>
            <p:nvPr/>
          </p:nvSpPr>
          <p:spPr>
            <a:xfrm>
              <a:off x="6516209" y="4106974"/>
              <a:ext cx="549648" cy="48920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D0F3F4F-81DE-4A2E-9461-697C19927154}"/>
                </a:ext>
              </a:extLst>
            </p:cNvPr>
            <p:cNvSpPr/>
            <p:nvPr/>
          </p:nvSpPr>
          <p:spPr>
            <a:xfrm>
              <a:off x="7055667" y="4106974"/>
              <a:ext cx="549648" cy="48920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5C87DEF-AB28-40FD-84DF-C2A273AD5620}"/>
                </a:ext>
              </a:extLst>
            </p:cNvPr>
            <p:cNvSpPr/>
            <p:nvPr/>
          </p:nvSpPr>
          <p:spPr>
            <a:xfrm>
              <a:off x="7595125" y="4106974"/>
              <a:ext cx="549648" cy="48920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79096914-DBE9-479D-9458-87BB60BE72DE}"/>
                </a:ext>
              </a:extLst>
            </p:cNvPr>
            <p:cNvSpPr/>
            <p:nvPr/>
          </p:nvSpPr>
          <p:spPr>
            <a:xfrm>
              <a:off x="6519164" y="4687107"/>
              <a:ext cx="549648" cy="48920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2E5BB55-E28E-4F0C-A66A-2C6A04B5CD97}"/>
                </a:ext>
              </a:extLst>
            </p:cNvPr>
            <p:cNvSpPr/>
            <p:nvPr/>
          </p:nvSpPr>
          <p:spPr>
            <a:xfrm>
              <a:off x="7058622" y="4687107"/>
              <a:ext cx="549648" cy="48920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C34EC3B3-01D4-43D0-82DB-577AC714610C}"/>
                </a:ext>
              </a:extLst>
            </p:cNvPr>
            <p:cNvSpPr/>
            <p:nvPr/>
          </p:nvSpPr>
          <p:spPr>
            <a:xfrm>
              <a:off x="7598080" y="4687107"/>
              <a:ext cx="549648" cy="48920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02FC679-66BA-4492-ADEB-BE21F041FB85}"/>
              </a:ext>
            </a:extLst>
          </p:cNvPr>
          <p:cNvGrpSpPr/>
          <p:nvPr/>
        </p:nvGrpSpPr>
        <p:grpSpPr>
          <a:xfrm>
            <a:off x="2731355" y="2697170"/>
            <a:ext cx="1609761" cy="1576225"/>
            <a:chOff x="3514846" y="3456972"/>
            <a:chExt cx="1851949" cy="1813367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BCA1328-1DAB-4C7D-9983-7071A5A581D4}"/>
                </a:ext>
              </a:extLst>
            </p:cNvPr>
            <p:cNvSpPr/>
            <p:nvPr/>
          </p:nvSpPr>
          <p:spPr>
            <a:xfrm>
              <a:off x="3514846" y="3456972"/>
              <a:ext cx="1851949" cy="181336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6781D14A-DC9E-4BED-9D7E-BE5518154E6F}"/>
                </a:ext>
              </a:extLst>
            </p:cNvPr>
            <p:cNvSpPr/>
            <p:nvPr/>
          </p:nvSpPr>
          <p:spPr>
            <a:xfrm>
              <a:off x="3562395" y="3500864"/>
              <a:ext cx="1755756" cy="57528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8EC6477-4C2A-49C8-806B-DDC98290A0ED}"/>
                </a:ext>
              </a:extLst>
            </p:cNvPr>
            <p:cNvSpPr/>
            <p:nvPr/>
          </p:nvSpPr>
          <p:spPr>
            <a:xfrm>
              <a:off x="3562394" y="4076146"/>
              <a:ext cx="1755756" cy="57528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47E093-1742-4056-A478-604A11DDA73A}"/>
                </a:ext>
              </a:extLst>
            </p:cNvPr>
            <p:cNvSpPr/>
            <p:nvPr/>
          </p:nvSpPr>
          <p:spPr>
            <a:xfrm>
              <a:off x="3562393" y="4651427"/>
              <a:ext cx="1755756" cy="57528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B7D40F9E-05BF-42EE-82EA-CD6367409661}"/>
                </a:ext>
              </a:extLst>
            </p:cNvPr>
            <p:cNvSpPr/>
            <p:nvPr/>
          </p:nvSpPr>
          <p:spPr>
            <a:xfrm>
              <a:off x="3599047" y="3542878"/>
              <a:ext cx="557185" cy="487760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DC35B71-E1E4-4F8E-BAA7-93DEBBAA9D6C}"/>
                </a:ext>
              </a:extLst>
            </p:cNvPr>
            <p:cNvSpPr/>
            <p:nvPr/>
          </p:nvSpPr>
          <p:spPr>
            <a:xfrm>
              <a:off x="4156232" y="3542878"/>
              <a:ext cx="557185" cy="487760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4C2A6B8-F279-4204-84B2-BD7C8A45D059}"/>
                </a:ext>
              </a:extLst>
            </p:cNvPr>
            <p:cNvSpPr/>
            <p:nvPr/>
          </p:nvSpPr>
          <p:spPr>
            <a:xfrm>
              <a:off x="4713417" y="3542878"/>
              <a:ext cx="557185" cy="487760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C3D7D6B-F9D9-4F12-A9B7-56CC9EF6DB23}"/>
                </a:ext>
              </a:extLst>
            </p:cNvPr>
            <p:cNvSpPr/>
            <p:nvPr/>
          </p:nvSpPr>
          <p:spPr>
            <a:xfrm>
              <a:off x="3639359" y="3592045"/>
              <a:ext cx="475442" cy="39108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200E76B-FF08-42A6-9891-449C257880FD}"/>
                </a:ext>
              </a:extLst>
            </p:cNvPr>
            <p:cNvSpPr/>
            <p:nvPr/>
          </p:nvSpPr>
          <p:spPr>
            <a:xfrm>
              <a:off x="4195706" y="3592045"/>
              <a:ext cx="475442" cy="39108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3613585A-8499-479E-8174-B9F73C76F14D}"/>
                </a:ext>
              </a:extLst>
            </p:cNvPr>
            <p:cNvSpPr/>
            <p:nvPr/>
          </p:nvSpPr>
          <p:spPr>
            <a:xfrm>
              <a:off x="4752053" y="3592045"/>
              <a:ext cx="475442" cy="39108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CE6C1E0E-5981-4042-B207-8753E2E592FD}"/>
                </a:ext>
              </a:extLst>
            </p:cNvPr>
            <p:cNvSpPr/>
            <p:nvPr/>
          </p:nvSpPr>
          <p:spPr>
            <a:xfrm>
              <a:off x="3604493" y="4121259"/>
              <a:ext cx="557185" cy="487760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0169104-12DF-429E-8714-2F15277D5D7C}"/>
                </a:ext>
              </a:extLst>
            </p:cNvPr>
            <p:cNvSpPr/>
            <p:nvPr/>
          </p:nvSpPr>
          <p:spPr>
            <a:xfrm>
              <a:off x="4161678" y="4121259"/>
              <a:ext cx="557185" cy="487760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7E9FA65-D613-4750-904B-90297D0E87B0}"/>
                </a:ext>
              </a:extLst>
            </p:cNvPr>
            <p:cNvSpPr/>
            <p:nvPr/>
          </p:nvSpPr>
          <p:spPr>
            <a:xfrm>
              <a:off x="4718863" y="4121259"/>
              <a:ext cx="557185" cy="487760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FF00B136-2B78-4EB9-8015-8D607499B310}"/>
                </a:ext>
              </a:extLst>
            </p:cNvPr>
            <p:cNvSpPr/>
            <p:nvPr/>
          </p:nvSpPr>
          <p:spPr>
            <a:xfrm>
              <a:off x="3644805" y="4170426"/>
              <a:ext cx="475442" cy="39108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F785BA94-E658-471F-B163-75F38FDE8C00}"/>
                </a:ext>
              </a:extLst>
            </p:cNvPr>
            <p:cNvSpPr/>
            <p:nvPr/>
          </p:nvSpPr>
          <p:spPr>
            <a:xfrm>
              <a:off x="4201152" y="4170426"/>
              <a:ext cx="475442" cy="39108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18E73E69-F89E-4304-AFD6-590732AEF5B2}"/>
                </a:ext>
              </a:extLst>
            </p:cNvPr>
            <p:cNvSpPr/>
            <p:nvPr/>
          </p:nvSpPr>
          <p:spPr>
            <a:xfrm>
              <a:off x="4757499" y="4170426"/>
              <a:ext cx="475442" cy="39108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97854BB9-B284-4F9F-9A17-F6B32677A6D7}"/>
                </a:ext>
              </a:extLst>
            </p:cNvPr>
            <p:cNvSpPr/>
            <p:nvPr/>
          </p:nvSpPr>
          <p:spPr>
            <a:xfrm>
              <a:off x="3609939" y="4699640"/>
              <a:ext cx="557185" cy="487760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857E3262-C4C4-4566-A76F-B5E5564AD30E}"/>
                </a:ext>
              </a:extLst>
            </p:cNvPr>
            <p:cNvSpPr/>
            <p:nvPr/>
          </p:nvSpPr>
          <p:spPr>
            <a:xfrm>
              <a:off x="4167124" y="4699640"/>
              <a:ext cx="557185" cy="487760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7E7A50-72B2-4263-A29A-E86B8D5F1EB0}"/>
                </a:ext>
              </a:extLst>
            </p:cNvPr>
            <p:cNvSpPr/>
            <p:nvPr/>
          </p:nvSpPr>
          <p:spPr>
            <a:xfrm>
              <a:off x="4724309" y="4699640"/>
              <a:ext cx="557185" cy="487760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84B8AF3C-9B7E-42A1-B7D3-8BD8CC6449B0}"/>
                </a:ext>
              </a:extLst>
            </p:cNvPr>
            <p:cNvSpPr/>
            <p:nvPr/>
          </p:nvSpPr>
          <p:spPr>
            <a:xfrm>
              <a:off x="3650251" y="4748807"/>
              <a:ext cx="475442" cy="39108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C690E80-5BC6-4CF9-83CC-74A8A08E1951}"/>
                </a:ext>
              </a:extLst>
            </p:cNvPr>
            <p:cNvSpPr/>
            <p:nvPr/>
          </p:nvSpPr>
          <p:spPr>
            <a:xfrm>
              <a:off x="4206598" y="4748807"/>
              <a:ext cx="475442" cy="39108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A5770E76-BF98-4CE2-A55C-5A9D88E43F5F}"/>
                </a:ext>
              </a:extLst>
            </p:cNvPr>
            <p:cNvSpPr/>
            <p:nvPr/>
          </p:nvSpPr>
          <p:spPr>
            <a:xfrm>
              <a:off x="4762945" y="4748807"/>
              <a:ext cx="475442" cy="39108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86C53BE-A394-4D3C-9672-A2F45293D25D}"/>
              </a:ext>
            </a:extLst>
          </p:cNvPr>
          <p:cNvSpPr txBox="1"/>
          <p:nvPr/>
        </p:nvSpPr>
        <p:spPr>
          <a:xfrm>
            <a:off x="5168189" y="62051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83322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192E91D-0165-425D-AC44-69142E8BBFBE}"/>
              </a:ext>
            </a:extLst>
          </p:cNvPr>
          <p:cNvSpPr txBox="1"/>
          <p:nvPr/>
        </p:nvSpPr>
        <p:spPr>
          <a:xfrm>
            <a:off x="493166" y="1813684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(1*3*3,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*2*2)=&gt;(9,8)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9051789" y="5287242"/>
            <a:ext cx="249164" cy="2491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9300953" y="5287242"/>
            <a:ext cx="249164" cy="2491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9051789" y="5536406"/>
            <a:ext cx="249164" cy="2491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9300953" y="5536406"/>
            <a:ext cx="249164" cy="2491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8895019" y="49590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1597557" y="2940420"/>
            <a:ext cx="1638281" cy="401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8793197" y="593164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(1,2,2,2)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1793937" y="630061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(8,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3830721" y="294135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9051789" y="3758757"/>
            <a:ext cx="249164" cy="2491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9300953" y="3758757"/>
            <a:ext cx="249164" cy="2491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9051789" y="4007921"/>
            <a:ext cx="249164" cy="2491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9300953" y="4007921"/>
            <a:ext cx="249164" cy="2491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4742244" y="295168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8711005" y="427658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,2,2,2)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3456474" y="393646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471432" y="378772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3619061" y="6329711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8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4855949" y="604000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(8,</a:t>
            </a:r>
            <a:r>
              <a:rPr lang="en-US" altLang="ko-KR" sz="18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5094537" y="3380413"/>
            <a:ext cx="314742" cy="3147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5094537" y="4009897"/>
            <a:ext cx="314742" cy="3147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5094537" y="3695155"/>
            <a:ext cx="314742" cy="3147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5094537" y="4324639"/>
            <a:ext cx="314742" cy="3147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8438887" y="375875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8772343" y="335540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897C19-F6EA-4CBE-A073-89188BB8104C}"/>
              </a:ext>
            </a:extLst>
          </p:cNvPr>
          <p:cNvSpPr/>
          <p:nvPr/>
        </p:nvSpPr>
        <p:spPr>
          <a:xfrm>
            <a:off x="3969447" y="3290075"/>
            <a:ext cx="314742" cy="3147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ED5C2E-7504-4118-A8C5-52B14D7D50BD}"/>
              </a:ext>
            </a:extLst>
          </p:cNvPr>
          <p:cNvSpPr/>
          <p:nvPr/>
        </p:nvSpPr>
        <p:spPr>
          <a:xfrm>
            <a:off x="3969447" y="3919559"/>
            <a:ext cx="314742" cy="3147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527FEA-D6E6-4CFE-AED0-BD6B3B3B460B}"/>
              </a:ext>
            </a:extLst>
          </p:cNvPr>
          <p:cNvSpPr/>
          <p:nvPr/>
        </p:nvSpPr>
        <p:spPr>
          <a:xfrm>
            <a:off x="3969447" y="3604817"/>
            <a:ext cx="314742" cy="3147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71D0E6-6B09-471F-8AA9-83143C6967FA}"/>
              </a:ext>
            </a:extLst>
          </p:cNvPr>
          <p:cNvSpPr/>
          <p:nvPr/>
        </p:nvSpPr>
        <p:spPr>
          <a:xfrm>
            <a:off x="3969447" y="4234301"/>
            <a:ext cx="314742" cy="3147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ACE443-295D-4FA0-BC4A-49D858D7D420}"/>
              </a:ext>
            </a:extLst>
          </p:cNvPr>
          <p:cNvSpPr/>
          <p:nvPr/>
        </p:nvSpPr>
        <p:spPr>
          <a:xfrm>
            <a:off x="3969447" y="4543231"/>
            <a:ext cx="314742" cy="3147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944B9E-BABB-4313-B8FB-AD269228861E}"/>
              </a:ext>
            </a:extLst>
          </p:cNvPr>
          <p:cNvSpPr/>
          <p:nvPr/>
        </p:nvSpPr>
        <p:spPr>
          <a:xfrm>
            <a:off x="3969447" y="5172716"/>
            <a:ext cx="314742" cy="3147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4268AD-6201-48FB-B880-F71389268CDC}"/>
              </a:ext>
            </a:extLst>
          </p:cNvPr>
          <p:cNvSpPr/>
          <p:nvPr/>
        </p:nvSpPr>
        <p:spPr>
          <a:xfrm>
            <a:off x="3969447" y="4857973"/>
            <a:ext cx="314742" cy="3147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247CCB-C5F2-4B13-AE1B-170CB4D7643D}"/>
              </a:ext>
            </a:extLst>
          </p:cNvPr>
          <p:cNvSpPr/>
          <p:nvPr/>
        </p:nvSpPr>
        <p:spPr>
          <a:xfrm>
            <a:off x="3969447" y="5487458"/>
            <a:ext cx="314742" cy="3147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AEDD8A-81D0-4053-B58B-592D84EF9618}"/>
              </a:ext>
            </a:extLst>
          </p:cNvPr>
          <p:cNvSpPr/>
          <p:nvPr/>
        </p:nvSpPr>
        <p:spPr>
          <a:xfrm>
            <a:off x="3969447" y="5802200"/>
            <a:ext cx="314742" cy="3147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C3F4EE-0352-4686-92FF-34465E44BC08}"/>
              </a:ext>
            </a:extLst>
          </p:cNvPr>
          <p:cNvSpPr txBox="1"/>
          <p:nvPr/>
        </p:nvSpPr>
        <p:spPr>
          <a:xfrm>
            <a:off x="6651880" y="420108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,8)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FC3105-A959-4348-9E47-B680E98325B7}"/>
              </a:ext>
            </a:extLst>
          </p:cNvPr>
          <p:cNvSpPr/>
          <p:nvPr/>
        </p:nvSpPr>
        <p:spPr>
          <a:xfrm>
            <a:off x="5858641" y="3787724"/>
            <a:ext cx="314742" cy="3147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465B18C-780C-4675-94FF-D3DC17001D11}"/>
              </a:ext>
            </a:extLst>
          </p:cNvPr>
          <p:cNvSpPr/>
          <p:nvPr/>
        </p:nvSpPr>
        <p:spPr>
          <a:xfrm>
            <a:off x="6173383" y="3787724"/>
            <a:ext cx="314742" cy="3147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38B9CC4-0F3E-42AB-8EF2-2228D5109335}"/>
              </a:ext>
            </a:extLst>
          </p:cNvPr>
          <p:cNvSpPr/>
          <p:nvPr/>
        </p:nvSpPr>
        <p:spPr>
          <a:xfrm>
            <a:off x="6488125" y="3787724"/>
            <a:ext cx="314742" cy="3147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479FF9B-4CCF-4CDA-A6BB-82B531F54C7B}"/>
              </a:ext>
            </a:extLst>
          </p:cNvPr>
          <p:cNvSpPr/>
          <p:nvPr/>
        </p:nvSpPr>
        <p:spPr>
          <a:xfrm>
            <a:off x="6802868" y="3787724"/>
            <a:ext cx="314742" cy="3147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32BE56D-5297-42E3-8041-478B8241D858}"/>
              </a:ext>
            </a:extLst>
          </p:cNvPr>
          <p:cNvSpPr txBox="1"/>
          <p:nvPr/>
        </p:nvSpPr>
        <p:spPr>
          <a:xfrm>
            <a:off x="5472132" y="375912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7354177-B5C4-45EA-8884-8E1392F3BDED}"/>
              </a:ext>
            </a:extLst>
          </p:cNvPr>
          <p:cNvGrpSpPr/>
          <p:nvPr/>
        </p:nvGrpSpPr>
        <p:grpSpPr>
          <a:xfrm>
            <a:off x="444954" y="3438048"/>
            <a:ext cx="2835409" cy="2567202"/>
            <a:chOff x="444954" y="3438048"/>
            <a:chExt cx="2835409" cy="256720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61B0067-C909-4B73-BC27-2C589AACAEFA}"/>
                </a:ext>
              </a:extLst>
            </p:cNvPr>
            <p:cNvSpPr/>
            <p:nvPr/>
          </p:nvSpPr>
          <p:spPr>
            <a:xfrm>
              <a:off x="444954" y="3438048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7ACEA2E4-9784-4630-B4A8-74E6D21C1EEC}"/>
                </a:ext>
              </a:extLst>
            </p:cNvPr>
            <p:cNvSpPr/>
            <p:nvPr/>
          </p:nvSpPr>
          <p:spPr>
            <a:xfrm>
              <a:off x="759066" y="3438048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AE812F44-C946-4853-9D21-089ACC6AB07A}"/>
                </a:ext>
              </a:extLst>
            </p:cNvPr>
            <p:cNvSpPr/>
            <p:nvPr/>
          </p:nvSpPr>
          <p:spPr>
            <a:xfrm>
              <a:off x="1073177" y="3438048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8399295A-9918-4168-AB5B-AEF90A4FB3BC}"/>
                </a:ext>
              </a:extLst>
            </p:cNvPr>
            <p:cNvSpPr/>
            <p:nvPr/>
          </p:nvSpPr>
          <p:spPr>
            <a:xfrm>
              <a:off x="1387288" y="3438048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6BB29598-78A7-4591-A36F-2F36B9D5B2DC}"/>
                </a:ext>
              </a:extLst>
            </p:cNvPr>
            <p:cNvSpPr/>
            <p:nvPr/>
          </p:nvSpPr>
          <p:spPr>
            <a:xfrm>
              <a:off x="1701400" y="3438048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4DF21314-8C6D-43A6-9F50-9960E5E37868}"/>
                </a:ext>
              </a:extLst>
            </p:cNvPr>
            <p:cNvSpPr/>
            <p:nvPr/>
          </p:nvSpPr>
          <p:spPr>
            <a:xfrm>
              <a:off x="2015511" y="3438048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3CF6758A-1A11-4D47-90AD-7238280D31F2}"/>
                </a:ext>
              </a:extLst>
            </p:cNvPr>
            <p:cNvSpPr/>
            <p:nvPr/>
          </p:nvSpPr>
          <p:spPr>
            <a:xfrm>
              <a:off x="2329623" y="3438048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FD9F0A82-1A35-4D32-89C6-19A2E8CD3ECF}"/>
                </a:ext>
              </a:extLst>
            </p:cNvPr>
            <p:cNvSpPr/>
            <p:nvPr/>
          </p:nvSpPr>
          <p:spPr>
            <a:xfrm>
              <a:off x="2643734" y="3438048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A479D6BC-21DC-4DB1-9338-397D9D8F75C9}"/>
                </a:ext>
              </a:extLst>
            </p:cNvPr>
            <p:cNvSpPr/>
            <p:nvPr/>
          </p:nvSpPr>
          <p:spPr>
            <a:xfrm>
              <a:off x="2957845" y="3438048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BB6D9DF6-985D-47EC-A2A6-BEDF8231E970}"/>
                </a:ext>
              </a:extLst>
            </p:cNvPr>
            <p:cNvSpPr/>
            <p:nvPr/>
          </p:nvSpPr>
          <p:spPr>
            <a:xfrm>
              <a:off x="444954" y="3758757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3FAE55E-9D70-4706-9E58-134DC3FAA9F1}"/>
                </a:ext>
              </a:extLst>
            </p:cNvPr>
            <p:cNvSpPr/>
            <p:nvPr/>
          </p:nvSpPr>
          <p:spPr>
            <a:xfrm>
              <a:off x="759066" y="3758757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2503C8C4-DA81-4D48-9951-C63F3F8F8F5E}"/>
                </a:ext>
              </a:extLst>
            </p:cNvPr>
            <p:cNvSpPr/>
            <p:nvPr/>
          </p:nvSpPr>
          <p:spPr>
            <a:xfrm>
              <a:off x="1073177" y="3758757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D1EEADE6-C93D-4282-8E9C-AD5D6E3B38E5}"/>
                </a:ext>
              </a:extLst>
            </p:cNvPr>
            <p:cNvSpPr/>
            <p:nvPr/>
          </p:nvSpPr>
          <p:spPr>
            <a:xfrm>
              <a:off x="1387288" y="3758757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1181819-4E1C-45CC-8E28-40B04286F8FA}"/>
                </a:ext>
              </a:extLst>
            </p:cNvPr>
            <p:cNvSpPr/>
            <p:nvPr/>
          </p:nvSpPr>
          <p:spPr>
            <a:xfrm>
              <a:off x="1701400" y="3758757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FBDA85F2-3674-45C8-8B81-62FD0C6B21BF}"/>
                </a:ext>
              </a:extLst>
            </p:cNvPr>
            <p:cNvSpPr/>
            <p:nvPr/>
          </p:nvSpPr>
          <p:spPr>
            <a:xfrm>
              <a:off x="2015511" y="3758757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66F2E24C-FD9E-4B8F-A71D-51DC18C01802}"/>
                </a:ext>
              </a:extLst>
            </p:cNvPr>
            <p:cNvSpPr/>
            <p:nvPr/>
          </p:nvSpPr>
          <p:spPr>
            <a:xfrm>
              <a:off x="2329623" y="3758757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B62D577A-D33A-4428-9B1D-B455FC25C5EC}"/>
                </a:ext>
              </a:extLst>
            </p:cNvPr>
            <p:cNvSpPr/>
            <p:nvPr/>
          </p:nvSpPr>
          <p:spPr>
            <a:xfrm>
              <a:off x="2643734" y="3758757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E218A16-B8D6-4221-9786-0BAC891BB8FA}"/>
                </a:ext>
              </a:extLst>
            </p:cNvPr>
            <p:cNvSpPr/>
            <p:nvPr/>
          </p:nvSpPr>
          <p:spPr>
            <a:xfrm>
              <a:off x="2957845" y="3758757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00E18668-A97B-4FA3-B933-DD5A2FE5F174}"/>
                </a:ext>
              </a:extLst>
            </p:cNvPr>
            <p:cNvSpPr/>
            <p:nvPr/>
          </p:nvSpPr>
          <p:spPr>
            <a:xfrm>
              <a:off x="444954" y="4079468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2F2CDB7B-EA12-44A1-82BA-DF2ED05D8271}"/>
                </a:ext>
              </a:extLst>
            </p:cNvPr>
            <p:cNvSpPr/>
            <p:nvPr/>
          </p:nvSpPr>
          <p:spPr>
            <a:xfrm>
              <a:off x="759066" y="4079468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BC4718B-BCC6-4097-9E3D-5CD62AB40057}"/>
                </a:ext>
              </a:extLst>
            </p:cNvPr>
            <p:cNvSpPr/>
            <p:nvPr/>
          </p:nvSpPr>
          <p:spPr>
            <a:xfrm>
              <a:off x="1073177" y="4079468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C6B50D02-8FA8-4581-934F-9AD8892110D1}"/>
                </a:ext>
              </a:extLst>
            </p:cNvPr>
            <p:cNvSpPr/>
            <p:nvPr/>
          </p:nvSpPr>
          <p:spPr>
            <a:xfrm>
              <a:off x="1387288" y="4079468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A6693C8-047C-46AB-96C0-C9C7EF3B05CB}"/>
                </a:ext>
              </a:extLst>
            </p:cNvPr>
            <p:cNvSpPr/>
            <p:nvPr/>
          </p:nvSpPr>
          <p:spPr>
            <a:xfrm>
              <a:off x="1701400" y="4079468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0F6AF96-CDC0-4A63-B414-E65C4DA335EC}"/>
                </a:ext>
              </a:extLst>
            </p:cNvPr>
            <p:cNvSpPr/>
            <p:nvPr/>
          </p:nvSpPr>
          <p:spPr>
            <a:xfrm>
              <a:off x="2015511" y="4079468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0FA339F-FB23-495C-9EA0-38EF5A39CBFB}"/>
                </a:ext>
              </a:extLst>
            </p:cNvPr>
            <p:cNvSpPr/>
            <p:nvPr/>
          </p:nvSpPr>
          <p:spPr>
            <a:xfrm>
              <a:off x="2329623" y="4079468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64F3CD09-7CC0-4B69-826A-602EBA552ACE}"/>
                </a:ext>
              </a:extLst>
            </p:cNvPr>
            <p:cNvSpPr/>
            <p:nvPr/>
          </p:nvSpPr>
          <p:spPr>
            <a:xfrm>
              <a:off x="2643734" y="4079468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2B017C9-3446-4A3D-9EFF-98DBAF0CC09C}"/>
                </a:ext>
              </a:extLst>
            </p:cNvPr>
            <p:cNvSpPr/>
            <p:nvPr/>
          </p:nvSpPr>
          <p:spPr>
            <a:xfrm>
              <a:off x="2957845" y="4079468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A95D32B-5B57-437B-A7A0-F020BB85462E}"/>
                </a:ext>
              </a:extLst>
            </p:cNvPr>
            <p:cNvSpPr/>
            <p:nvPr/>
          </p:nvSpPr>
          <p:spPr>
            <a:xfrm>
              <a:off x="444954" y="4400177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419A1AE-5211-48A6-BB3F-EC5C5F8689A3}"/>
                </a:ext>
              </a:extLst>
            </p:cNvPr>
            <p:cNvSpPr/>
            <p:nvPr/>
          </p:nvSpPr>
          <p:spPr>
            <a:xfrm>
              <a:off x="759066" y="4400177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CA94648-0854-422D-9EE6-45E9DA506E6D}"/>
                </a:ext>
              </a:extLst>
            </p:cNvPr>
            <p:cNvSpPr/>
            <p:nvPr/>
          </p:nvSpPr>
          <p:spPr>
            <a:xfrm>
              <a:off x="1073177" y="4400177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84F8F749-D492-441E-A789-2BA8DA884C0C}"/>
                </a:ext>
              </a:extLst>
            </p:cNvPr>
            <p:cNvSpPr/>
            <p:nvPr/>
          </p:nvSpPr>
          <p:spPr>
            <a:xfrm>
              <a:off x="1387288" y="4400177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274050A1-87D6-43AA-9DFC-A33CF388176A}"/>
                </a:ext>
              </a:extLst>
            </p:cNvPr>
            <p:cNvSpPr/>
            <p:nvPr/>
          </p:nvSpPr>
          <p:spPr>
            <a:xfrm>
              <a:off x="1701400" y="4400177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A21EBAB9-2088-4976-B09A-221C6E7CEABA}"/>
                </a:ext>
              </a:extLst>
            </p:cNvPr>
            <p:cNvSpPr/>
            <p:nvPr/>
          </p:nvSpPr>
          <p:spPr>
            <a:xfrm>
              <a:off x="2015511" y="4400177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6015A91-6E39-41CD-8211-FED49C15D822}"/>
                </a:ext>
              </a:extLst>
            </p:cNvPr>
            <p:cNvSpPr/>
            <p:nvPr/>
          </p:nvSpPr>
          <p:spPr>
            <a:xfrm>
              <a:off x="2329623" y="4400177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9788648C-F2D6-42EB-B5D7-0CB88A9B0424}"/>
                </a:ext>
              </a:extLst>
            </p:cNvPr>
            <p:cNvSpPr/>
            <p:nvPr/>
          </p:nvSpPr>
          <p:spPr>
            <a:xfrm>
              <a:off x="2643734" y="4400177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DBF13E6-635E-4895-9CAC-3DF33A9DC5EA}"/>
                </a:ext>
              </a:extLst>
            </p:cNvPr>
            <p:cNvSpPr/>
            <p:nvPr/>
          </p:nvSpPr>
          <p:spPr>
            <a:xfrm>
              <a:off x="2957845" y="4400177"/>
              <a:ext cx="322518" cy="3225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715622E-FB75-4FD4-B03C-162CDB6DF1D7}"/>
                </a:ext>
              </a:extLst>
            </p:cNvPr>
            <p:cNvSpPr/>
            <p:nvPr/>
          </p:nvSpPr>
          <p:spPr>
            <a:xfrm>
              <a:off x="444954" y="4720603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4F77F2EB-3E60-488A-8F7A-A70789A32C38}"/>
                </a:ext>
              </a:extLst>
            </p:cNvPr>
            <p:cNvSpPr/>
            <p:nvPr/>
          </p:nvSpPr>
          <p:spPr>
            <a:xfrm>
              <a:off x="759066" y="4720603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145CF0BA-D34A-4F4E-978E-3EE991A8BC94}"/>
                </a:ext>
              </a:extLst>
            </p:cNvPr>
            <p:cNvSpPr/>
            <p:nvPr/>
          </p:nvSpPr>
          <p:spPr>
            <a:xfrm>
              <a:off x="1073177" y="4720603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85435DFD-D296-49D5-8E1E-7B8CFFDB1CB1}"/>
                </a:ext>
              </a:extLst>
            </p:cNvPr>
            <p:cNvSpPr/>
            <p:nvPr/>
          </p:nvSpPr>
          <p:spPr>
            <a:xfrm>
              <a:off x="1387288" y="4720603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56081ED3-5760-4DFF-BAA3-F47DA1537984}"/>
                </a:ext>
              </a:extLst>
            </p:cNvPr>
            <p:cNvSpPr/>
            <p:nvPr/>
          </p:nvSpPr>
          <p:spPr>
            <a:xfrm>
              <a:off x="1701400" y="4720603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414DF661-A008-4D23-A695-B20D4DB024EC}"/>
                </a:ext>
              </a:extLst>
            </p:cNvPr>
            <p:cNvSpPr/>
            <p:nvPr/>
          </p:nvSpPr>
          <p:spPr>
            <a:xfrm>
              <a:off x="2015511" y="4720603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93C8E973-CECF-455C-9B60-02A5FDA0E718}"/>
                </a:ext>
              </a:extLst>
            </p:cNvPr>
            <p:cNvSpPr/>
            <p:nvPr/>
          </p:nvSpPr>
          <p:spPr>
            <a:xfrm>
              <a:off x="2329623" y="4720603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010D9E99-EBBC-41E9-B502-48D77912A24C}"/>
                </a:ext>
              </a:extLst>
            </p:cNvPr>
            <p:cNvSpPr/>
            <p:nvPr/>
          </p:nvSpPr>
          <p:spPr>
            <a:xfrm>
              <a:off x="2643734" y="4720603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FF63F88-B5F5-4FBD-BB74-8C40745B3DC4}"/>
                </a:ext>
              </a:extLst>
            </p:cNvPr>
            <p:cNvSpPr/>
            <p:nvPr/>
          </p:nvSpPr>
          <p:spPr>
            <a:xfrm>
              <a:off x="2957845" y="4720603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4CBEA8FA-BC6D-4BB4-B8D6-856E4FAB3D7F}"/>
                </a:ext>
              </a:extLst>
            </p:cNvPr>
            <p:cNvSpPr/>
            <p:nvPr/>
          </p:nvSpPr>
          <p:spPr>
            <a:xfrm>
              <a:off x="444954" y="5041312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BCE402-37CD-4507-934E-90D320223A6B}"/>
                </a:ext>
              </a:extLst>
            </p:cNvPr>
            <p:cNvSpPr/>
            <p:nvPr/>
          </p:nvSpPr>
          <p:spPr>
            <a:xfrm>
              <a:off x="759066" y="5041312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434D1F30-9AE7-4EDD-B319-86FF5E24F6C9}"/>
                </a:ext>
              </a:extLst>
            </p:cNvPr>
            <p:cNvSpPr/>
            <p:nvPr/>
          </p:nvSpPr>
          <p:spPr>
            <a:xfrm>
              <a:off x="1073177" y="5041312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49617831-C9D6-48D6-A6FF-148BC03681A6}"/>
                </a:ext>
              </a:extLst>
            </p:cNvPr>
            <p:cNvSpPr/>
            <p:nvPr/>
          </p:nvSpPr>
          <p:spPr>
            <a:xfrm>
              <a:off x="1387288" y="5041312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FA7C4649-A277-4CA2-8113-B2C0AD7F2950}"/>
                </a:ext>
              </a:extLst>
            </p:cNvPr>
            <p:cNvSpPr/>
            <p:nvPr/>
          </p:nvSpPr>
          <p:spPr>
            <a:xfrm>
              <a:off x="1701400" y="5041312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ACEF5D5B-8976-4E8B-9664-94CC3E32EAD6}"/>
                </a:ext>
              </a:extLst>
            </p:cNvPr>
            <p:cNvSpPr/>
            <p:nvPr/>
          </p:nvSpPr>
          <p:spPr>
            <a:xfrm>
              <a:off x="2015511" y="5041312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07BB5DA2-F54E-4343-979A-4C01D33D16A9}"/>
                </a:ext>
              </a:extLst>
            </p:cNvPr>
            <p:cNvSpPr/>
            <p:nvPr/>
          </p:nvSpPr>
          <p:spPr>
            <a:xfrm>
              <a:off x="2329623" y="5041312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37671077-8DD0-494A-89FF-7F1830829B0A}"/>
                </a:ext>
              </a:extLst>
            </p:cNvPr>
            <p:cNvSpPr/>
            <p:nvPr/>
          </p:nvSpPr>
          <p:spPr>
            <a:xfrm>
              <a:off x="2643734" y="5041312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D98A03DA-F7B1-42A1-9D78-9DC5BF1A0B7F}"/>
                </a:ext>
              </a:extLst>
            </p:cNvPr>
            <p:cNvSpPr/>
            <p:nvPr/>
          </p:nvSpPr>
          <p:spPr>
            <a:xfrm>
              <a:off x="2957845" y="5041312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31BC31D4-5E3E-4FB5-8200-3A63B7438F2A}"/>
                </a:ext>
              </a:extLst>
            </p:cNvPr>
            <p:cNvSpPr/>
            <p:nvPr/>
          </p:nvSpPr>
          <p:spPr>
            <a:xfrm>
              <a:off x="444954" y="5362023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5B995E1C-AACD-4D91-BEEC-1FE282AC1950}"/>
                </a:ext>
              </a:extLst>
            </p:cNvPr>
            <p:cNvSpPr/>
            <p:nvPr/>
          </p:nvSpPr>
          <p:spPr>
            <a:xfrm>
              <a:off x="759066" y="5362023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A7AF8758-8CB8-4E7E-B7B7-F01B5CE415BE}"/>
                </a:ext>
              </a:extLst>
            </p:cNvPr>
            <p:cNvSpPr/>
            <p:nvPr/>
          </p:nvSpPr>
          <p:spPr>
            <a:xfrm>
              <a:off x="1073177" y="5362023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1FCF31D1-7A18-4067-B3E3-47AE18B7A64C}"/>
                </a:ext>
              </a:extLst>
            </p:cNvPr>
            <p:cNvSpPr/>
            <p:nvPr/>
          </p:nvSpPr>
          <p:spPr>
            <a:xfrm>
              <a:off x="1387288" y="5362023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EBF093F0-AB05-45DC-A00B-76C39A6D0231}"/>
                </a:ext>
              </a:extLst>
            </p:cNvPr>
            <p:cNvSpPr/>
            <p:nvPr/>
          </p:nvSpPr>
          <p:spPr>
            <a:xfrm>
              <a:off x="1701400" y="5362023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0BAD9BE3-FC86-44E6-B8E6-DC3C235ACD62}"/>
                </a:ext>
              </a:extLst>
            </p:cNvPr>
            <p:cNvSpPr/>
            <p:nvPr/>
          </p:nvSpPr>
          <p:spPr>
            <a:xfrm>
              <a:off x="2015511" y="5362023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C7FD8200-B0B4-404E-BFCE-7AEFB6722D42}"/>
                </a:ext>
              </a:extLst>
            </p:cNvPr>
            <p:cNvSpPr/>
            <p:nvPr/>
          </p:nvSpPr>
          <p:spPr>
            <a:xfrm>
              <a:off x="2329623" y="5362023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084C2C44-A77F-44B5-985F-2D15C7C2996B}"/>
                </a:ext>
              </a:extLst>
            </p:cNvPr>
            <p:cNvSpPr/>
            <p:nvPr/>
          </p:nvSpPr>
          <p:spPr>
            <a:xfrm>
              <a:off x="2643734" y="5362023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CB684E78-E632-442C-A945-4DE03397FD9A}"/>
                </a:ext>
              </a:extLst>
            </p:cNvPr>
            <p:cNvSpPr/>
            <p:nvPr/>
          </p:nvSpPr>
          <p:spPr>
            <a:xfrm>
              <a:off x="2957845" y="5362023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53867856-97F0-4A7B-9E84-4F8E78BF00C4}"/>
                </a:ext>
              </a:extLst>
            </p:cNvPr>
            <p:cNvSpPr/>
            <p:nvPr/>
          </p:nvSpPr>
          <p:spPr>
            <a:xfrm>
              <a:off x="444954" y="5682732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19EA24F7-EC3E-4694-8574-FA2E9C85E2C4}"/>
                </a:ext>
              </a:extLst>
            </p:cNvPr>
            <p:cNvSpPr/>
            <p:nvPr/>
          </p:nvSpPr>
          <p:spPr>
            <a:xfrm>
              <a:off x="759066" y="5682732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CAFEFE51-09E7-44DE-9447-F3304B2D2797}"/>
                </a:ext>
              </a:extLst>
            </p:cNvPr>
            <p:cNvSpPr/>
            <p:nvPr/>
          </p:nvSpPr>
          <p:spPr>
            <a:xfrm>
              <a:off x="1073177" y="5682732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2F0A47B0-80F2-4408-8C9B-576AA20B830C}"/>
                </a:ext>
              </a:extLst>
            </p:cNvPr>
            <p:cNvSpPr/>
            <p:nvPr/>
          </p:nvSpPr>
          <p:spPr>
            <a:xfrm>
              <a:off x="1387288" y="5682732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BD2F643-5A4C-4D7B-8D91-ABE90E63FF2F}"/>
                </a:ext>
              </a:extLst>
            </p:cNvPr>
            <p:cNvSpPr/>
            <p:nvPr/>
          </p:nvSpPr>
          <p:spPr>
            <a:xfrm>
              <a:off x="1701400" y="5682732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251EDA9A-6760-4FD9-9C97-800EF308D25C}"/>
                </a:ext>
              </a:extLst>
            </p:cNvPr>
            <p:cNvSpPr/>
            <p:nvPr/>
          </p:nvSpPr>
          <p:spPr>
            <a:xfrm>
              <a:off x="2015511" y="5682732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BD39154-D878-454A-9407-DFA684904848}"/>
                </a:ext>
              </a:extLst>
            </p:cNvPr>
            <p:cNvSpPr/>
            <p:nvPr/>
          </p:nvSpPr>
          <p:spPr>
            <a:xfrm>
              <a:off x="2329623" y="5682732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5A80F36C-CBEF-44E3-9E93-848D875E3C24}"/>
                </a:ext>
              </a:extLst>
            </p:cNvPr>
            <p:cNvSpPr/>
            <p:nvPr/>
          </p:nvSpPr>
          <p:spPr>
            <a:xfrm>
              <a:off x="2643734" y="5682732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89AB3ADF-F407-4DAF-9134-F7A3444E0F1E}"/>
                </a:ext>
              </a:extLst>
            </p:cNvPr>
            <p:cNvSpPr/>
            <p:nvPr/>
          </p:nvSpPr>
          <p:spPr>
            <a:xfrm>
              <a:off x="2957845" y="5682732"/>
              <a:ext cx="322518" cy="32251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9285AA5-B209-499A-B7CB-BCE33680C2C1}"/>
              </a:ext>
            </a:extLst>
          </p:cNvPr>
          <p:cNvSpPr/>
          <p:nvPr/>
        </p:nvSpPr>
        <p:spPr>
          <a:xfrm>
            <a:off x="5093842" y="4640269"/>
            <a:ext cx="314742" cy="3147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479F0FB-0DF1-41DF-9C88-8A6FC4BB9092}"/>
              </a:ext>
            </a:extLst>
          </p:cNvPr>
          <p:cNvSpPr/>
          <p:nvPr/>
        </p:nvSpPr>
        <p:spPr>
          <a:xfrm>
            <a:off x="5093842" y="5269753"/>
            <a:ext cx="314742" cy="3147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2308FA22-B399-423E-80BC-D17C4A8B2E94}"/>
              </a:ext>
            </a:extLst>
          </p:cNvPr>
          <p:cNvSpPr/>
          <p:nvPr/>
        </p:nvSpPr>
        <p:spPr>
          <a:xfrm>
            <a:off x="5093842" y="4955011"/>
            <a:ext cx="314742" cy="3147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668C01A3-28F4-4DEA-9311-7FBEC2537673}"/>
              </a:ext>
            </a:extLst>
          </p:cNvPr>
          <p:cNvSpPr/>
          <p:nvPr/>
        </p:nvSpPr>
        <p:spPr>
          <a:xfrm>
            <a:off x="5093842" y="5584495"/>
            <a:ext cx="314742" cy="3147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8A570D50-783A-4759-AAE8-875ED42B10BC}"/>
              </a:ext>
            </a:extLst>
          </p:cNvPr>
          <p:cNvSpPr/>
          <p:nvPr/>
        </p:nvSpPr>
        <p:spPr>
          <a:xfrm>
            <a:off x="7111111" y="3787724"/>
            <a:ext cx="314742" cy="3147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37158B83-063C-4033-A238-E6867631B3D7}"/>
              </a:ext>
            </a:extLst>
          </p:cNvPr>
          <p:cNvSpPr/>
          <p:nvPr/>
        </p:nvSpPr>
        <p:spPr>
          <a:xfrm>
            <a:off x="7425853" y="3787724"/>
            <a:ext cx="314742" cy="3147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07DED5A4-18EE-4E5F-B4CF-964B9C88EBDA}"/>
              </a:ext>
            </a:extLst>
          </p:cNvPr>
          <p:cNvSpPr/>
          <p:nvPr/>
        </p:nvSpPr>
        <p:spPr>
          <a:xfrm>
            <a:off x="7740595" y="3787724"/>
            <a:ext cx="314742" cy="3147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028F2CF5-FA88-4D11-AD77-58C9893E2FBF}"/>
              </a:ext>
            </a:extLst>
          </p:cNvPr>
          <p:cNvSpPr/>
          <p:nvPr/>
        </p:nvSpPr>
        <p:spPr>
          <a:xfrm>
            <a:off x="8055337" y="3787724"/>
            <a:ext cx="314742" cy="3147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356FA6A5-8B0B-464A-B08D-BB9FBCA84505}"/>
              </a:ext>
            </a:extLst>
          </p:cNvPr>
          <p:cNvSpPr/>
          <p:nvPr/>
        </p:nvSpPr>
        <p:spPr>
          <a:xfrm>
            <a:off x="9599363" y="5287242"/>
            <a:ext cx="249164" cy="2491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62FA0DC-9F82-43C3-A759-F38BBED32C8F}"/>
              </a:ext>
            </a:extLst>
          </p:cNvPr>
          <p:cNvSpPr/>
          <p:nvPr/>
        </p:nvSpPr>
        <p:spPr>
          <a:xfrm>
            <a:off x="9848527" y="5287242"/>
            <a:ext cx="249164" cy="2491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5E00F1F0-BB54-484B-AD2E-BA08EE10FBDE}"/>
              </a:ext>
            </a:extLst>
          </p:cNvPr>
          <p:cNvSpPr/>
          <p:nvPr/>
        </p:nvSpPr>
        <p:spPr>
          <a:xfrm>
            <a:off x="9599363" y="5536406"/>
            <a:ext cx="249164" cy="2491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41851232-224D-482C-8B39-0AE5953C0DA0}"/>
              </a:ext>
            </a:extLst>
          </p:cNvPr>
          <p:cNvSpPr/>
          <p:nvPr/>
        </p:nvSpPr>
        <p:spPr>
          <a:xfrm>
            <a:off x="9848527" y="5536406"/>
            <a:ext cx="249164" cy="2491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C9DFC85F-0DBA-46CA-BD69-810FC1BC9C98}"/>
              </a:ext>
            </a:extLst>
          </p:cNvPr>
          <p:cNvSpPr/>
          <p:nvPr/>
        </p:nvSpPr>
        <p:spPr>
          <a:xfrm>
            <a:off x="9584449" y="3753693"/>
            <a:ext cx="249164" cy="2491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2B9156C3-4197-4B77-B0B0-F0F38BA8BC77}"/>
              </a:ext>
            </a:extLst>
          </p:cNvPr>
          <p:cNvSpPr/>
          <p:nvPr/>
        </p:nvSpPr>
        <p:spPr>
          <a:xfrm>
            <a:off x="9833613" y="3753693"/>
            <a:ext cx="249164" cy="2491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C83F80F3-572C-46DB-A851-171FD6BC5FBB}"/>
              </a:ext>
            </a:extLst>
          </p:cNvPr>
          <p:cNvSpPr/>
          <p:nvPr/>
        </p:nvSpPr>
        <p:spPr>
          <a:xfrm>
            <a:off x="9584449" y="4002857"/>
            <a:ext cx="249164" cy="2491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133D8926-2E37-4EA4-8D71-D3EA26731413}"/>
              </a:ext>
            </a:extLst>
          </p:cNvPr>
          <p:cNvSpPr/>
          <p:nvPr/>
        </p:nvSpPr>
        <p:spPr>
          <a:xfrm>
            <a:off x="9833613" y="4002857"/>
            <a:ext cx="249164" cy="2491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59392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556466" y="213579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186380" y="203837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485933" y="577451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41419" y="234926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4839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287708" y="364748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87526-FF40-421E-AB03-F65566B1B840}"/>
              </a:ext>
            </a:extLst>
          </p:cNvPr>
          <p:cNvSpPr/>
          <p:nvPr/>
        </p:nvSpPr>
        <p:spPr>
          <a:xfrm>
            <a:off x="1677320" y="377978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E59207-87F1-45F1-A528-3A1CCF9EE2E0}"/>
              </a:ext>
            </a:extLst>
          </p:cNvPr>
          <p:cNvSpPr/>
          <p:nvPr/>
        </p:nvSpPr>
        <p:spPr>
          <a:xfrm>
            <a:off x="1956622" y="377978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A6E7E-A426-4DEA-A93A-3AA40AF1E772}"/>
              </a:ext>
            </a:extLst>
          </p:cNvPr>
          <p:cNvSpPr/>
          <p:nvPr/>
        </p:nvSpPr>
        <p:spPr>
          <a:xfrm>
            <a:off x="2243134" y="377978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79630A-5447-48CD-B8EE-AEECEC215F94}"/>
              </a:ext>
            </a:extLst>
          </p:cNvPr>
          <p:cNvSpPr/>
          <p:nvPr/>
        </p:nvSpPr>
        <p:spPr>
          <a:xfrm>
            <a:off x="2529646" y="377978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1654130" y="442077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2055309" y="483474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8326715" y="193405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C352E3-74BC-409E-985D-C8AD251EB76D}"/>
              </a:ext>
            </a:extLst>
          </p:cNvPr>
          <p:cNvSpPr/>
          <p:nvPr/>
        </p:nvSpPr>
        <p:spPr>
          <a:xfrm>
            <a:off x="749968" y="252383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6F8456-835E-426E-816E-414C6141BBAA}"/>
              </a:ext>
            </a:extLst>
          </p:cNvPr>
          <p:cNvSpPr/>
          <p:nvPr/>
        </p:nvSpPr>
        <p:spPr>
          <a:xfrm>
            <a:off x="749968" y="324767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7EF429-5C29-4F3E-96D4-6008699F1633}"/>
              </a:ext>
            </a:extLst>
          </p:cNvPr>
          <p:cNvSpPr/>
          <p:nvPr/>
        </p:nvSpPr>
        <p:spPr>
          <a:xfrm>
            <a:off x="749968" y="288575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35620E5-AD1F-4BE8-8439-7030DAC0C54C}"/>
              </a:ext>
            </a:extLst>
          </p:cNvPr>
          <p:cNvSpPr/>
          <p:nvPr/>
        </p:nvSpPr>
        <p:spPr>
          <a:xfrm>
            <a:off x="749968" y="360959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19B71-394E-4B20-BD35-3836F1BE92A1}"/>
              </a:ext>
            </a:extLst>
          </p:cNvPr>
          <p:cNvSpPr/>
          <p:nvPr/>
        </p:nvSpPr>
        <p:spPr>
          <a:xfrm>
            <a:off x="749968" y="39648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07ECE-E89E-45B7-B4E3-7599B21F95AB}"/>
              </a:ext>
            </a:extLst>
          </p:cNvPr>
          <p:cNvSpPr/>
          <p:nvPr/>
        </p:nvSpPr>
        <p:spPr>
          <a:xfrm>
            <a:off x="749968" y="468866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1E7140F-4283-4D7F-9B4E-391CF0AAE5A7}"/>
              </a:ext>
            </a:extLst>
          </p:cNvPr>
          <p:cNvSpPr/>
          <p:nvPr/>
        </p:nvSpPr>
        <p:spPr>
          <a:xfrm>
            <a:off x="749968" y="43267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9BD6F-7916-4BD5-9553-88207E315E7C}"/>
              </a:ext>
            </a:extLst>
          </p:cNvPr>
          <p:cNvSpPr/>
          <p:nvPr/>
        </p:nvSpPr>
        <p:spPr>
          <a:xfrm>
            <a:off x="749968" y="50505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945B2D-542C-49B9-BCA7-703C2AB2B9DF}"/>
              </a:ext>
            </a:extLst>
          </p:cNvPr>
          <p:cNvSpPr/>
          <p:nvPr/>
        </p:nvSpPr>
        <p:spPr>
          <a:xfrm>
            <a:off x="749968" y="54125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20343B4-AC3A-4577-97B2-243FCED8AFCC}"/>
              </a:ext>
            </a:extLst>
          </p:cNvPr>
          <p:cNvSpPr txBox="1"/>
          <p:nvPr/>
        </p:nvSpPr>
        <p:spPr>
          <a:xfrm>
            <a:off x="8257882" y="228701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99D808-2B1F-4885-9553-868EB38E4C05}"/>
              </a:ext>
            </a:extLst>
          </p:cNvPr>
          <p:cNvGrpSpPr/>
          <p:nvPr/>
        </p:nvGrpSpPr>
        <p:grpSpPr>
          <a:xfrm>
            <a:off x="4998721" y="2759508"/>
            <a:ext cx="1245038" cy="2798799"/>
            <a:chOff x="4995149" y="2791656"/>
            <a:chExt cx="1245038" cy="279879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D598DEE-396D-4980-8F8D-31C6BB78862F}"/>
                </a:ext>
              </a:extLst>
            </p:cNvPr>
            <p:cNvGrpSpPr/>
            <p:nvPr/>
          </p:nvGrpSpPr>
          <p:grpSpPr>
            <a:xfrm>
              <a:off x="4995149" y="2791656"/>
              <a:ext cx="310893" cy="2798799"/>
              <a:chOff x="4995149" y="2779024"/>
              <a:chExt cx="310893" cy="2798799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BF887827-E036-4B24-BB3C-87D774D1D52B}"/>
                  </a:ext>
                </a:extLst>
              </p:cNvPr>
              <p:cNvSpPr/>
              <p:nvPr/>
            </p:nvSpPr>
            <p:spPr>
              <a:xfrm>
                <a:off x="4995149" y="2779024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01D1C335-074A-41CA-8DF0-F36E4B5F13E4}"/>
                  </a:ext>
                </a:extLst>
              </p:cNvPr>
              <p:cNvSpPr/>
              <p:nvPr/>
            </p:nvSpPr>
            <p:spPr>
              <a:xfrm>
                <a:off x="4995149" y="3400810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737FB793-6544-4587-83FC-2F800F993268}"/>
                  </a:ext>
                </a:extLst>
              </p:cNvPr>
              <p:cNvSpPr/>
              <p:nvPr/>
            </p:nvSpPr>
            <p:spPr>
              <a:xfrm>
                <a:off x="4995149" y="3089917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AEDDEDA7-CF4B-469B-971C-761E51311EF8}"/>
                  </a:ext>
                </a:extLst>
              </p:cNvPr>
              <p:cNvSpPr/>
              <p:nvPr/>
            </p:nvSpPr>
            <p:spPr>
              <a:xfrm>
                <a:off x="4995149" y="3711703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B81D338A-5AC0-4896-8877-3944613832B8}"/>
                  </a:ext>
                </a:extLst>
              </p:cNvPr>
              <p:cNvSpPr/>
              <p:nvPr/>
            </p:nvSpPr>
            <p:spPr>
              <a:xfrm>
                <a:off x="4995149" y="4029818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42266DCD-9B7D-4E89-95B6-380068F67F45}"/>
                  </a:ext>
                </a:extLst>
              </p:cNvPr>
              <p:cNvSpPr/>
              <p:nvPr/>
            </p:nvSpPr>
            <p:spPr>
              <a:xfrm>
                <a:off x="4995149" y="4651604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43DF3A7F-8B8D-4ED0-AA90-D08CB7787BBE}"/>
                  </a:ext>
                </a:extLst>
              </p:cNvPr>
              <p:cNvSpPr/>
              <p:nvPr/>
            </p:nvSpPr>
            <p:spPr>
              <a:xfrm>
                <a:off x="4995149" y="4340711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06DE1081-72B0-415A-B3AD-EE6DD193EBA4}"/>
                  </a:ext>
                </a:extLst>
              </p:cNvPr>
              <p:cNvSpPr/>
              <p:nvPr/>
            </p:nvSpPr>
            <p:spPr>
              <a:xfrm>
                <a:off x="4995149" y="4962497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DC06F702-0E07-4D4F-B2D6-59382D5435D0}"/>
                  </a:ext>
                </a:extLst>
              </p:cNvPr>
              <p:cNvSpPr/>
              <p:nvPr/>
            </p:nvSpPr>
            <p:spPr>
              <a:xfrm>
                <a:off x="4995149" y="5266930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BC630DC0-BC42-4BBB-A70F-A9DEC6198390}"/>
                </a:ext>
              </a:extLst>
            </p:cNvPr>
            <p:cNvGrpSpPr/>
            <p:nvPr/>
          </p:nvGrpSpPr>
          <p:grpSpPr>
            <a:xfrm>
              <a:off x="5305520" y="2791656"/>
              <a:ext cx="310893" cy="2798799"/>
              <a:chOff x="4995149" y="2779024"/>
              <a:chExt cx="310893" cy="2798799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66A97A08-4525-46D1-9163-DB7DCBED16A6}"/>
                  </a:ext>
                </a:extLst>
              </p:cNvPr>
              <p:cNvSpPr/>
              <p:nvPr/>
            </p:nvSpPr>
            <p:spPr>
              <a:xfrm>
                <a:off x="4995149" y="2779024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262472F5-F280-4AA5-8949-4DDD732A5340}"/>
                  </a:ext>
                </a:extLst>
              </p:cNvPr>
              <p:cNvSpPr/>
              <p:nvPr/>
            </p:nvSpPr>
            <p:spPr>
              <a:xfrm>
                <a:off x="4995149" y="3400810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44568D50-2B86-4F90-B450-F4FD4FB21C05}"/>
                  </a:ext>
                </a:extLst>
              </p:cNvPr>
              <p:cNvSpPr/>
              <p:nvPr/>
            </p:nvSpPr>
            <p:spPr>
              <a:xfrm>
                <a:off x="4995149" y="3089917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7708686D-1BA9-4E2B-A809-FD8B743E074E}"/>
                  </a:ext>
                </a:extLst>
              </p:cNvPr>
              <p:cNvSpPr/>
              <p:nvPr/>
            </p:nvSpPr>
            <p:spPr>
              <a:xfrm>
                <a:off x="4995149" y="3711703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4F24C5A-22CD-476B-B56B-FDCA140D9E7D}"/>
                  </a:ext>
                </a:extLst>
              </p:cNvPr>
              <p:cNvSpPr/>
              <p:nvPr/>
            </p:nvSpPr>
            <p:spPr>
              <a:xfrm>
                <a:off x="4995149" y="4029818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94761F4C-0FA1-4DEF-BAEE-41EE231C2145}"/>
                  </a:ext>
                </a:extLst>
              </p:cNvPr>
              <p:cNvSpPr/>
              <p:nvPr/>
            </p:nvSpPr>
            <p:spPr>
              <a:xfrm>
                <a:off x="4995149" y="4651604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6660B22A-1CA7-4EB2-B0C2-32544B0D5E31}"/>
                  </a:ext>
                </a:extLst>
              </p:cNvPr>
              <p:cNvSpPr/>
              <p:nvPr/>
            </p:nvSpPr>
            <p:spPr>
              <a:xfrm>
                <a:off x="4995149" y="4340711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BD756790-F953-4DFD-80A9-2A5AB6B77A54}"/>
                  </a:ext>
                </a:extLst>
              </p:cNvPr>
              <p:cNvSpPr/>
              <p:nvPr/>
            </p:nvSpPr>
            <p:spPr>
              <a:xfrm>
                <a:off x="4995149" y="4962497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1E16CCA7-02D5-4E50-9986-7771320C9FA6}"/>
                  </a:ext>
                </a:extLst>
              </p:cNvPr>
              <p:cNvSpPr/>
              <p:nvPr/>
            </p:nvSpPr>
            <p:spPr>
              <a:xfrm>
                <a:off x="4995149" y="5266930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2867206A-2686-49CC-BEBC-0C58620AA7A5}"/>
                </a:ext>
              </a:extLst>
            </p:cNvPr>
            <p:cNvGrpSpPr/>
            <p:nvPr/>
          </p:nvGrpSpPr>
          <p:grpSpPr>
            <a:xfrm>
              <a:off x="5615891" y="2791656"/>
              <a:ext cx="310893" cy="2798799"/>
              <a:chOff x="4995149" y="2779024"/>
              <a:chExt cx="310893" cy="2798799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6FB2D81-1AFC-4B00-A673-E1700B3C7A22}"/>
                  </a:ext>
                </a:extLst>
              </p:cNvPr>
              <p:cNvSpPr/>
              <p:nvPr/>
            </p:nvSpPr>
            <p:spPr>
              <a:xfrm>
                <a:off x="4995149" y="2779024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0E037FDC-592B-4322-A606-27624F59A572}"/>
                  </a:ext>
                </a:extLst>
              </p:cNvPr>
              <p:cNvSpPr/>
              <p:nvPr/>
            </p:nvSpPr>
            <p:spPr>
              <a:xfrm>
                <a:off x="4995149" y="3400810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9795FB1A-9E08-496C-A271-F5C698410791}"/>
                  </a:ext>
                </a:extLst>
              </p:cNvPr>
              <p:cNvSpPr/>
              <p:nvPr/>
            </p:nvSpPr>
            <p:spPr>
              <a:xfrm>
                <a:off x="4995149" y="3089917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A6E7FA0C-DB42-4E52-B376-3DF39990C3FA}"/>
                  </a:ext>
                </a:extLst>
              </p:cNvPr>
              <p:cNvSpPr/>
              <p:nvPr/>
            </p:nvSpPr>
            <p:spPr>
              <a:xfrm>
                <a:off x="4995149" y="3711703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1052797C-0179-4C4C-8E43-0D03C556C965}"/>
                  </a:ext>
                </a:extLst>
              </p:cNvPr>
              <p:cNvSpPr/>
              <p:nvPr/>
            </p:nvSpPr>
            <p:spPr>
              <a:xfrm>
                <a:off x="4995149" y="4029818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18B6761E-491A-4423-B399-77F04925F60A}"/>
                  </a:ext>
                </a:extLst>
              </p:cNvPr>
              <p:cNvSpPr/>
              <p:nvPr/>
            </p:nvSpPr>
            <p:spPr>
              <a:xfrm>
                <a:off x="4995149" y="4651604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999CA9C7-7959-49E5-A33B-7B9F05B44372}"/>
                  </a:ext>
                </a:extLst>
              </p:cNvPr>
              <p:cNvSpPr/>
              <p:nvPr/>
            </p:nvSpPr>
            <p:spPr>
              <a:xfrm>
                <a:off x="4995149" y="4340711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F67128FC-6C55-4692-BCD6-86F4014E5060}"/>
                  </a:ext>
                </a:extLst>
              </p:cNvPr>
              <p:cNvSpPr/>
              <p:nvPr/>
            </p:nvSpPr>
            <p:spPr>
              <a:xfrm>
                <a:off x="4995149" y="4962497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7CE784AD-D42D-482D-95E1-CD8FEEB14C9D}"/>
                  </a:ext>
                </a:extLst>
              </p:cNvPr>
              <p:cNvSpPr/>
              <p:nvPr/>
            </p:nvSpPr>
            <p:spPr>
              <a:xfrm>
                <a:off x="4995149" y="5266930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38225242-8CF4-4083-B73F-F5CB4FB3A526}"/>
                </a:ext>
              </a:extLst>
            </p:cNvPr>
            <p:cNvGrpSpPr/>
            <p:nvPr/>
          </p:nvGrpSpPr>
          <p:grpSpPr>
            <a:xfrm>
              <a:off x="5929294" y="2791656"/>
              <a:ext cx="310893" cy="2798799"/>
              <a:chOff x="4995149" y="2779024"/>
              <a:chExt cx="310893" cy="2798799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51CEE4C6-C5CD-4384-B5D6-E70D234A5608}"/>
                  </a:ext>
                </a:extLst>
              </p:cNvPr>
              <p:cNvSpPr/>
              <p:nvPr/>
            </p:nvSpPr>
            <p:spPr>
              <a:xfrm>
                <a:off x="4995149" y="2779024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544516D0-3492-4E9D-A2DA-B494332170AE}"/>
                  </a:ext>
                </a:extLst>
              </p:cNvPr>
              <p:cNvSpPr/>
              <p:nvPr/>
            </p:nvSpPr>
            <p:spPr>
              <a:xfrm>
                <a:off x="4995149" y="3400810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F828C282-8FC0-49DB-8AC7-FA4E1C8343D9}"/>
                  </a:ext>
                </a:extLst>
              </p:cNvPr>
              <p:cNvSpPr/>
              <p:nvPr/>
            </p:nvSpPr>
            <p:spPr>
              <a:xfrm>
                <a:off x="4995149" y="3089917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2288CE57-BEAC-42EA-AEBA-5662A7401CEB}"/>
                  </a:ext>
                </a:extLst>
              </p:cNvPr>
              <p:cNvSpPr/>
              <p:nvPr/>
            </p:nvSpPr>
            <p:spPr>
              <a:xfrm>
                <a:off x="4995149" y="3711703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437E7376-DF30-46E9-9099-F51A0C7B2CE1}"/>
                  </a:ext>
                </a:extLst>
              </p:cNvPr>
              <p:cNvSpPr/>
              <p:nvPr/>
            </p:nvSpPr>
            <p:spPr>
              <a:xfrm>
                <a:off x="4995149" y="4029818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928B39C8-DA3B-468F-966A-F33EEAD49C90}"/>
                  </a:ext>
                </a:extLst>
              </p:cNvPr>
              <p:cNvSpPr/>
              <p:nvPr/>
            </p:nvSpPr>
            <p:spPr>
              <a:xfrm>
                <a:off x="4995149" y="4651604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AC7E1ED7-53A1-464D-8935-8452C7893ECD}"/>
                  </a:ext>
                </a:extLst>
              </p:cNvPr>
              <p:cNvSpPr/>
              <p:nvPr/>
            </p:nvSpPr>
            <p:spPr>
              <a:xfrm>
                <a:off x="4995149" y="4340711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E042D489-BA65-40D2-8781-12AA19160985}"/>
                  </a:ext>
                </a:extLst>
              </p:cNvPr>
              <p:cNvSpPr/>
              <p:nvPr/>
            </p:nvSpPr>
            <p:spPr>
              <a:xfrm>
                <a:off x="4995149" y="4962497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28BCC7E8-C4E6-4D71-951F-03A2E55B3EBF}"/>
                  </a:ext>
                </a:extLst>
              </p:cNvPr>
              <p:cNvSpPr/>
              <p:nvPr/>
            </p:nvSpPr>
            <p:spPr>
              <a:xfrm>
                <a:off x="4995149" y="5266930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7F159A9-7213-44E7-985B-ADEF9E0A7356}"/>
              </a:ext>
            </a:extLst>
          </p:cNvPr>
          <p:cNvSpPr/>
          <p:nvPr/>
        </p:nvSpPr>
        <p:spPr>
          <a:xfrm>
            <a:off x="2813454" y="377978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3995F57F-51E0-48B2-B0E3-88BB121E13AC}"/>
              </a:ext>
            </a:extLst>
          </p:cNvPr>
          <p:cNvSpPr/>
          <p:nvPr/>
        </p:nvSpPr>
        <p:spPr>
          <a:xfrm>
            <a:off x="3092756" y="377978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A53CA4B-F591-45EC-A277-05A9578AE268}"/>
              </a:ext>
            </a:extLst>
          </p:cNvPr>
          <p:cNvSpPr/>
          <p:nvPr/>
        </p:nvSpPr>
        <p:spPr>
          <a:xfrm>
            <a:off x="3379268" y="377978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58BEBCD-9DAD-4768-BDA6-3776044285D8}"/>
              </a:ext>
            </a:extLst>
          </p:cNvPr>
          <p:cNvSpPr/>
          <p:nvPr/>
        </p:nvSpPr>
        <p:spPr>
          <a:xfrm>
            <a:off x="3665780" y="377978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9EA8F3AE-4B90-48C3-834A-E8D476100312}"/>
              </a:ext>
            </a:extLst>
          </p:cNvPr>
          <p:cNvSpPr/>
          <p:nvPr/>
        </p:nvSpPr>
        <p:spPr>
          <a:xfrm>
            <a:off x="7781885" y="2756764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4DF0CB63-E727-4111-A778-3264070D83DD}"/>
              </a:ext>
            </a:extLst>
          </p:cNvPr>
          <p:cNvSpPr/>
          <p:nvPr/>
        </p:nvSpPr>
        <p:spPr>
          <a:xfrm>
            <a:off x="8090695" y="2756764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25D4D3E3-6CCE-49B3-8C6F-737C6A278CCC}"/>
              </a:ext>
            </a:extLst>
          </p:cNvPr>
          <p:cNvSpPr/>
          <p:nvPr/>
        </p:nvSpPr>
        <p:spPr>
          <a:xfrm>
            <a:off x="8399505" y="2756764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1AE854E-496A-4923-BFAB-03D043D791EE}"/>
              </a:ext>
            </a:extLst>
          </p:cNvPr>
          <p:cNvSpPr/>
          <p:nvPr/>
        </p:nvSpPr>
        <p:spPr>
          <a:xfrm>
            <a:off x="8708315" y="2756764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11364F4-90F3-43E1-977D-71F96E8FE379}"/>
              </a:ext>
            </a:extLst>
          </p:cNvPr>
          <p:cNvSpPr/>
          <p:nvPr/>
        </p:nvSpPr>
        <p:spPr>
          <a:xfrm>
            <a:off x="9017125" y="2756764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7931A88-C154-4C4C-A102-F509FEF452EC}"/>
              </a:ext>
            </a:extLst>
          </p:cNvPr>
          <p:cNvSpPr/>
          <p:nvPr/>
        </p:nvSpPr>
        <p:spPr>
          <a:xfrm>
            <a:off x="9325935" y="2756764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D9C188EA-EAD7-403E-8CE1-F4BCA5C763B3}"/>
              </a:ext>
            </a:extLst>
          </p:cNvPr>
          <p:cNvSpPr/>
          <p:nvPr/>
        </p:nvSpPr>
        <p:spPr>
          <a:xfrm>
            <a:off x="9634745" y="2756764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A3653FD-AB54-4CE9-8B0C-4DAC391CAC64}"/>
              </a:ext>
            </a:extLst>
          </p:cNvPr>
          <p:cNvSpPr/>
          <p:nvPr/>
        </p:nvSpPr>
        <p:spPr>
          <a:xfrm>
            <a:off x="9943555" y="2756764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CC015DA-6C67-40D2-91F8-BC466545137E}"/>
              </a:ext>
            </a:extLst>
          </p:cNvPr>
          <p:cNvSpPr/>
          <p:nvPr/>
        </p:nvSpPr>
        <p:spPr>
          <a:xfrm>
            <a:off x="7781885" y="3069585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6E4F26F-0AD9-4980-8F27-3E32CCD50BF9}"/>
              </a:ext>
            </a:extLst>
          </p:cNvPr>
          <p:cNvSpPr/>
          <p:nvPr/>
        </p:nvSpPr>
        <p:spPr>
          <a:xfrm>
            <a:off x="8090695" y="3069585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0805B29-9BA7-405A-B28C-935DD52C4D69}"/>
              </a:ext>
            </a:extLst>
          </p:cNvPr>
          <p:cNvSpPr/>
          <p:nvPr/>
        </p:nvSpPr>
        <p:spPr>
          <a:xfrm>
            <a:off x="8399505" y="3069585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AFCCF5E4-49CB-4693-BAA2-2AD1C23232B6}"/>
              </a:ext>
            </a:extLst>
          </p:cNvPr>
          <p:cNvSpPr/>
          <p:nvPr/>
        </p:nvSpPr>
        <p:spPr>
          <a:xfrm>
            <a:off x="8708315" y="3069585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0CB5B0AB-C2D4-4E20-A393-649CC3B3D386}"/>
              </a:ext>
            </a:extLst>
          </p:cNvPr>
          <p:cNvSpPr/>
          <p:nvPr/>
        </p:nvSpPr>
        <p:spPr>
          <a:xfrm>
            <a:off x="9017125" y="3069585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63EB9E28-048D-4A5D-B802-EC3A48F46287}"/>
              </a:ext>
            </a:extLst>
          </p:cNvPr>
          <p:cNvSpPr/>
          <p:nvPr/>
        </p:nvSpPr>
        <p:spPr>
          <a:xfrm>
            <a:off x="9325935" y="3069585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CFEBF96-6D3E-4DB8-8CE8-905AE2B1F130}"/>
              </a:ext>
            </a:extLst>
          </p:cNvPr>
          <p:cNvSpPr/>
          <p:nvPr/>
        </p:nvSpPr>
        <p:spPr>
          <a:xfrm>
            <a:off x="9634745" y="3069585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850667F-363B-44D7-A292-5222A8A4DFD0}"/>
              </a:ext>
            </a:extLst>
          </p:cNvPr>
          <p:cNvSpPr/>
          <p:nvPr/>
        </p:nvSpPr>
        <p:spPr>
          <a:xfrm>
            <a:off x="9943555" y="3069585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55C75F80-2DCE-44FA-9BB7-60DB28C89CCB}"/>
              </a:ext>
            </a:extLst>
          </p:cNvPr>
          <p:cNvSpPr/>
          <p:nvPr/>
        </p:nvSpPr>
        <p:spPr>
          <a:xfrm>
            <a:off x="7781885" y="3382406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EB047048-612D-4828-B456-129E1DBBDE24}"/>
              </a:ext>
            </a:extLst>
          </p:cNvPr>
          <p:cNvSpPr/>
          <p:nvPr/>
        </p:nvSpPr>
        <p:spPr>
          <a:xfrm>
            <a:off x="8090695" y="3382406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CA99538-F570-45CF-B937-08B7BDF727D0}"/>
              </a:ext>
            </a:extLst>
          </p:cNvPr>
          <p:cNvSpPr/>
          <p:nvPr/>
        </p:nvSpPr>
        <p:spPr>
          <a:xfrm>
            <a:off x="8399505" y="3382406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1999D858-88DB-4163-9C20-A3297C148808}"/>
              </a:ext>
            </a:extLst>
          </p:cNvPr>
          <p:cNvSpPr/>
          <p:nvPr/>
        </p:nvSpPr>
        <p:spPr>
          <a:xfrm>
            <a:off x="8708315" y="3382406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981421E-D89F-46EA-A5EE-CA4019B7CEDB}"/>
              </a:ext>
            </a:extLst>
          </p:cNvPr>
          <p:cNvSpPr/>
          <p:nvPr/>
        </p:nvSpPr>
        <p:spPr>
          <a:xfrm>
            <a:off x="9017125" y="3382406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54B87C8-22B7-433F-9794-62053B27486B}"/>
              </a:ext>
            </a:extLst>
          </p:cNvPr>
          <p:cNvSpPr/>
          <p:nvPr/>
        </p:nvSpPr>
        <p:spPr>
          <a:xfrm>
            <a:off x="9325935" y="3382406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703512A-3613-469E-8D7F-C3E898DFD230}"/>
              </a:ext>
            </a:extLst>
          </p:cNvPr>
          <p:cNvSpPr/>
          <p:nvPr/>
        </p:nvSpPr>
        <p:spPr>
          <a:xfrm>
            <a:off x="9634745" y="3382406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2E9E4D6-D449-4B68-A9D5-66092C17F712}"/>
              </a:ext>
            </a:extLst>
          </p:cNvPr>
          <p:cNvSpPr/>
          <p:nvPr/>
        </p:nvSpPr>
        <p:spPr>
          <a:xfrm>
            <a:off x="9943555" y="3382406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6838E5A-5B50-4815-8155-689B6A866554}"/>
              </a:ext>
            </a:extLst>
          </p:cNvPr>
          <p:cNvSpPr/>
          <p:nvPr/>
        </p:nvSpPr>
        <p:spPr>
          <a:xfrm>
            <a:off x="7781885" y="3695227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0B3F297-D854-436E-92A1-BABB32E16ADA}"/>
              </a:ext>
            </a:extLst>
          </p:cNvPr>
          <p:cNvSpPr/>
          <p:nvPr/>
        </p:nvSpPr>
        <p:spPr>
          <a:xfrm>
            <a:off x="8090695" y="3695227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993E6F6-212C-4CFF-8140-01579D94F18F}"/>
              </a:ext>
            </a:extLst>
          </p:cNvPr>
          <p:cNvSpPr/>
          <p:nvPr/>
        </p:nvSpPr>
        <p:spPr>
          <a:xfrm>
            <a:off x="8399505" y="3695227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C4A4505-A401-4CFD-8EB9-9392C5B12899}"/>
              </a:ext>
            </a:extLst>
          </p:cNvPr>
          <p:cNvSpPr/>
          <p:nvPr/>
        </p:nvSpPr>
        <p:spPr>
          <a:xfrm>
            <a:off x="8708315" y="3695227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2675899-8698-46A3-8D50-C1314E8A4505}"/>
              </a:ext>
            </a:extLst>
          </p:cNvPr>
          <p:cNvSpPr/>
          <p:nvPr/>
        </p:nvSpPr>
        <p:spPr>
          <a:xfrm>
            <a:off x="9017125" y="3695227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FD5E63DE-32AA-4AAE-B946-A93169311415}"/>
              </a:ext>
            </a:extLst>
          </p:cNvPr>
          <p:cNvSpPr/>
          <p:nvPr/>
        </p:nvSpPr>
        <p:spPr>
          <a:xfrm>
            <a:off x="9325935" y="3695227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DE2CADE-A02B-449C-8EA2-F65C8B5F3200}"/>
              </a:ext>
            </a:extLst>
          </p:cNvPr>
          <p:cNvSpPr/>
          <p:nvPr/>
        </p:nvSpPr>
        <p:spPr>
          <a:xfrm>
            <a:off x="9634745" y="3695227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8B054B6-3FB6-4827-AAD7-C5A5E9EA7B31}"/>
              </a:ext>
            </a:extLst>
          </p:cNvPr>
          <p:cNvSpPr/>
          <p:nvPr/>
        </p:nvSpPr>
        <p:spPr>
          <a:xfrm>
            <a:off x="9943555" y="3695227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6AD70FA-FCEC-44A2-B321-84824CB0C82A}"/>
              </a:ext>
            </a:extLst>
          </p:cNvPr>
          <p:cNvSpPr/>
          <p:nvPr/>
        </p:nvSpPr>
        <p:spPr>
          <a:xfrm>
            <a:off x="7781885" y="4008048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5EAE0547-2B3E-4794-8D9C-787A29470ECE}"/>
              </a:ext>
            </a:extLst>
          </p:cNvPr>
          <p:cNvSpPr/>
          <p:nvPr/>
        </p:nvSpPr>
        <p:spPr>
          <a:xfrm>
            <a:off x="8090695" y="4008048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F799119-D576-4B59-95EC-FBFAD300EB83}"/>
              </a:ext>
            </a:extLst>
          </p:cNvPr>
          <p:cNvSpPr/>
          <p:nvPr/>
        </p:nvSpPr>
        <p:spPr>
          <a:xfrm>
            <a:off x="8399505" y="4008048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58205C1-7426-477A-B40E-75893D6FF1CE}"/>
              </a:ext>
            </a:extLst>
          </p:cNvPr>
          <p:cNvSpPr/>
          <p:nvPr/>
        </p:nvSpPr>
        <p:spPr>
          <a:xfrm>
            <a:off x="8708315" y="4008048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E7F5E6FD-038E-4EDD-B3A4-96DDB5432155}"/>
              </a:ext>
            </a:extLst>
          </p:cNvPr>
          <p:cNvSpPr/>
          <p:nvPr/>
        </p:nvSpPr>
        <p:spPr>
          <a:xfrm>
            <a:off x="9017125" y="4008048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0EF7199-BA57-4011-8C68-9A3D7E8A4E70}"/>
              </a:ext>
            </a:extLst>
          </p:cNvPr>
          <p:cNvSpPr/>
          <p:nvPr/>
        </p:nvSpPr>
        <p:spPr>
          <a:xfrm>
            <a:off x="9325935" y="4008048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D646DCC-0C0C-4C9C-8D2E-919C4071D7D7}"/>
              </a:ext>
            </a:extLst>
          </p:cNvPr>
          <p:cNvSpPr/>
          <p:nvPr/>
        </p:nvSpPr>
        <p:spPr>
          <a:xfrm>
            <a:off x="9634745" y="4008048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B16F092-ECF9-4255-BFED-CD915BF8567D}"/>
              </a:ext>
            </a:extLst>
          </p:cNvPr>
          <p:cNvSpPr/>
          <p:nvPr/>
        </p:nvSpPr>
        <p:spPr>
          <a:xfrm>
            <a:off x="9943555" y="4008048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5240ACF8-22C2-4932-B0E3-9434387D07F0}"/>
              </a:ext>
            </a:extLst>
          </p:cNvPr>
          <p:cNvSpPr/>
          <p:nvPr/>
        </p:nvSpPr>
        <p:spPr>
          <a:xfrm>
            <a:off x="7781885" y="4320869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B229556C-05BA-4DC1-A127-DA3673E22D75}"/>
              </a:ext>
            </a:extLst>
          </p:cNvPr>
          <p:cNvSpPr/>
          <p:nvPr/>
        </p:nvSpPr>
        <p:spPr>
          <a:xfrm>
            <a:off x="8090695" y="4320869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733A34B-682D-4265-941A-77BB117F0017}"/>
              </a:ext>
            </a:extLst>
          </p:cNvPr>
          <p:cNvSpPr/>
          <p:nvPr/>
        </p:nvSpPr>
        <p:spPr>
          <a:xfrm>
            <a:off x="8399505" y="4320869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9C9F60EF-3ED5-43FB-99D4-E0E534AA4902}"/>
              </a:ext>
            </a:extLst>
          </p:cNvPr>
          <p:cNvSpPr/>
          <p:nvPr/>
        </p:nvSpPr>
        <p:spPr>
          <a:xfrm>
            <a:off x="8708315" y="4320869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3A99CE32-6BCE-471C-A3CE-C26F55590A1D}"/>
              </a:ext>
            </a:extLst>
          </p:cNvPr>
          <p:cNvSpPr/>
          <p:nvPr/>
        </p:nvSpPr>
        <p:spPr>
          <a:xfrm>
            <a:off x="9017125" y="4320869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F51515E5-D07B-4C33-B7EB-9A8B289A8A4A}"/>
              </a:ext>
            </a:extLst>
          </p:cNvPr>
          <p:cNvSpPr/>
          <p:nvPr/>
        </p:nvSpPr>
        <p:spPr>
          <a:xfrm>
            <a:off x="9325935" y="4320869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FD07F4CF-A715-482E-A247-60FED5C371D0}"/>
              </a:ext>
            </a:extLst>
          </p:cNvPr>
          <p:cNvSpPr/>
          <p:nvPr/>
        </p:nvSpPr>
        <p:spPr>
          <a:xfrm>
            <a:off x="9634745" y="4320869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3C7F1B80-A87A-4771-B46A-7A8842C3B74B}"/>
              </a:ext>
            </a:extLst>
          </p:cNvPr>
          <p:cNvSpPr/>
          <p:nvPr/>
        </p:nvSpPr>
        <p:spPr>
          <a:xfrm>
            <a:off x="9943555" y="4320869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FD5A3D9D-147C-4BF4-8C95-9A134637B2AD}"/>
              </a:ext>
            </a:extLst>
          </p:cNvPr>
          <p:cNvSpPr/>
          <p:nvPr/>
        </p:nvSpPr>
        <p:spPr>
          <a:xfrm>
            <a:off x="7781885" y="4633690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B460EDA9-14D1-4E61-AE9B-3767F3B9AC87}"/>
              </a:ext>
            </a:extLst>
          </p:cNvPr>
          <p:cNvSpPr/>
          <p:nvPr/>
        </p:nvSpPr>
        <p:spPr>
          <a:xfrm>
            <a:off x="8090695" y="4633690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D5F6C536-05C5-4A64-A6CC-B6DC65D0024F}"/>
              </a:ext>
            </a:extLst>
          </p:cNvPr>
          <p:cNvSpPr/>
          <p:nvPr/>
        </p:nvSpPr>
        <p:spPr>
          <a:xfrm>
            <a:off x="8399505" y="4633690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064B4F59-C192-4CFD-89FD-A331D4556A64}"/>
              </a:ext>
            </a:extLst>
          </p:cNvPr>
          <p:cNvSpPr/>
          <p:nvPr/>
        </p:nvSpPr>
        <p:spPr>
          <a:xfrm>
            <a:off x="8708315" y="4633690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9D3FC97-6B3D-411B-A0E2-F83DAC96C1AB}"/>
              </a:ext>
            </a:extLst>
          </p:cNvPr>
          <p:cNvSpPr/>
          <p:nvPr/>
        </p:nvSpPr>
        <p:spPr>
          <a:xfrm>
            <a:off x="9017125" y="4633690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14E81F34-EFD2-48AF-9708-0D8A9B5E868C}"/>
              </a:ext>
            </a:extLst>
          </p:cNvPr>
          <p:cNvSpPr/>
          <p:nvPr/>
        </p:nvSpPr>
        <p:spPr>
          <a:xfrm>
            <a:off x="9325935" y="4633690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70F519B-1E95-453B-87A9-DAE8C3890FFE}"/>
              </a:ext>
            </a:extLst>
          </p:cNvPr>
          <p:cNvSpPr/>
          <p:nvPr/>
        </p:nvSpPr>
        <p:spPr>
          <a:xfrm>
            <a:off x="9634745" y="4633690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73EF7832-206E-41E0-97F8-47FED8B8068A}"/>
              </a:ext>
            </a:extLst>
          </p:cNvPr>
          <p:cNvSpPr/>
          <p:nvPr/>
        </p:nvSpPr>
        <p:spPr>
          <a:xfrm>
            <a:off x="9943555" y="4633690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16F47C52-CB98-47F0-BD59-94BA2739F134}"/>
              </a:ext>
            </a:extLst>
          </p:cNvPr>
          <p:cNvSpPr/>
          <p:nvPr/>
        </p:nvSpPr>
        <p:spPr>
          <a:xfrm>
            <a:off x="7781885" y="4946511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C7329A78-BAF3-43F8-9921-2D7EBD746134}"/>
              </a:ext>
            </a:extLst>
          </p:cNvPr>
          <p:cNvSpPr/>
          <p:nvPr/>
        </p:nvSpPr>
        <p:spPr>
          <a:xfrm>
            <a:off x="8090695" y="4946511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09E95755-DF57-4774-9CD3-A77CDC8905E9}"/>
              </a:ext>
            </a:extLst>
          </p:cNvPr>
          <p:cNvSpPr/>
          <p:nvPr/>
        </p:nvSpPr>
        <p:spPr>
          <a:xfrm>
            <a:off x="8399505" y="4946511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1AF840E3-FCB7-4BE8-98DB-8373D91596E4}"/>
              </a:ext>
            </a:extLst>
          </p:cNvPr>
          <p:cNvSpPr/>
          <p:nvPr/>
        </p:nvSpPr>
        <p:spPr>
          <a:xfrm>
            <a:off x="8708315" y="4946511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77B2F69-0D9B-4A17-9E9E-444D4506018E}"/>
              </a:ext>
            </a:extLst>
          </p:cNvPr>
          <p:cNvSpPr/>
          <p:nvPr/>
        </p:nvSpPr>
        <p:spPr>
          <a:xfrm>
            <a:off x="9017125" y="4946511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6FBA2943-CBB6-4581-A685-CA77661FC0E3}"/>
              </a:ext>
            </a:extLst>
          </p:cNvPr>
          <p:cNvSpPr/>
          <p:nvPr/>
        </p:nvSpPr>
        <p:spPr>
          <a:xfrm>
            <a:off x="9325935" y="4946511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B27128C9-B84D-40E2-93B0-5F1051442039}"/>
              </a:ext>
            </a:extLst>
          </p:cNvPr>
          <p:cNvSpPr/>
          <p:nvPr/>
        </p:nvSpPr>
        <p:spPr>
          <a:xfrm>
            <a:off x="9634745" y="4946511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7692DF2F-544A-42AE-A32E-B300EDB5DAF7}"/>
              </a:ext>
            </a:extLst>
          </p:cNvPr>
          <p:cNvSpPr/>
          <p:nvPr/>
        </p:nvSpPr>
        <p:spPr>
          <a:xfrm>
            <a:off x="9943555" y="4946511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2199EFF-A3C9-41A2-8BD3-FBFC76FDF123}"/>
              </a:ext>
            </a:extLst>
          </p:cNvPr>
          <p:cNvSpPr/>
          <p:nvPr/>
        </p:nvSpPr>
        <p:spPr>
          <a:xfrm>
            <a:off x="7781885" y="5259332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1C4AB550-4458-486D-A3CD-E41062254671}"/>
              </a:ext>
            </a:extLst>
          </p:cNvPr>
          <p:cNvSpPr/>
          <p:nvPr/>
        </p:nvSpPr>
        <p:spPr>
          <a:xfrm>
            <a:off x="8090695" y="5259332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D47CFD6-9856-40AF-9335-6AF622EEFDF8}"/>
              </a:ext>
            </a:extLst>
          </p:cNvPr>
          <p:cNvSpPr/>
          <p:nvPr/>
        </p:nvSpPr>
        <p:spPr>
          <a:xfrm>
            <a:off x="8399505" y="5259332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3E6A87B1-68F7-4B96-8C7D-631806648D2C}"/>
              </a:ext>
            </a:extLst>
          </p:cNvPr>
          <p:cNvSpPr/>
          <p:nvPr/>
        </p:nvSpPr>
        <p:spPr>
          <a:xfrm>
            <a:off x="8708315" y="5259332"/>
            <a:ext cx="312821" cy="3128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AC3AE06-E6CC-44DA-9B19-92CB03FDD4AE}"/>
              </a:ext>
            </a:extLst>
          </p:cNvPr>
          <p:cNvSpPr/>
          <p:nvPr/>
        </p:nvSpPr>
        <p:spPr>
          <a:xfrm>
            <a:off x="9017125" y="5259332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36320736-F5A3-471C-B378-F8B2ECEBC3EF}"/>
              </a:ext>
            </a:extLst>
          </p:cNvPr>
          <p:cNvSpPr/>
          <p:nvPr/>
        </p:nvSpPr>
        <p:spPr>
          <a:xfrm>
            <a:off x="9325935" y="5259332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74DE544-541C-4755-851D-062A63D8D520}"/>
              </a:ext>
            </a:extLst>
          </p:cNvPr>
          <p:cNvSpPr/>
          <p:nvPr/>
        </p:nvSpPr>
        <p:spPr>
          <a:xfrm>
            <a:off x="9634745" y="5259332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663D221-E2B6-40B4-B6A7-63D2C81986A0}"/>
              </a:ext>
            </a:extLst>
          </p:cNvPr>
          <p:cNvSpPr/>
          <p:nvPr/>
        </p:nvSpPr>
        <p:spPr>
          <a:xfrm>
            <a:off x="9943555" y="5259332"/>
            <a:ext cx="312821" cy="31282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B4F08DF3-09FB-4AE2-BA9A-883F12F68A4E}"/>
              </a:ext>
            </a:extLst>
          </p:cNvPr>
          <p:cNvGrpSpPr/>
          <p:nvPr/>
        </p:nvGrpSpPr>
        <p:grpSpPr>
          <a:xfrm>
            <a:off x="6252800" y="2759508"/>
            <a:ext cx="1245038" cy="2798799"/>
            <a:chOff x="4995149" y="2791656"/>
            <a:chExt cx="1245038" cy="2798799"/>
          </a:xfrm>
        </p:grpSpPr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F79FE8FA-1B34-4695-A748-A1BD8A55B26C}"/>
                </a:ext>
              </a:extLst>
            </p:cNvPr>
            <p:cNvGrpSpPr/>
            <p:nvPr/>
          </p:nvGrpSpPr>
          <p:grpSpPr>
            <a:xfrm>
              <a:off x="4995149" y="2791656"/>
              <a:ext cx="310893" cy="2798799"/>
              <a:chOff x="4995149" y="2779024"/>
              <a:chExt cx="310893" cy="2798799"/>
            </a:xfrm>
          </p:grpSpPr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0A3C8904-71AC-4016-BAFC-7925E94ACD55}"/>
                  </a:ext>
                </a:extLst>
              </p:cNvPr>
              <p:cNvSpPr/>
              <p:nvPr/>
            </p:nvSpPr>
            <p:spPr>
              <a:xfrm>
                <a:off x="4995149" y="2779024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8AB8567E-2A2A-4360-B57C-46D333EA1C03}"/>
                  </a:ext>
                </a:extLst>
              </p:cNvPr>
              <p:cNvSpPr/>
              <p:nvPr/>
            </p:nvSpPr>
            <p:spPr>
              <a:xfrm>
                <a:off x="4995149" y="3400810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8546402E-1C92-478B-B79D-75E6768244E3}"/>
                  </a:ext>
                </a:extLst>
              </p:cNvPr>
              <p:cNvSpPr/>
              <p:nvPr/>
            </p:nvSpPr>
            <p:spPr>
              <a:xfrm>
                <a:off x="4995149" y="3089917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0D9D394B-0467-4995-9F74-AC79B5F633A7}"/>
                  </a:ext>
                </a:extLst>
              </p:cNvPr>
              <p:cNvSpPr/>
              <p:nvPr/>
            </p:nvSpPr>
            <p:spPr>
              <a:xfrm>
                <a:off x="4995149" y="3711703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0801A3DC-A1E6-40A0-9252-AFDA127148FF}"/>
                  </a:ext>
                </a:extLst>
              </p:cNvPr>
              <p:cNvSpPr/>
              <p:nvPr/>
            </p:nvSpPr>
            <p:spPr>
              <a:xfrm>
                <a:off x="4995149" y="4029818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ACE7C9AB-C6E1-4D87-8DCC-D93EA0F4B330}"/>
                  </a:ext>
                </a:extLst>
              </p:cNvPr>
              <p:cNvSpPr/>
              <p:nvPr/>
            </p:nvSpPr>
            <p:spPr>
              <a:xfrm>
                <a:off x="4995149" y="4651604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17717FEA-B41F-46FF-B1C7-ED8E9ED0F0CE}"/>
                  </a:ext>
                </a:extLst>
              </p:cNvPr>
              <p:cNvSpPr/>
              <p:nvPr/>
            </p:nvSpPr>
            <p:spPr>
              <a:xfrm>
                <a:off x="4995149" y="4340711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F43DA78D-116C-4D0F-928B-D8BA7D846A9E}"/>
                  </a:ext>
                </a:extLst>
              </p:cNvPr>
              <p:cNvSpPr/>
              <p:nvPr/>
            </p:nvSpPr>
            <p:spPr>
              <a:xfrm>
                <a:off x="4995149" y="4962497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5CAA0510-BD9C-4E11-85ED-2CDC7355DAE7}"/>
                  </a:ext>
                </a:extLst>
              </p:cNvPr>
              <p:cNvSpPr/>
              <p:nvPr/>
            </p:nvSpPr>
            <p:spPr>
              <a:xfrm>
                <a:off x="4995149" y="5266930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BE5E4EBD-B5B2-4448-BCE9-882EA2134664}"/>
                </a:ext>
              </a:extLst>
            </p:cNvPr>
            <p:cNvGrpSpPr/>
            <p:nvPr/>
          </p:nvGrpSpPr>
          <p:grpSpPr>
            <a:xfrm>
              <a:off x="5305520" y="2791656"/>
              <a:ext cx="310893" cy="2798799"/>
              <a:chOff x="4995149" y="2779024"/>
              <a:chExt cx="310893" cy="2798799"/>
            </a:xfrm>
          </p:grpSpPr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FF0EA4AA-746F-457A-8E26-BC165A4D6EC2}"/>
                  </a:ext>
                </a:extLst>
              </p:cNvPr>
              <p:cNvSpPr/>
              <p:nvPr/>
            </p:nvSpPr>
            <p:spPr>
              <a:xfrm>
                <a:off x="4995149" y="2779024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B3818C08-EE99-46DA-9C09-8A585DAF2368}"/>
                  </a:ext>
                </a:extLst>
              </p:cNvPr>
              <p:cNvSpPr/>
              <p:nvPr/>
            </p:nvSpPr>
            <p:spPr>
              <a:xfrm>
                <a:off x="4995149" y="3400810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750ADE67-BB6B-4845-A7B7-8352EAC879BB}"/>
                  </a:ext>
                </a:extLst>
              </p:cNvPr>
              <p:cNvSpPr/>
              <p:nvPr/>
            </p:nvSpPr>
            <p:spPr>
              <a:xfrm>
                <a:off x="4995149" y="3089917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58129A09-012A-48CC-BB44-3BE5AE7619FF}"/>
                  </a:ext>
                </a:extLst>
              </p:cNvPr>
              <p:cNvSpPr/>
              <p:nvPr/>
            </p:nvSpPr>
            <p:spPr>
              <a:xfrm>
                <a:off x="4995149" y="3711703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62E29ACB-D240-443B-9FBE-27128C892DA4}"/>
                  </a:ext>
                </a:extLst>
              </p:cNvPr>
              <p:cNvSpPr/>
              <p:nvPr/>
            </p:nvSpPr>
            <p:spPr>
              <a:xfrm>
                <a:off x="4995149" y="4029818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62B1874A-16E3-4B6D-A81E-1433C50D0973}"/>
                  </a:ext>
                </a:extLst>
              </p:cNvPr>
              <p:cNvSpPr/>
              <p:nvPr/>
            </p:nvSpPr>
            <p:spPr>
              <a:xfrm>
                <a:off x="4995149" y="4651604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39FE6EDB-997D-46EE-9862-DDED624E4647}"/>
                  </a:ext>
                </a:extLst>
              </p:cNvPr>
              <p:cNvSpPr/>
              <p:nvPr/>
            </p:nvSpPr>
            <p:spPr>
              <a:xfrm>
                <a:off x="4995149" y="4340711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ADFBC94A-416F-46BE-9B77-E7F7DE3EDD20}"/>
                  </a:ext>
                </a:extLst>
              </p:cNvPr>
              <p:cNvSpPr/>
              <p:nvPr/>
            </p:nvSpPr>
            <p:spPr>
              <a:xfrm>
                <a:off x="4995149" y="4962497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6D25C630-DD4B-411E-AB6B-799961D7A6E3}"/>
                  </a:ext>
                </a:extLst>
              </p:cNvPr>
              <p:cNvSpPr/>
              <p:nvPr/>
            </p:nvSpPr>
            <p:spPr>
              <a:xfrm>
                <a:off x="4995149" y="5266930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950DF26B-635E-44C2-9CFB-71B5164C2837}"/>
                </a:ext>
              </a:extLst>
            </p:cNvPr>
            <p:cNvGrpSpPr/>
            <p:nvPr/>
          </p:nvGrpSpPr>
          <p:grpSpPr>
            <a:xfrm>
              <a:off x="5615891" y="2791656"/>
              <a:ext cx="310893" cy="2798799"/>
              <a:chOff x="4995149" y="2779024"/>
              <a:chExt cx="310893" cy="2798799"/>
            </a:xfrm>
          </p:grpSpPr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6D8C9E34-EBB8-4A4E-9C7B-712B6D41EB53}"/>
                  </a:ext>
                </a:extLst>
              </p:cNvPr>
              <p:cNvSpPr/>
              <p:nvPr/>
            </p:nvSpPr>
            <p:spPr>
              <a:xfrm>
                <a:off x="4995149" y="2779024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834051CD-B78C-4AF1-8B7F-7C1F8DFD06BB}"/>
                  </a:ext>
                </a:extLst>
              </p:cNvPr>
              <p:cNvSpPr/>
              <p:nvPr/>
            </p:nvSpPr>
            <p:spPr>
              <a:xfrm>
                <a:off x="4995149" y="3400810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17A4BAD7-77F1-4495-8F09-211992B5F954}"/>
                  </a:ext>
                </a:extLst>
              </p:cNvPr>
              <p:cNvSpPr/>
              <p:nvPr/>
            </p:nvSpPr>
            <p:spPr>
              <a:xfrm>
                <a:off x="4995149" y="3089917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1E3CF321-2A60-4939-BE5E-A39E31C6DB35}"/>
                  </a:ext>
                </a:extLst>
              </p:cNvPr>
              <p:cNvSpPr/>
              <p:nvPr/>
            </p:nvSpPr>
            <p:spPr>
              <a:xfrm>
                <a:off x="4995149" y="3711703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5044573D-ED3C-4932-8F67-C2CD94197CA2}"/>
                  </a:ext>
                </a:extLst>
              </p:cNvPr>
              <p:cNvSpPr/>
              <p:nvPr/>
            </p:nvSpPr>
            <p:spPr>
              <a:xfrm>
                <a:off x="4995149" y="4029818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7BF0F51F-71AF-456B-9568-DAD3A86D5B92}"/>
                  </a:ext>
                </a:extLst>
              </p:cNvPr>
              <p:cNvSpPr/>
              <p:nvPr/>
            </p:nvSpPr>
            <p:spPr>
              <a:xfrm>
                <a:off x="4995149" y="4651604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1DFDBEDE-E7AA-4852-991F-6ED440CB783A}"/>
                  </a:ext>
                </a:extLst>
              </p:cNvPr>
              <p:cNvSpPr/>
              <p:nvPr/>
            </p:nvSpPr>
            <p:spPr>
              <a:xfrm>
                <a:off x="4995149" y="4340711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0F2E2D9A-DFF0-4404-A8D5-F193C1FBC6BD}"/>
                  </a:ext>
                </a:extLst>
              </p:cNvPr>
              <p:cNvSpPr/>
              <p:nvPr/>
            </p:nvSpPr>
            <p:spPr>
              <a:xfrm>
                <a:off x="4995149" y="4962497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B17B87BD-268B-416A-BD05-FFA27828A472}"/>
                  </a:ext>
                </a:extLst>
              </p:cNvPr>
              <p:cNvSpPr/>
              <p:nvPr/>
            </p:nvSpPr>
            <p:spPr>
              <a:xfrm>
                <a:off x="4995149" y="5266930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3E72774F-D74C-44F2-8655-626B4C89A640}"/>
                </a:ext>
              </a:extLst>
            </p:cNvPr>
            <p:cNvGrpSpPr/>
            <p:nvPr/>
          </p:nvGrpSpPr>
          <p:grpSpPr>
            <a:xfrm>
              <a:off x="5929294" y="2791656"/>
              <a:ext cx="310893" cy="2798799"/>
              <a:chOff x="4995149" y="2779024"/>
              <a:chExt cx="310893" cy="2798799"/>
            </a:xfrm>
          </p:grpSpPr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2A4335CD-49A3-490A-B235-9F835AA11356}"/>
                  </a:ext>
                </a:extLst>
              </p:cNvPr>
              <p:cNvSpPr/>
              <p:nvPr/>
            </p:nvSpPr>
            <p:spPr>
              <a:xfrm>
                <a:off x="4995149" y="2779024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193D6A83-5A4F-4A4E-9345-C5B447F4A30D}"/>
                  </a:ext>
                </a:extLst>
              </p:cNvPr>
              <p:cNvSpPr/>
              <p:nvPr/>
            </p:nvSpPr>
            <p:spPr>
              <a:xfrm>
                <a:off x="4995149" y="3400810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A3D9A264-0332-4943-B884-2286CC2AF0C2}"/>
                  </a:ext>
                </a:extLst>
              </p:cNvPr>
              <p:cNvSpPr/>
              <p:nvPr/>
            </p:nvSpPr>
            <p:spPr>
              <a:xfrm>
                <a:off x="4995149" y="3089917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DB7B99E8-C6ED-4340-A529-83CE1F42289A}"/>
                  </a:ext>
                </a:extLst>
              </p:cNvPr>
              <p:cNvSpPr/>
              <p:nvPr/>
            </p:nvSpPr>
            <p:spPr>
              <a:xfrm>
                <a:off x="4995149" y="3711703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0FC9B9DE-0075-47DC-8204-82A0E88DF739}"/>
                  </a:ext>
                </a:extLst>
              </p:cNvPr>
              <p:cNvSpPr/>
              <p:nvPr/>
            </p:nvSpPr>
            <p:spPr>
              <a:xfrm>
                <a:off x="4995149" y="4029818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3E095CD1-4085-44FC-B954-B34CA3A51313}"/>
                  </a:ext>
                </a:extLst>
              </p:cNvPr>
              <p:cNvSpPr/>
              <p:nvPr/>
            </p:nvSpPr>
            <p:spPr>
              <a:xfrm>
                <a:off x="4995149" y="4651604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AC7DA889-82AB-4DC1-8242-746F6B098EAF}"/>
                  </a:ext>
                </a:extLst>
              </p:cNvPr>
              <p:cNvSpPr/>
              <p:nvPr/>
            </p:nvSpPr>
            <p:spPr>
              <a:xfrm>
                <a:off x="4995149" y="4340711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727B1846-91C6-4BBC-9B59-DF1326D11821}"/>
                  </a:ext>
                </a:extLst>
              </p:cNvPr>
              <p:cNvSpPr/>
              <p:nvPr/>
            </p:nvSpPr>
            <p:spPr>
              <a:xfrm>
                <a:off x="4995149" y="4962497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4948F359-CFF9-4260-A075-53DD3A1977CC}"/>
                  </a:ext>
                </a:extLst>
              </p:cNvPr>
              <p:cNvSpPr/>
              <p:nvPr/>
            </p:nvSpPr>
            <p:spPr>
              <a:xfrm>
                <a:off x="4995149" y="5266930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186384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C949976-3010-4A85-A419-C622DC4D10FD}"/>
              </a:ext>
            </a:extLst>
          </p:cNvPr>
          <p:cNvSpPr txBox="1"/>
          <p:nvPr/>
        </p:nvSpPr>
        <p:spPr>
          <a:xfrm>
            <a:off x="1341084" y="2065680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3105FA7-C988-430C-A2A7-4A731BA7E90D}"/>
              </a:ext>
            </a:extLst>
          </p:cNvPr>
          <p:cNvSpPr txBox="1"/>
          <p:nvPr/>
        </p:nvSpPr>
        <p:spPr>
          <a:xfrm>
            <a:off x="1296123" y="2376573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88DD17B-918C-4D52-8093-AA68377F9BA0}"/>
              </a:ext>
            </a:extLst>
          </p:cNvPr>
          <p:cNvSpPr/>
          <p:nvPr/>
        </p:nvSpPr>
        <p:spPr>
          <a:xfrm>
            <a:off x="2921361" y="3914748"/>
            <a:ext cx="412781" cy="44379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B9596614-1CD1-4A1A-AA7E-1843EE694400}"/>
              </a:ext>
            </a:extLst>
          </p:cNvPr>
          <p:cNvGrpSpPr/>
          <p:nvPr/>
        </p:nvGrpSpPr>
        <p:grpSpPr>
          <a:xfrm>
            <a:off x="169075" y="2806333"/>
            <a:ext cx="1245038" cy="2798799"/>
            <a:chOff x="4995149" y="2791656"/>
            <a:chExt cx="1245038" cy="2798799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9DB426A6-2936-403D-B795-DF4AD8F7B6D7}"/>
                </a:ext>
              </a:extLst>
            </p:cNvPr>
            <p:cNvGrpSpPr/>
            <p:nvPr/>
          </p:nvGrpSpPr>
          <p:grpSpPr>
            <a:xfrm>
              <a:off x="4995149" y="2791656"/>
              <a:ext cx="310893" cy="2798799"/>
              <a:chOff x="4995149" y="2779024"/>
              <a:chExt cx="310893" cy="2798799"/>
            </a:xfrm>
          </p:grpSpPr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FEACE1CE-B273-4AD0-926A-21CCB1E210CA}"/>
                  </a:ext>
                </a:extLst>
              </p:cNvPr>
              <p:cNvSpPr/>
              <p:nvPr/>
            </p:nvSpPr>
            <p:spPr>
              <a:xfrm>
                <a:off x="4995149" y="2779024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D98E17B2-93B2-41B6-9D15-08F1BBB00F58}"/>
                  </a:ext>
                </a:extLst>
              </p:cNvPr>
              <p:cNvSpPr/>
              <p:nvPr/>
            </p:nvSpPr>
            <p:spPr>
              <a:xfrm>
                <a:off x="4995149" y="3400810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14825E5A-88AB-4B6C-ADE6-144F7475DEA0}"/>
                  </a:ext>
                </a:extLst>
              </p:cNvPr>
              <p:cNvSpPr/>
              <p:nvPr/>
            </p:nvSpPr>
            <p:spPr>
              <a:xfrm>
                <a:off x="4995149" y="3089917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E8F68DD1-D533-43B0-96AB-363F312D952D}"/>
                  </a:ext>
                </a:extLst>
              </p:cNvPr>
              <p:cNvSpPr/>
              <p:nvPr/>
            </p:nvSpPr>
            <p:spPr>
              <a:xfrm>
                <a:off x="4995149" y="3711703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00BBC2B7-706D-4B2A-876A-F2F361833263}"/>
                  </a:ext>
                </a:extLst>
              </p:cNvPr>
              <p:cNvSpPr/>
              <p:nvPr/>
            </p:nvSpPr>
            <p:spPr>
              <a:xfrm>
                <a:off x="4995149" y="4029818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FF0BBEBD-50A6-4380-BC7F-073E50440EEF}"/>
                  </a:ext>
                </a:extLst>
              </p:cNvPr>
              <p:cNvSpPr/>
              <p:nvPr/>
            </p:nvSpPr>
            <p:spPr>
              <a:xfrm>
                <a:off x="4995149" y="4651604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8D20774D-13A5-4DDD-A569-EE38CA7EAE64}"/>
                  </a:ext>
                </a:extLst>
              </p:cNvPr>
              <p:cNvSpPr/>
              <p:nvPr/>
            </p:nvSpPr>
            <p:spPr>
              <a:xfrm>
                <a:off x="4995149" y="4340711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AF3AB0E4-71FA-4656-A359-5178A218D96A}"/>
                  </a:ext>
                </a:extLst>
              </p:cNvPr>
              <p:cNvSpPr/>
              <p:nvPr/>
            </p:nvSpPr>
            <p:spPr>
              <a:xfrm>
                <a:off x="4995149" y="4962497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8BB4C74D-791B-49F0-915A-A8C10368111E}"/>
                  </a:ext>
                </a:extLst>
              </p:cNvPr>
              <p:cNvSpPr/>
              <p:nvPr/>
            </p:nvSpPr>
            <p:spPr>
              <a:xfrm>
                <a:off x="4995149" y="5266930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A1397212-5EDF-4FBD-9C34-06B513213514}"/>
                </a:ext>
              </a:extLst>
            </p:cNvPr>
            <p:cNvGrpSpPr/>
            <p:nvPr/>
          </p:nvGrpSpPr>
          <p:grpSpPr>
            <a:xfrm>
              <a:off x="5305520" y="2791656"/>
              <a:ext cx="310893" cy="2798799"/>
              <a:chOff x="4995149" y="2779024"/>
              <a:chExt cx="310893" cy="2798799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74483882-26A9-4D53-B4BF-EF8580EEBE3C}"/>
                  </a:ext>
                </a:extLst>
              </p:cNvPr>
              <p:cNvSpPr/>
              <p:nvPr/>
            </p:nvSpPr>
            <p:spPr>
              <a:xfrm>
                <a:off x="4995149" y="2779024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549BD9F5-2E1A-41A4-9FC8-4C9707624A96}"/>
                  </a:ext>
                </a:extLst>
              </p:cNvPr>
              <p:cNvSpPr/>
              <p:nvPr/>
            </p:nvSpPr>
            <p:spPr>
              <a:xfrm>
                <a:off x="4995149" y="3400810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174612E9-A846-43F3-9419-E39F74A31716}"/>
                  </a:ext>
                </a:extLst>
              </p:cNvPr>
              <p:cNvSpPr/>
              <p:nvPr/>
            </p:nvSpPr>
            <p:spPr>
              <a:xfrm>
                <a:off x="4995149" y="3089917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A4E455D4-043D-4F07-B3EF-3DD016E1C572}"/>
                  </a:ext>
                </a:extLst>
              </p:cNvPr>
              <p:cNvSpPr/>
              <p:nvPr/>
            </p:nvSpPr>
            <p:spPr>
              <a:xfrm>
                <a:off x="4995149" y="3711703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B6C09C1C-7137-4DF8-ABFA-DA5816EC7F88}"/>
                  </a:ext>
                </a:extLst>
              </p:cNvPr>
              <p:cNvSpPr/>
              <p:nvPr/>
            </p:nvSpPr>
            <p:spPr>
              <a:xfrm>
                <a:off x="4995149" y="4029818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8DD58949-57B9-4336-BF94-CDF39D1507B7}"/>
                  </a:ext>
                </a:extLst>
              </p:cNvPr>
              <p:cNvSpPr/>
              <p:nvPr/>
            </p:nvSpPr>
            <p:spPr>
              <a:xfrm>
                <a:off x="4995149" y="4651604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F5724267-B4EC-4126-89F7-DAEAA96BAD92}"/>
                  </a:ext>
                </a:extLst>
              </p:cNvPr>
              <p:cNvSpPr/>
              <p:nvPr/>
            </p:nvSpPr>
            <p:spPr>
              <a:xfrm>
                <a:off x="4995149" y="4340711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A250C8B2-6CFE-4A12-BB23-39E96B95F93D}"/>
                  </a:ext>
                </a:extLst>
              </p:cNvPr>
              <p:cNvSpPr/>
              <p:nvPr/>
            </p:nvSpPr>
            <p:spPr>
              <a:xfrm>
                <a:off x="4995149" y="4962497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172B6EF9-5A1A-48C9-92FC-F8B43665C441}"/>
                  </a:ext>
                </a:extLst>
              </p:cNvPr>
              <p:cNvSpPr/>
              <p:nvPr/>
            </p:nvSpPr>
            <p:spPr>
              <a:xfrm>
                <a:off x="4995149" y="5266930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9197C608-FD86-4062-A639-8453BBAE5289}"/>
                </a:ext>
              </a:extLst>
            </p:cNvPr>
            <p:cNvGrpSpPr/>
            <p:nvPr/>
          </p:nvGrpSpPr>
          <p:grpSpPr>
            <a:xfrm>
              <a:off x="5615891" y="2791656"/>
              <a:ext cx="310893" cy="2798799"/>
              <a:chOff x="4995149" y="2779024"/>
              <a:chExt cx="310893" cy="2798799"/>
            </a:xfrm>
          </p:grpSpPr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93F3BDE-FA7D-48AC-B3AB-0646936EF523}"/>
                  </a:ext>
                </a:extLst>
              </p:cNvPr>
              <p:cNvSpPr/>
              <p:nvPr/>
            </p:nvSpPr>
            <p:spPr>
              <a:xfrm>
                <a:off x="4995149" y="2779024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2ACCC231-4F1D-412E-9D64-E23D1E079DEF}"/>
                  </a:ext>
                </a:extLst>
              </p:cNvPr>
              <p:cNvSpPr/>
              <p:nvPr/>
            </p:nvSpPr>
            <p:spPr>
              <a:xfrm>
                <a:off x="4995149" y="3400810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EF31681-5E6A-47B8-8855-3CEA279662DA}"/>
                  </a:ext>
                </a:extLst>
              </p:cNvPr>
              <p:cNvSpPr/>
              <p:nvPr/>
            </p:nvSpPr>
            <p:spPr>
              <a:xfrm>
                <a:off x="4995149" y="3089917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FB31E652-0AA3-4CB2-B0BF-E05CF4EBCE98}"/>
                  </a:ext>
                </a:extLst>
              </p:cNvPr>
              <p:cNvSpPr/>
              <p:nvPr/>
            </p:nvSpPr>
            <p:spPr>
              <a:xfrm>
                <a:off x="4995149" y="3711703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17708B17-B516-443E-9A71-D9F980B5924B}"/>
                  </a:ext>
                </a:extLst>
              </p:cNvPr>
              <p:cNvSpPr/>
              <p:nvPr/>
            </p:nvSpPr>
            <p:spPr>
              <a:xfrm>
                <a:off x="4995149" y="4029818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0DF5CBA8-3FD0-4E98-89D7-C56B5C1CAA63}"/>
                  </a:ext>
                </a:extLst>
              </p:cNvPr>
              <p:cNvSpPr/>
              <p:nvPr/>
            </p:nvSpPr>
            <p:spPr>
              <a:xfrm>
                <a:off x="4995149" y="4651604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99ADC1C1-12BE-44CE-AD96-1B9E65FA232C}"/>
                  </a:ext>
                </a:extLst>
              </p:cNvPr>
              <p:cNvSpPr/>
              <p:nvPr/>
            </p:nvSpPr>
            <p:spPr>
              <a:xfrm>
                <a:off x="4995149" y="4340711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36CA760D-6E95-409E-868C-A4170A1416BB}"/>
                  </a:ext>
                </a:extLst>
              </p:cNvPr>
              <p:cNvSpPr/>
              <p:nvPr/>
            </p:nvSpPr>
            <p:spPr>
              <a:xfrm>
                <a:off x="4995149" y="4962497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AEBE78C1-9574-446C-A8EA-58502625B709}"/>
                  </a:ext>
                </a:extLst>
              </p:cNvPr>
              <p:cNvSpPr/>
              <p:nvPr/>
            </p:nvSpPr>
            <p:spPr>
              <a:xfrm>
                <a:off x="4995149" y="5266930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6C26EFE3-DC08-48BF-927E-83989D807546}"/>
                </a:ext>
              </a:extLst>
            </p:cNvPr>
            <p:cNvGrpSpPr/>
            <p:nvPr/>
          </p:nvGrpSpPr>
          <p:grpSpPr>
            <a:xfrm>
              <a:off x="5929294" y="2791656"/>
              <a:ext cx="310893" cy="2798799"/>
              <a:chOff x="4995149" y="2779024"/>
              <a:chExt cx="310893" cy="2798799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ACECE879-7A3A-4BE5-98D5-790C41F121BE}"/>
                  </a:ext>
                </a:extLst>
              </p:cNvPr>
              <p:cNvSpPr/>
              <p:nvPr/>
            </p:nvSpPr>
            <p:spPr>
              <a:xfrm>
                <a:off x="4995149" y="2779024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F2200BEB-86E9-4681-8A95-87F628EBF83B}"/>
                  </a:ext>
                </a:extLst>
              </p:cNvPr>
              <p:cNvSpPr/>
              <p:nvPr/>
            </p:nvSpPr>
            <p:spPr>
              <a:xfrm>
                <a:off x="4995149" y="3400810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513BD806-3EE6-4BB9-893B-CE3678A9EAE6}"/>
                  </a:ext>
                </a:extLst>
              </p:cNvPr>
              <p:cNvSpPr/>
              <p:nvPr/>
            </p:nvSpPr>
            <p:spPr>
              <a:xfrm>
                <a:off x="4995149" y="3089917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3C6D3319-2E91-4906-BB34-65FEF3F3EB41}"/>
                  </a:ext>
                </a:extLst>
              </p:cNvPr>
              <p:cNvSpPr/>
              <p:nvPr/>
            </p:nvSpPr>
            <p:spPr>
              <a:xfrm>
                <a:off x="4995149" y="3711703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60FEBABE-E1F4-4A96-AF80-29B8C0B941C1}"/>
                  </a:ext>
                </a:extLst>
              </p:cNvPr>
              <p:cNvSpPr/>
              <p:nvPr/>
            </p:nvSpPr>
            <p:spPr>
              <a:xfrm>
                <a:off x="4995149" y="4029818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2E9A6E1-CBF8-4EEA-9E01-3192F2B27523}"/>
                  </a:ext>
                </a:extLst>
              </p:cNvPr>
              <p:cNvSpPr/>
              <p:nvPr/>
            </p:nvSpPr>
            <p:spPr>
              <a:xfrm>
                <a:off x="4995149" y="4651604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576C800E-7601-4C79-97EE-992C2B007EDE}"/>
                  </a:ext>
                </a:extLst>
              </p:cNvPr>
              <p:cNvSpPr/>
              <p:nvPr/>
            </p:nvSpPr>
            <p:spPr>
              <a:xfrm>
                <a:off x="4995149" y="4340711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89D8D00F-E9D1-4686-AE03-D3D70DD828EA}"/>
                  </a:ext>
                </a:extLst>
              </p:cNvPr>
              <p:cNvSpPr/>
              <p:nvPr/>
            </p:nvSpPr>
            <p:spPr>
              <a:xfrm>
                <a:off x="4995149" y="4962497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64E0C950-3473-4C4A-9FEF-BA69B2BFCA52}"/>
                  </a:ext>
                </a:extLst>
              </p:cNvPr>
              <p:cNvSpPr/>
              <p:nvPr/>
            </p:nvSpPr>
            <p:spPr>
              <a:xfrm>
                <a:off x="4995149" y="5266930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270273BF-C8D0-4BD3-B398-328A8A4474DA}"/>
              </a:ext>
            </a:extLst>
          </p:cNvPr>
          <p:cNvGrpSpPr/>
          <p:nvPr/>
        </p:nvGrpSpPr>
        <p:grpSpPr>
          <a:xfrm>
            <a:off x="1423154" y="2806333"/>
            <a:ext cx="1245038" cy="2798799"/>
            <a:chOff x="4995149" y="2791656"/>
            <a:chExt cx="1245038" cy="2798799"/>
          </a:xfrm>
        </p:grpSpPr>
        <p:grpSp>
          <p:nvGrpSpPr>
            <p:cNvPr id="249" name="그룹 248">
              <a:extLst>
                <a:ext uri="{FF2B5EF4-FFF2-40B4-BE49-F238E27FC236}">
                  <a16:creationId xmlns:a16="http://schemas.microsoft.com/office/drawing/2014/main" id="{80EC4A83-D1A1-4134-A374-AB562D453DB9}"/>
                </a:ext>
              </a:extLst>
            </p:cNvPr>
            <p:cNvGrpSpPr/>
            <p:nvPr/>
          </p:nvGrpSpPr>
          <p:grpSpPr>
            <a:xfrm>
              <a:off x="4995149" y="2791656"/>
              <a:ext cx="310893" cy="2798799"/>
              <a:chOff x="4995149" y="2779024"/>
              <a:chExt cx="310893" cy="2798799"/>
            </a:xfrm>
          </p:grpSpPr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C1A974B0-8E16-4774-8B24-5938BA72C29A}"/>
                  </a:ext>
                </a:extLst>
              </p:cNvPr>
              <p:cNvSpPr/>
              <p:nvPr/>
            </p:nvSpPr>
            <p:spPr>
              <a:xfrm>
                <a:off x="4995149" y="2779024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69AFC948-D3EF-4959-B9D6-6DC68EE00BB6}"/>
                  </a:ext>
                </a:extLst>
              </p:cNvPr>
              <p:cNvSpPr/>
              <p:nvPr/>
            </p:nvSpPr>
            <p:spPr>
              <a:xfrm>
                <a:off x="4995149" y="3400810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07381433-7E99-4C8C-A23F-899A54BD2FE0}"/>
                  </a:ext>
                </a:extLst>
              </p:cNvPr>
              <p:cNvSpPr/>
              <p:nvPr/>
            </p:nvSpPr>
            <p:spPr>
              <a:xfrm>
                <a:off x="4995149" y="3089917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81C2EBF7-086F-4B5B-9D8C-E89EA90F723A}"/>
                  </a:ext>
                </a:extLst>
              </p:cNvPr>
              <p:cNvSpPr/>
              <p:nvPr/>
            </p:nvSpPr>
            <p:spPr>
              <a:xfrm>
                <a:off x="4995149" y="3711703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256940A0-8CE2-4F52-8F64-918BAF80382D}"/>
                  </a:ext>
                </a:extLst>
              </p:cNvPr>
              <p:cNvSpPr/>
              <p:nvPr/>
            </p:nvSpPr>
            <p:spPr>
              <a:xfrm>
                <a:off x="4995149" y="4029818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81CBA3CB-B44C-4538-89E6-28E8F0E1F100}"/>
                  </a:ext>
                </a:extLst>
              </p:cNvPr>
              <p:cNvSpPr/>
              <p:nvPr/>
            </p:nvSpPr>
            <p:spPr>
              <a:xfrm>
                <a:off x="4995149" y="4651604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A3CCAFBD-7EA6-41D4-9D62-9EC51894EFE9}"/>
                  </a:ext>
                </a:extLst>
              </p:cNvPr>
              <p:cNvSpPr/>
              <p:nvPr/>
            </p:nvSpPr>
            <p:spPr>
              <a:xfrm>
                <a:off x="4995149" y="4340711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4D5605D-5DCB-453D-BB7E-C7EF7C03C81E}"/>
                  </a:ext>
                </a:extLst>
              </p:cNvPr>
              <p:cNvSpPr/>
              <p:nvPr/>
            </p:nvSpPr>
            <p:spPr>
              <a:xfrm>
                <a:off x="4995149" y="4962497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503EA823-9CB1-4E70-A901-B8241BF3065F}"/>
                  </a:ext>
                </a:extLst>
              </p:cNvPr>
              <p:cNvSpPr/>
              <p:nvPr/>
            </p:nvSpPr>
            <p:spPr>
              <a:xfrm>
                <a:off x="4995149" y="5266930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50" name="그룹 249">
              <a:extLst>
                <a:ext uri="{FF2B5EF4-FFF2-40B4-BE49-F238E27FC236}">
                  <a16:creationId xmlns:a16="http://schemas.microsoft.com/office/drawing/2014/main" id="{BFE54962-417F-4952-BCB5-269C111D334D}"/>
                </a:ext>
              </a:extLst>
            </p:cNvPr>
            <p:cNvGrpSpPr/>
            <p:nvPr/>
          </p:nvGrpSpPr>
          <p:grpSpPr>
            <a:xfrm>
              <a:off x="5305520" y="2791656"/>
              <a:ext cx="310893" cy="2798799"/>
              <a:chOff x="4995149" y="2779024"/>
              <a:chExt cx="310893" cy="2798799"/>
            </a:xfrm>
          </p:grpSpPr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82ECD6D5-050C-4146-8442-A293842458EF}"/>
                  </a:ext>
                </a:extLst>
              </p:cNvPr>
              <p:cNvSpPr/>
              <p:nvPr/>
            </p:nvSpPr>
            <p:spPr>
              <a:xfrm>
                <a:off x="4995149" y="2779024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26A8DE6D-9BF0-49E0-BF53-41C9E521068D}"/>
                  </a:ext>
                </a:extLst>
              </p:cNvPr>
              <p:cNvSpPr/>
              <p:nvPr/>
            </p:nvSpPr>
            <p:spPr>
              <a:xfrm>
                <a:off x="4995149" y="3400810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85F021B3-08EC-416C-B1AB-4B8EE809E721}"/>
                  </a:ext>
                </a:extLst>
              </p:cNvPr>
              <p:cNvSpPr/>
              <p:nvPr/>
            </p:nvSpPr>
            <p:spPr>
              <a:xfrm>
                <a:off x="4995149" y="3089917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B683B8BA-4E11-4636-B541-921716455BA9}"/>
                  </a:ext>
                </a:extLst>
              </p:cNvPr>
              <p:cNvSpPr/>
              <p:nvPr/>
            </p:nvSpPr>
            <p:spPr>
              <a:xfrm>
                <a:off x="4995149" y="3711703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EE5AE51E-00B5-46C8-A68F-4FCC40F58FA7}"/>
                  </a:ext>
                </a:extLst>
              </p:cNvPr>
              <p:cNvSpPr/>
              <p:nvPr/>
            </p:nvSpPr>
            <p:spPr>
              <a:xfrm>
                <a:off x="4995149" y="4029818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A5F6A596-F40F-472B-8F1C-56AB0E2F86C7}"/>
                  </a:ext>
                </a:extLst>
              </p:cNvPr>
              <p:cNvSpPr/>
              <p:nvPr/>
            </p:nvSpPr>
            <p:spPr>
              <a:xfrm>
                <a:off x="4995149" y="4651604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EBCB6E28-9BB3-481B-BFC9-C84A4864F449}"/>
                  </a:ext>
                </a:extLst>
              </p:cNvPr>
              <p:cNvSpPr/>
              <p:nvPr/>
            </p:nvSpPr>
            <p:spPr>
              <a:xfrm>
                <a:off x="4995149" y="4340711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74EA250E-DDFB-4326-8E93-30026CB6F9B1}"/>
                  </a:ext>
                </a:extLst>
              </p:cNvPr>
              <p:cNvSpPr/>
              <p:nvPr/>
            </p:nvSpPr>
            <p:spPr>
              <a:xfrm>
                <a:off x="4995149" y="4962497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CB2DE773-B017-4295-8971-D9E020BB6E30}"/>
                  </a:ext>
                </a:extLst>
              </p:cNvPr>
              <p:cNvSpPr/>
              <p:nvPr/>
            </p:nvSpPr>
            <p:spPr>
              <a:xfrm>
                <a:off x="4995149" y="5266930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51" name="그룹 250">
              <a:extLst>
                <a:ext uri="{FF2B5EF4-FFF2-40B4-BE49-F238E27FC236}">
                  <a16:creationId xmlns:a16="http://schemas.microsoft.com/office/drawing/2014/main" id="{7B592252-F1DE-4E90-AAD2-6E62F3AE8204}"/>
                </a:ext>
              </a:extLst>
            </p:cNvPr>
            <p:cNvGrpSpPr/>
            <p:nvPr/>
          </p:nvGrpSpPr>
          <p:grpSpPr>
            <a:xfrm>
              <a:off x="5615891" y="2791656"/>
              <a:ext cx="310893" cy="2798799"/>
              <a:chOff x="4995149" y="2779024"/>
              <a:chExt cx="310893" cy="2798799"/>
            </a:xfrm>
          </p:grpSpPr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1A2B10E1-9A82-43CD-93CA-0CBD660F96FC}"/>
                  </a:ext>
                </a:extLst>
              </p:cNvPr>
              <p:cNvSpPr/>
              <p:nvPr/>
            </p:nvSpPr>
            <p:spPr>
              <a:xfrm>
                <a:off x="4995149" y="2779024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979E3F62-7BF8-42BB-8B4C-11781D2131EE}"/>
                  </a:ext>
                </a:extLst>
              </p:cNvPr>
              <p:cNvSpPr/>
              <p:nvPr/>
            </p:nvSpPr>
            <p:spPr>
              <a:xfrm>
                <a:off x="4995149" y="3400810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7CD86B1C-F20F-48D8-96DC-C5C74C61A722}"/>
                  </a:ext>
                </a:extLst>
              </p:cNvPr>
              <p:cNvSpPr/>
              <p:nvPr/>
            </p:nvSpPr>
            <p:spPr>
              <a:xfrm>
                <a:off x="4995149" y="3089917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491AD049-5676-420B-8474-9FDF0646756B}"/>
                  </a:ext>
                </a:extLst>
              </p:cNvPr>
              <p:cNvSpPr/>
              <p:nvPr/>
            </p:nvSpPr>
            <p:spPr>
              <a:xfrm>
                <a:off x="4995149" y="3711703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85DC5B13-E5E0-48D2-AF5A-E35823C02003}"/>
                  </a:ext>
                </a:extLst>
              </p:cNvPr>
              <p:cNvSpPr/>
              <p:nvPr/>
            </p:nvSpPr>
            <p:spPr>
              <a:xfrm>
                <a:off x="4995149" y="4029818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B665B626-E0D0-43D4-8BA5-129A2D875732}"/>
                  </a:ext>
                </a:extLst>
              </p:cNvPr>
              <p:cNvSpPr/>
              <p:nvPr/>
            </p:nvSpPr>
            <p:spPr>
              <a:xfrm>
                <a:off x="4995149" y="4651604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3B70FDA8-39D7-463D-9C94-1331E78C4297}"/>
                  </a:ext>
                </a:extLst>
              </p:cNvPr>
              <p:cNvSpPr/>
              <p:nvPr/>
            </p:nvSpPr>
            <p:spPr>
              <a:xfrm>
                <a:off x="4995149" y="4340711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E506B8B0-49D3-4E87-A4DD-7A63AEED4DC2}"/>
                  </a:ext>
                </a:extLst>
              </p:cNvPr>
              <p:cNvSpPr/>
              <p:nvPr/>
            </p:nvSpPr>
            <p:spPr>
              <a:xfrm>
                <a:off x="4995149" y="4962497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8E195CAD-B2A0-4F34-96E8-C5BFB1FD8120}"/>
                  </a:ext>
                </a:extLst>
              </p:cNvPr>
              <p:cNvSpPr/>
              <p:nvPr/>
            </p:nvSpPr>
            <p:spPr>
              <a:xfrm>
                <a:off x="4995149" y="5266930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52" name="그룹 251">
              <a:extLst>
                <a:ext uri="{FF2B5EF4-FFF2-40B4-BE49-F238E27FC236}">
                  <a16:creationId xmlns:a16="http://schemas.microsoft.com/office/drawing/2014/main" id="{0CDC63EA-DFA1-4A3F-9123-732D217E284E}"/>
                </a:ext>
              </a:extLst>
            </p:cNvPr>
            <p:cNvGrpSpPr/>
            <p:nvPr/>
          </p:nvGrpSpPr>
          <p:grpSpPr>
            <a:xfrm>
              <a:off x="5929294" y="2791656"/>
              <a:ext cx="310893" cy="2798799"/>
              <a:chOff x="4995149" y="2779024"/>
              <a:chExt cx="310893" cy="2798799"/>
            </a:xfrm>
          </p:grpSpPr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75307267-04BE-4F2D-8253-4CB3CB009DD4}"/>
                  </a:ext>
                </a:extLst>
              </p:cNvPr>
              <p:cNvSpPr/>
              <p:nvPr/>
            </p:nvSpPr>
            <p:spPr>
              <a:xfrm>
                <a:off x="4995149" y="2779024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A6856BC9-552A-495A-8B0E-3B8F5D4D38AD}"/>
                  </a:ext>
                </a:extLst>
              </p:cNvPr>
              <p:cNvSpPr/>
              <p:nvPr/>
            </p:nvSpPr>
            <p:spPr>
              <a:xfrm>
                <a:off x="4995149" y="3400810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EEB295D1-69A0-42A6-A514-6854AA3DD079}"/>
                  </a:ext>
                </a:extLst>
              </p:cNvPr>
              <p:cNvSpPr/>
              <p:nvPr/>
            </p:nvSpPr>
            <p:spPr>
              <a:xfrm>
                <a:off x="4995149" y="3089917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6E5BC3E8-F2F7-40A1-931C-71DC3FE8AD70}"/>
                  </a:ext>
                </a:extLst>
              </p:cNvPr>
              <p:cNvSpPr/>
              <p:nvPr/>
            </p:nvSpPr>
            <p:spPr>
              <a:xfrm>
                <a:off x="4995149" y="3711703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0080E8A4-9A66-4C1A-843F-3DDB9C77D959}"/>
                  </a:ext>
                </a:extLst>
              </p:cNvPr>
              <p:cNvSpPr/>
              <p:nvPr/>
            </p:nvSpPr>
            <p:spPr>
              <a:xfrm>
                <a:off x="4995149" y="4029818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EF19E5C5-60FF-415F-B908-EA96DF1CBF72}"/>
                  </a:ext>
                </a:extLst>
              </p:cNvPr>
              <p:cNvSpPr/>
              <p:nvPr/>
            </p:nvSpPr>
            <p:spPr>
              <a:xfrm>
                <a:off x="4995149" y="4651604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C85C1E03-6147-4645-A347-206E145DEEA5}"/>
                  </a:ext>
                </a:extLst>
              </p:cNvPr>
              <p:cNvSpPr/>
              <p:nvPr/>
            </p:nvSpPr>
            <p:spPr>
              <a:xfrm>
                <a:off x="4995149" y="4340711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085B37A6-F1B1-48B6-951D-6C34591CEE4C}"/>
                  </a:ext>
                </a:extLst>
              </p:cNvPr>
              <p:cNvSpPr/>
              <p:nvPr/>
            </p:nvSpPr>
            <p:spPr>
              <a:xfrm>
                <a:off x="4995149" y="4962497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7F2957E6-C992-44C5-9407-9DCA9B1E756F}"/>
                  </a:ext>
                </a:extLst>
              </p:cNvPr>
              <p:cNvSpPr/>
              <p:nvPr/>
            </p:nvSpPr>
            <p:spPr>
              <a:xfrm>
                <a:off x="4995149" y="5266930"/>
                <a:ext cx="310893" cy="310893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29" name="TextBox 228">
            <a:extLst>
              <a:ext uri="{FF2B5EF4-FFF2-40B4-BE49-F238E27FC236}">
                <a16:creationId xmlns:a16="http://schemas.microsoft.com/office/drawing/2014/main" id="{70999EBF-EAF5-4D57-9A58-6386FE18B38C}"/>
              </a:ext>
            </a:extLst>
          </p:cNvPr>
          <p:cNvSpPr txBox="1"/>
          <p:nvPr/>
        </p:nvSpPr>
        <p:spPr>
          <a:xfrm>
            <a:off x="4368507" y="762942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(1,3,3,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CED60EFE-8A73-4790-97CA-B936664CB9A2}"/>
              </a:ext>
            </a:extLst>
          </p:cNvPr>
          <p:cNvSpPr/>
          <p:nvPr/>
        </p:nvSpPr>
        <p:spPr>
          <a:xfrm>
            <a:off x="3930210" y="1392113"/>
            <a:ext cx="3406421" cy="538174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E86103E0-B3EC-4426-9803-A3913A4C8D24}"/>
              </a:ext>
            </a:extLst>
          </p:cNvPr>
          <p:cNvSpPr/>
          <p:nvPr/>
        </p:nvSpPr>
        <p:spPr>
          <a:xfrm>
            <a:off x="3968586" y="1434364"/>
            <a:ext cx="3325183" cy="17654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FA7FE75D-D1F0-48BE-ACD7-411270AD1A38}"/>
              </a:ext>
            </a:extLst>
          </p:cNvPr>
          <p:cNvSpPr/>
          <p:nvPr/>
        </p:nvSpPr>
        <p:spPr>
          <a:xfrm>
            <a:off x="4006653" y="1470439"/>
            <a:ext cx="3244254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6E476F88-A521-4C1B-90AF-D3284DCC6496}"/>
              </a:ext>
            </a:extLst>
          </p:cNvPr>
          <p:cNvSpPr/>
          <p:nvPr/>
        </p:nvSpPr>
        <p:spPr>
          <a:xfrm>
            <a:off x="4006653" y="2032835"/>
            <a:ext cx="3244254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39B8B923-E423-40DD-86B4-327D117FDBF1}"/>
              </a:ext>
            </a:extLst>
          </p:cNvPr>
          <p:cNvSpPr/>
          <p:nvPr/>
        </p:nvSpPr>
        <p:spPr>
          <a:xfrm>
            <a:off x="4006653" y="2595231"/>
            <a:ext cx="3244254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D8FBBEBF-49BE-4FD5-A66E-2BAE99912A04}"/>
              </a:ext>
            </a:extLst>
          </p:cNvPr>
          <p:cNvSpPr/>
          <p:nvPr/>
        </p:nvSpPr>
        <p:spPr>
          <a:xfrm>
            <a:off x="3968586" y="3199800"/>
            <a:ext cx="3325183" cy="17654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D4BA724F-01A3-4927-BC96-6CBEBD360FCC}"/>
              </a:ext>
            </a:extLst>
          </p:cNvPr>
          <p:cNvSpPr/>
          <p:nvPr/>
        </p:nvSpPr>
        <p:spPr>
          <a:xfrm>
            <a:off x="4006653" y="3235875"/>
            <a:ext cx="3244254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7CEBB333-05AB-44D9-AD66-6C6923DC546A}"/>
              </a:ext>
            </a:extLst>
          </p:cNvPr>
          <p:cNvSpPr/>
          <p:nvPr/>
        </p:nvSpPr>
        <p:spPr>
          <a:xfrm>
            <a:off x="4006653" y="3798271"/>
            <a:ext cx="3244254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CF7C3808-B53C-44F9-89D0-953EF69CF3E1}"/>
              </a:ext>
            </a:extLst>
          </p:cNvPr>
          <p:cNvSpPr/>
          <p:nvPr/>
        </p:nvSpPr>
        <p:spPr>
          <a:xfrm>
            <a:off x="4006653" y="4360667"/>
            <a:ext cx="3244254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F8B2261E-1469-49A0-B60C-09CC43632832}"/>
              </a:ext>
            </a:extLst>
          </p:cNvPr>
          <p:cNvSpPr/>
          <p:nvPr/>
        </p:nvSpPr>
        <p:spPr>
          <a:xfrm>
            <a:off x="3968586" y="4965236"/>
            <a:ext cx="3325183" cy="17654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92131EB0-69E2-475F-B400-D9009ACFD4F1}"/>
              </a:ext>
            </a:extLst>
          </p:cNvPr>
          <p:cNvSpPr/>
          <p:nvPr/>
        </p:nvSpPr>
        <p:spPr>
          <a:xfrm>
            <a:off x="4006653" y="5001311"/>
            <a:ext cx="3244254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97D4C011-970E-47EF-993B-7D4791780B70}"/>
              </a:ext>
            </a:extLst>
          </p:cNvPr>
          <p:cNvSpPr/>
          <p:nvPr/>
        </p:nvSpPr>
        <p:spPr>
          <a:xfrm>
            <a:off x="4006653" y="5563707"/>
            <a:ext cx="3244254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20F6810A-8FAE-4BDF-88F3-6DF40EF89C78}"/>
              </a:ext>
            </a:extLst>
          </p:cNvPr>
          <p:cNvSpPr/>
          <p:nvPr/>
        </p:nvSpPr>
        <p:spPr>
          <a:xfrm>
            <a:off x="4006653" y="6126103"/>
            <a:ext cx="3244254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8AD7791-C5B6-4D60-BE24-B2874B524481}"/>
              </a:ext>
            </a:extLst>
          </p:cNvPr>
          <p:cNvGrpSpPr/>
          <p:nvPr/>
        </p:nvGrpSpPr>
        <p:grpSpPr>
          <a:xfrm>
            <a:off x="4046300" y="1509027"/>
            <a:ext cx="1581060" cy="5140807"/>
            <a:chOff x="4046300" y="1509027"/>
            <a:chExt cx="1581060" cy="5140807"/>
          </a:xfrm>
        </p:grpSpPr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13BC587F-6329-4188-870F-9FB45B656976}"/>
                </a:ext>
              </a:extLst>
            </p:cNvPr>
            <p:cNvSpPr/>
            <p:nvPr/>
          </p:nvSpPr>
          <p:spPr>
            <a:xfrm>
              <a:off x="4046300" y="1509027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EBAF9D9-B526-482A-9FD0-2ED757A9888A}"/>
                </a:ext>
              </a:extLst>
            </p:cNvPr>
            <p:cNvSpPr/>
            <p:nvPr/>
          </p:nvSpPr>
          <p:spPr>
            <a:xfrm>
              <a:off x="4083684" y="1547514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06C40513-7B0E-4E3E-BA99-6BF3417D2EC2}"/>
                </a:ext>
              </a:extLst>
            </p:cNvPr>
            <p:cNvSpPr/>
            <p:nvPr/>
          </p:nvSpPr>
          <p:spPr>
            <a:xfrm>
              <a:off x="4121750" y="1582344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5D0F9317-785D-4E24-84CB-3124C7157F3D}"/>
                </a:ext>
              </a:extLst>
            </p:cNvPr>
            <p:cNvSpPr/>
            <p:nvPr/>
          </p:nvSpPr>
          <p:spPr>
            <a:xfrm>
              <a:off x="4460257" y="1582344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C3B5376D-CBAD-4F62-B6F3-3C55DA773099}"/>
                </a:ext>
              </a:extLst>
            </p:cNvPr>
            <p:cNvSpPr/>
            <p:nvPr/>
          </p:nvSpPr>
          <p:spPr>
            <a:xfrm>
              <a:off x="4836830" y="1547514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DFADCFC6-4295-4831-B7E9-593CBBDE063E}"/>
                </a:ext>
              </a:extLst>
            </p:cNvPr>
            <p:cNvSpPr/>
            <p:nvPr/>
          </p:nvSpPr>
          <p:spPr>
            <a:xfrm>
              <a:off x="4874896" y="1582344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0EBB2BE0-1208-4FF4-85F6-1931F21367B6}"/>
                </a:ext>
              </a:extLst>
            </p:cNvPr>
            <p:cNvSpPr/>
            <p:nvPr/>
          </p:nvSpPr>
          <p:spPr>
            <a:xfrm>
              <a:off x="5213403" y="1582344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A3E476CA-000A-4EBB-8F96-F2C5D3D6DFA3}"/>
                </a:ext>
              </a:extLst>
            </p:cNvPr>
            <p:cNvSpPr/>
            <p:nvPr/>
          </p:nvSpPr>
          <p:spPr>
            <a:xfrm>
              <a:off x="4046300" y="2071424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4574BDB9-243B-409C-A37A-8F6617E22764}"/>
                </a:ext>
              </a:extLst>
            </p:cNvPr>
            <p:cNvSpPr/>
            <p:nvPr/>
          </p:nvSpPr>
          <p:spPr>
            <a:xfrm>
              <a:off x="4083684" y="2109911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A754378B-6E40-4A08-85D5-9B61088DC8F8}"/>
                </a:ext>
              </a:extLst>
            </p:cNvPr>
            <p:cNvSpPr/>
            <p:nvPr/>
          </p:nvSpPr>
          <p:spPr>
            <a:xfrm>
              <a:off x="4121750" y="2144741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B2949978-F3A4-4C76-8A78-9838A2369BDB}"/>
                </a:ext>
              </a:extLst>
            </p:cNvPr>
            <p:cNvSpPr/>
            <p:nvPr/>
          </p:nvSpPr>
          <p:spPr>
            <a:xfrm>
              <a:off x="4460257" y="2144741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9004CC6C-DAE5-4FF5-AEEA-533C44CA27B1}"/>
                </a:ext>
              </a:extLst>
            </p:cNvPr>
            <p:cNvSpPr/>
            <p:nvPr/>
          </p:nvSpPr>
          <p:spPr>
            <a:xfrm>
              <a:off x="4836830" y="2109911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AC9422F6-94BA-4FEC-93DD-92267C57C1BF}"/>
                </a:ext>
              </a:extLst>
            </p:cNvPr>
            <p:cNvSpPr/>
            <p:nvPr/>
          </p:nvSpPr>
          <p:spPr>
            <a:xfrm>
              <a:off x="4874896" y="2144741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1EE58BF-3B41-4E07-A174-91B8281C7DF0}"/>
                </a:ext>
              </a:extLst>
            </p:cNvPr>
            <p:cNvSpPr/>
            <p:nvPr/>
          </p:nvSpPr>
          <p:spPr>
            <a:xfrm>
              <a:off x="5213403" y="2144741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F2047A4E-137D-47CC-AA65-36267C143E7E}"/>
                </a:ext>
              </a:extLst>
            </p:cNvPr>
            <p:cNvSpPr/>
            <p:nvPr/>
          </p:nvSpPr>
          <p:spPr>
            <a:xfrm>
              <a:off x="4046300" y="2633820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A6F2305C-927A-44F0-B778-C4F8D34C9132}"/>
                </a:ext>
              </a:extLst>
            </p:cNvPr>
            <p:cNvSpPr/>
            <p:nvPr/>
          </p:nvSpPr>
          <p:spPr>
            <a:xfrm>
              <a:off x="4083684" y="2672307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B5F425B1-1343-49AF-9847-DC1FBF793C42}"/>
                </a:ext>
              </a:extLst>
            </p:cNvPr>
            <p:cNvSpPr/>
            <p:nvPr/>
          </p:nvSpPr>
          <p:spPr>
            <a:xfrm>
              <a:off x="4121750" y="270713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66EB2115-0A24-44A7-8093-FDF022A00D38}"/>
                </a:ext>
              </a:extLst>
            </p:cNvPr>
            <p:cNvSpPr/>
            <p:nvPr/>
          </p:nvSpPr>
          <p:spPr>
            <a:xfrm>
              <a:off x="4460257" y="270713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3D04085C-021A-4698-B6F1-97BC7BA76A56}"/>
                </a:ext>
              </a:extLst>
            </p:cNvPr>
            <p:cNvSpPr/>
            <p:nvPr/>
          </p:nvSpPr>
          <p:spPr>
            <a:xfrm>
              <a:off x="4836830" y="2672307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ADA90543-FEC6-467C-BB2D-CA99CC0C9E7C}"/>
                </a:ext>
              </a:extLst>
            </p:cNvPr>
            <p:cNvSpPr/>
            <p:nvPr/>
          </p:nvSpPr>
          <p:spPr>
            <a:xfrm>
              <a:off x="4874896" y="270713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BB07CB28-0F0F-42BD-ADAC-81FF8108889C}"/>
                </a:ext>
              </a:extLst>
            </p:cNvPr>
            <p:cNvSpPr/>
            <p:nvPr/>
          </p:nvSpPr>
          <p:spPr>
            <a:xfrm>
              <a:off x="5213403" y="270713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51CE07BF-0557-40F2-B7CD-9267528C0740}"/>
                </a:ext>
              </a:extLst>
            </p:cNvPr>
            <p:cNvSpPr/>
            <p:nvPr/>
          </p:nvSpPr>
          <p:spPr>
            <a:xfrm>
              <a:off x="4046300" y="3274463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6406B0D6-FB79-4469-8EEA-AE5001A34BDB}"/>
                </a:ext>
              </a:extLst>
            </p:cNvPr>
            <p:cNvSpPr/>
            <p:nvPr/>
          </p:nvSpPr>
          <p:spPr>
            <a:xfrm>
              <a:off x="4083684" y="3312950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86755821-8D7B-4C0E-958A-E007A366F015}"/>
                </a:ext>
              </a:extLst>
            </p:cNvPr>
            <p:cNvSpPr/>
            <p:nvPr/>
          </p:nvSpPr>
          <p:spPr>
            <a:xfrm>
              <a:off x="4121750" y="3347780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BB17C526-0E66-4DED-B39B-D4F8B6D239B5}"/>
                </a:ext>
              </a:extLst>
            </p:cNvPr>
            <p:cNvSpPr/>
            <p:nvPr/>
          </p:nvSpPr>
          <p:spPr>
            <a:xfrm>
              <a:off x="4460257" y="3347780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C75B3273-81BC-44B9-A8C6-5533BBF8DC81}"/>
                </a:ext>
              </a:extLst>
            </p:cNvPr>
            <p:cNvSpPr/>
            <p:nvPr/>
          </p:nvSpPr>
          <p:spPr>
            <a:xfrm>
              <a:off x="4836830" y="3312950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7396ACCA-3D4D-4039-8503-AC699AED97BB}"/>
                </a:ext>
              </a:extLst>
            </p:cNvPr>
            <p:cNvSpPr/>
            <p:nvPr/>
          </p:nvSpPr>
          <p:spPr>
            <a:xfrm>
              <a:off x="4874896" y="3347780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96054B3E-A9FB-49BD-99C6-B332A2984A32}"/>
                </a:ext>
              </a:extLst>
            </p:cNvPr>
            <p:cNvSpPr/>
            <p:nvPr/>
          </p:nvSpPr>
          <p:spPr>
            <a:xfrm>
              <a:off x="5213403" y="3347780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A71C4D28-3500-47E2-87ED-2824D3CAE082}"/>
                </a:ext>
              </a:extLst>
            </p:cNvPr>
            <p:cNvSpPr/>
            <p:nvPr/>
          </p:nvSpPr>
          <p:spPr>
            <a:xfrm>
              <a:off x="4046300" y="3836860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95D4A1B5-3FB9-41D0-BD33-61DD8EC078B1}"/>
                </a:ext>
              </a:extLst>
            </p:cNvPr>
            <p:cNvSpPr/>
            <p:nvPr/>
          </p:nvSpPr>
          <p:spPr>
            <a:xfrm>
              <a:off x="4083684" y="3875347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298EF1D2-ECDF-4EEA-8B25-88A52938F473}"/>
                </a:ext>
              </a:extLst>
            </p:cNvPr>
            <p:cNvSpPr/>
            <p:nvPr/>
          </p:nvSpPr>
          <p:spPr>
            <a:xfrm>
              <a:off x="4121750" y="391017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D5A0357E-C63E-4B0F-8295-81EDE3C55A65}"/>
                </a:ext>
              </a:extLst>
            </p:cNvPr>
            <p:cNvSpPr/>
            <p:nvPr/>
          </p:nvSpPr>
          <p:spPr>
            <a:xfrm>
              <a:off x="4460257" y="391017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9AF3FCA8-9CAC-4A63-AE13-8EEA9B3AE8ED}"/>
                </a:ext>
              </a:extLst>
            </p:cNvPr>
            <p:cNvSpPr/>
            <p:nvPr/>
          </p:nvSpPr>
          <p:spPr>
            <a:xfrm>
              <a:off x="4836830" y="3875347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315775E2-306E-48CE-AB57-C5DBB4148E93}"/>
                </a:ext>
              </a:extLst>
            </p:cNvPr>
            <p:cNvSpPr/>
            <p:nvPr/>
          </p:nvSpPr>
          <p:spPr>
            <a:xfrm>
              <a:off x="4874896" y="391017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2F2436C-269A-496A-9DB5-05A4F19DDDD7}"/>
                </a:ext>
              </a:extLst>
            </p:cNvPr>
            <p:cNvSpPr/>
            <p:nvPr/>
          </p:nvSpPr>
          <p:spPr>
            <a:xfrm>
              <a:off x="5213403" y="391017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B95174E1-2C7E-4B38-89FA-AC0642957B50}"/>
                </a:ext>
              </a:extLst>
            </p:cNvPr>
            <p:cNvSpPr/>
            <p:nvPr/>
          </p:nvSpPr>
          <p:spPr>
            <a:xfrm>
              <a:off x="4046300" y="4399256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E610EEA0-82DD-4755-9181-6DE483B69B8B}"/>
                </a:ext>
              </a:extLst>
            </p:cNvPr>
            <p:cNvSpPr/>
            <p:nvPr/>
          </p:nvSpPr>
          <p:spPr>
            <a:xfrm>
              <a:off x="4083684" y="4437743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AB4BBC7B-0AAC-4BCA-8B64-40DC9C91FFDB}"/>
                </a:ext>
              </a:extLst>
            </p:cNvPr>
            <p:cNvSpPr/>
            <p:nvPr/>
          </p:nvSpPr>
          <p:spPr>
            <a:xfrm>
              <a:off x="4121750" y="447257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8" name="직사각형 407">
              <a:extLst>
                <a:ext uri="{FF2B5EF4-FFF2-40B4-BE49-F238E27FC236}">
                  <a16:creationId xmlns:a16="http://schemas.microsoft.com/office/drawing/2014/main" id="{3F1582C3-EAC7-4D9C-8602-C48DA2FD0B3B}"/>
                </a:ext>
              </a:extLst>
            </p:cNvPr>
            <p:cNvSpPr/>
            <p:nvPr/>
          </p:nvSpPr>
          <p:spPr>
            <a:xfrm>
              <a:off x="4460257" y="447257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1" name="직사각형 410">
              <a:extLst>
                <a:ext uri="{FF2B5EF4-FFF2-40B4-BE49-F238E27FC236}">
                  <a16:creationId xmlns:a16="http://schemas.microsoft.com/office/drawing/2014/main" id="{89FFEE4C-5CC6-4A48-A9E8-F576E348D067}"/>
                </a:ext>
              </a:extLst>
            </p:cNvPr>
            <p:cNvSpPr/>
            <p:nvPr/>
          </p:nvSpPr>
          <p:spPr>
            <a:xfrm>
              <a:off x="4836830" y="4437743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4" name="직사각형 413">
              <a:extLst>
                <a:ext uri="{FF2B5EF4-FFF2-40B4-BE49-F238E27FC236}">
                  <a16:creationId xmlns:a16="http://schemas.microsoft.com/office/drawing/2014/main" id="{955508B7-D148-4ADA-8F50-D76FB71BE0E6}"/>
                </a:ext>
              </a:extLst>
            </p:cNvPr>
            <p:cNvSpPr/>
            <p:nvPr/>
          </p:nvSpPr>
          <p:spPr>
            <a:xfrm>
              <a:off x="4874896" y="447257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42C17CEE-A225-4E83-B4D4-79D15B6AE233}"/>
                </a:ext>
              </a:extLst>
            </p:cNvPr>
            <p:cNvSpPr/>
            <p:nvPr/>
          </p:nvSpPr>
          <p:spPr>
            <a:xfrm>
              <a:off x="5213403" y="447257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C42CA998-2DFB-4639-9D67-D9A1E3B91176}"/>
                </a:ext>
              </a:extLst>
            </p:cNvPr>
            <p:cNvSpPr/>
            <p:nvPr/>
          </p:nvSpPr>
          <p:spPr>
            <a:xfrm>
              <a:off x="4046300" y="5039899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565018CE-EE1E-4438-B957-95070A801BD9}"/>
                </a:ext>
              </a:extLst>
            </p:cNvPr>
            <p:cNvSpPr/>
            <p:nvPr/>
          </p:nvSpPr>
          <p:spPr>
            <a:xfrm>
              <a:off x="4083684" y="5078386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AB0E6159-2CC3-4F74-A656-D70128B3AE55}"/>
                </a:ext>
              </a:extLst>
            </p:cNvPr>
            <p:cNvSpPr/>
            <p:nvPr/>
          </p:nvSpPr>
          <p:spPr>
            <a:xfrm>
              <a:off x="4121750" y="5113216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84DDE1F-0969-4F08-957C-19F5D7305E5A}"/>
                </a:ext>
              </a:extLst>
            </p:cNvPr>
            <p:cNvSpPr/>
            <p:nvPr/>
          </p:nvSpPr>
          <p:spPr>
            <a:xfrm>
              <a:off x="4460257" y="5113216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0867F5A6-2829-419C-BB5F-4161FAF982E9}"/>
                </a:ext>
              </a:extLst>
            </p:cNvPr>
            <p:cNvSpPr/>
            <p:nvPr/>
          </p:nvSpPr>
          <p:spPr>
            <a:xfrm>
              <a:off x="4836830" y="5078386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F3134A08-368C-4A86-90D7-2BED40C8B3EF}"/>
                </a:ext>
              </a:extLst>
            </p:cNvPr>
            <p:cNvSpPr/>
            <p:nvPr/>
          </p:nvSpPr>
          <p:spPr>
            <a:xfrm>
              <a:off x="4874896" y="5113216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5CF8220B-A918-4B33-80A3-74D13FD4CBC7}"/>
                </a:ext>
              </a:extLst>
            </p:cNvPr>
            <p:cNvSpPr/>
            <p:nvPr/>
          </p:nvSpPr>
          <p:spPr>
            <a:xfrm>
              <a:off x="5213403" y="5113216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3" name="직사각형 452">
              <a:extLst>
                <a:ext uri="{FF2B5EF4-FFF2-40B4-BE49-F238E27FC236}">
                  <a16:creationId xmlns:a16="http://schemas.microsoft.com/office/drawing/2014/main" id="{9C6DD03E-CF74-4C8C-BEBF-B34F498EBCD0}"/>
                </a:ext>
              </a:extLst>
            </p:cNvPr>
            <p:cNvSpPr/>
            <p:nvPr/>
          </p:nvSpPr>
          <p:spPr>
            <a:xfrm>
              <a:off x="4046300" y="5602296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6" name="직사각형 455">
              <a:extLst>
                <a:ext uri="{FF2B5EF4-FFF2-40B4-BE49-F238E27FC236}">
                  <a16:creationId xmlns:a16="http://schemas.microsoft.com/office/drawing/2014/main" id="{E2F5CC23-2C69-4E07-97EB-EE258E55C76F}"/>
                </a:ext>
              </a:extLst>
            </p:cNvPr>
            <p:cNvSpPr/>
            <p:nvPr/>
          </p:nvSpPr>
          <p:spPr>
            <a:xfrm>
              <a:off x="4083684" y="5640783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9" name="직사각형 458">
              <a:extLst>
                <a:ext uri="{FF2B5EF4-FFF2-40B4-BE49-F238E27FC236}">
                  <a16:creationId xmlns:a16="http://schemas.microsoft.com/office/drawing/2014/main" id="{A6F636C7-CC06-46AD-B3F3-35153B796E2B}"/>
                </a:ext>
              </a:extLst>
            </p:cNvPr>
            <p:cNvSpPr/>
            <p:nvPr/>
          </p:nvSpPr>
          <p:spPr>
            <a:xfrm>
              <a:off x="4121750" y="567561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2" name="직사각형 461">
              <a:extLst>
                <a:ext uri="{FF2B5EF4-FFF2-40B4-BE49-F238E27FC236}">
                  <a16:creationId xmlns:a16="http://schemas.microsoft.com/office/drawing/2014/main" id="{640BB1BB-2ADC-4AFC-90A9-8A84E9D84E2B}"/>
                </a:ext>
              </a:extLst>
            </p:cNvPr>
            <p:cNvSpPr/>
            <p:nvPr/>
          </p:nvSpPr>
          <p:spPr>
            <a:xfrm>
              <a:off x="4460257" y="567561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5" name="직사각형 464">
              <a:extLst>
                <a:ext uri="{FF2B5EF4-FFF2-40B4-BE49-F238E27FC236}">
                  <a16:creationId xmlns:a16="http://schemas.microsoft.com/office/drawing/2014/main" id="{B20487C4-6F6B-4DF0-B4A6-109E17C9907D}"/>
                </a:ext>
              </a:extLst>
            </p:cNvPr>
            <p:cNvSpPr/>
            <p:nvPr/>
          </p:nvSpPr>
          <p:spPr>
            <a:xfrm>
              <a:off x="4836830" y="5640783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8" name="직사각형 467">
              <a:extLst>
                <a:ext uri="{FF2B5EF4-FFF2-40B4-BE49-F238E27FC236}">
                  <a16:creationId xmlns:a16="http://schemas.microsoft.com/office/drawing/2014/main" id="{41AEB929-B561-43C7-AFB4-1308F9A08CA5}"/>
                </a:ext>
              </a:extLst>
            </p:cNvPr>
            <p:cNvSpPr/>
            <p:nvPr/>
          </p:nvSpPr>
          <p:spPr>
            <a:xfrm>
              <a:off x="4874896" y="567561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1" name="직사각형 470">
              <a:extLst>
                <a:ext uri="{FF2B5EF4-FFF2-40B4-BE49-F238E27FC236}">
                  <a16:creationId xmlns:a16="http://schemas.microsoft.com/office/drawing/2014/main" id="{D9CC0373-C5C6-4571-9063-F812A76352D5}"/>
                </a:ext>
              </a:extLst>
            </p:cNvPr>
            <p:cNvSpPr/>
            <p:nvPr/>
          </p:nvSpPr>
          <p:spPr>
            <a:xfrm>
              <a:off x="5213403" y="567561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7" name="직사각형 476">
              <a:extLst>
                <a:ext uri="{FF2B5EF4-FFF2-40B4-BE49-F238E27FC236}">
                  <a16:creationId xmlns:a16="http://schemas.microsoft.com/office/drawing/2014/main" id="{55D88C24-D9DF-4578-9BAB-5AB212852380}"/>
                </a:ext>
              </a:extLst>
            </p:cNvPr>
            <p:cNvSpPr/>
            <p:nvPr/>
          </p:nvSpPr>
          <p:spPr>
            <a:xfrm>
              <a:off x="4046300" y="6164692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0" name="직사각형 479">
              <a:extLst>
                <a:ext uri="{FF2B5EF4-FFF2-40B4-BE49-F238E27FC236}">
                  <a16:creationId xmlns:a16="http://schemas.microsoft.com/office/drawing/2014/main" id="{B3E73057-17AC-4B35-B060-DB3AC7C5A76A}"/>
                </a:ext>
              </a:extLst>
            </p:cNvPr>
            <p:cNvSpPr/>
            <p:nvPr/>
          </p:nvSpPr>
          <p:spPr>
            <a:xfrm>
              <a:off x="4083684" y="6203179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61F1202B-B084-43A3-9840-27F8217A3483}"/>
                </a:ext>
              </a:extLst>
            </p:cNvPr>
            <p:cNvSpPr/>
            <p:nvPr/>
          </p:nvSpPr>
          <p:spPr>
            <a:xfrm>
              <a:off x="4121750" y="6238009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74451C1E-51C5-495E-ADE5-70B88D59CDAA}"/>
                </a:ext>
              </a:extLst>
            </p:cNvPr>
            <p:cNvSpPr/>
            <p:nvPr/>
          </p:nvSpPr>
          <p:spPr>
            <a:xfrm>
              <a:off x="4460257" y="6238009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0088B727-8FCA-45C5-885E-B2BCEC09D043}"/>
                </a:ext>
              </a:extLst>
            </p:cNvPr>
            <p:cNvSpPr/>
            <p:nvPr/>
          </p:nvSpPr>
          <p:spPr>
            <a:xfrm>
              <a:off x="4836830" y="6203179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B7C758C3-7775-4D66-AD3D-09645CD91124}"/>
                </a:ext>
              </a:extLst>
            </p:cNvPr>
            <p:cNvSpPr/>
            <p:nvPr/>
          </p:nvSpPr>
          <p:spPr>
            <a:xfrm>
              <a:off x="4874896" y="6238009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B9B9242A-CECB-4E49-BC67-DD043EA0F8F0}"/>
                </a:ext>
              </a:extLst>
            </p:cNvPr>
            <p:cNvSpPr/>
            <p:nvPr/>
          </p:nvSpPr>
          <p:spPr>
            <a:xfrm>
              <a:off x="5213403" y="6238009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92" name="그룹 491">
            <a:extLst>
              <a:ext uri="{FF2B5EF4-FFF2-40B4-BE49-F238E27FC236}">
                <a16:creationId xmlns:a16="http://schemas.microsoft.com/office/drawing/2014/main" id="{B7F8F48F-9D27-4655-BE9A-10FDB8769A7A}"/>
              </a:ext>
            </a:extLst>
          </p:cNvPr>
          <p:cNvGrpSpPr/>
          <p:nvPr/>
        </p:nvGrpSpPr>
        <p:grpSpPr>
          <a:xfrm>
            <a:off x="5627360" y="1509027"/>
            <a:ext cx="1581060" cy="5140807"/>
            <a:chOff x="4046300" y="1509027"/>
            <a:chExt cx="1581060" cy="5140807"/>
          </a:xfrm>
        </p:grpSpPr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3F9D74D8-77FD-448A-B258-BB96FA93FC61}"/>
                </a:ext>
              </a:extLst>
            </p:cNvPr>
            <p:cNvSpPr/>
            <p:nvPr/>
          </p:nvSpPr>
          <p:spPr>
            <a:xfrm>
              <a:off x="4046300" y="1509027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E09BBE5B-C11F-4C55-A9BA-1B1256E3CBBD}"/>
                </a:ext>
              </a:extLst>
            </p:cNvPr>
            <p:cNvSpPr/>
            <p:nvPr/>
          </p:nvSpPr>
          <p:spPr>
            <a:xfrm>
              <a:off x="4083684" y="1547514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F58CF34D-836A-4D0C-97C6-0E31ADEF339D}"/>
                </a:ext>
              </a:extLst>
            </p:cNvPr>
            <p:cNvSpPr/>
            <p:nvPr/>
          </p:nvSpPr>
          <p:spPr>
            <a:xfrm>
              <a:off x="4121750" y="1582344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D9E55154-CD0F-4D51-878D-CD8390A7E6E2}"/>
                </a:ext>
              </a:extLst>
            </p:cNvPr>
            <p:cNvSpPr/>
            <p:nvPr/>
          </p:nvSpPr>
          <p:spPr>
            <a:xfrm>
              <a:off x="4460257" y="1582344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6B355743-A902-41EE-8724-A2B027E98CA8}"/>
                </a:ext>
              </a:extLst>
            </p:cNvPr>
            <p:cNvSpPr/>
            <p:nvPr/>
          </p:nvSpPr>
          <p:spPr>
            <a:xfrm>
              <a:off x="4836830" y="1547514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579FE334-1E0E-4B7A-8A81-29A7720EE301}"/>
                </a:ext>
              </a:extLst>
            </p:cNvPr>
            <p:cNvSpPr/>
            <p:nvPr/>
          </p:nvSpPr>
          <p:spPr>
            <a:xfrm>
              <a:off x="4874896" y="1582344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27F691BF-BFAC-47A2-AE34-9749B7E0D91A}"/>
                </a:ext>
              </a:extLst>
            </p:cNvPr>
            <p:cNvSpPr/>
            <p:nvPr/>
          </p:nvSpPr>
          <p:spPr>
            <a:xfrm>
              <a:off x="5213403" y="1582344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D2D98C66-B391-45F9-816C-4FBDB3058698}"/>
                </a:ext>
              </a:extLst>
            </p:cNvPr>
            <p:cNvSpPr/>
            <p:nvPr/>
          </p:nvSpPr>
          <p:spPr>
            <a:xfrm>
              <a:off x="4046300" y="2071424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F1F189B9-0458-4757-8ED7-0E71FAABEFD5}"/>
                </a:ext>
              </a:extLst>
            </p:cNvPr>
            <p:cNvSpPr/>
            <p:nvPr/>
          </p:nvSpPr>
          <p:spPr>
            <a:xfrm>
              <a:off x="4083684" y="2109911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5DA0E236-2365-4C31-986B-0C58EFABF26F}"/>
                </a:ext>
              </a:extLst>
            </p:cNvPr>
            <p:cNvSpPr/>
            <p:nvPr/>
          </p:nvSpPr>
          <p:spPr>
            <a:xfrm>
              <a:off x="4121750" y="2144741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0399F1C7-91F6-4A7B-A00C-767257B51CD5}"/>
                </a:ext>
              </a:extLst>
            </p:cNvPr>
            <p:cNvSpPr/>
            <p:nvPr/>
          </p:nvSpPr>
          <p:spPr>
            <a:xfrm>
              <a:off x="4460257" y="2144741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7FF2F5FA-6FE1-4B7C-83E0-2D8FD37710E8}"/>
                </a:ext>
              </a:extLst>
            </p:cNvPr>
            <p:cNvSpPr/>
            <p:nvPr/>
          </p:nvSpPr>
          <p:spPr>
            <a:xfrm>
              <a:off x="4836830" y="2109911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61A71E16-288E-4930-AE75-BF18B0CA7019}"/>
                </a:ext>
              </a:extLst>
            </p:cNvPr>
            <p:cNvSpPr/>
            <p:nvPr/>
          </p:nvSpPr>
          <p:spPr>
            <a:xfrm>
              <a:off x="4874896" y="2144741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074CEA3C-1BA3-47D5-A3B2-AD8BEEE416A7}"/>
                </a:ext>
              </a:extLst>
            </p:cNvPr>
            <p:cNvSpPr/>
            <p:nvPr/>
          </p:nvSpPr>
          <p:spPr>
            <a:xfrm>
              <a:off x="5213403" y="2144741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45167C64-3152-4E4B-ACB4-FE8E665D5D9E}"/>
                </a:ext>
              </a:extLst>
            </p:cNvPr>
            <p:cNvSpPr/>
            <p:nvPr/>
          </p:nvSpPr>
          <p:spPr>
            <a:xfrm>
              <a:off x="4046300" y="2633820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331A3E8F-7AAD-43B0-B68C-7B4B5E29CA34}"/>
                </a:ext>
              </a:extLst>
            </p:cNvPr>
            <p:cNvSpPr/>
            <p:nvPr/>
          </p:nvSpPr>
          <p:spPr>
            <a:xfrm>
              <a:off x="4083684" y="2672307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A347C3EC-27FD-46C0-96EE-1341077BDE1E}"/>
                </a:ext>
              </a:extLst>
            </p:cNvPr>
            <p:cNvSpPr/>
            <p:nvPr/>
          </p:nvSpPr>
          <p:spPr>
            <a:xfrm>
              <a:off x="4121750" y="270713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27C6C6B7-233F-4E65-95FF-7A2BB2F31F38}"/>
                </a:ext>
              </a:extLst>
            </p:cNvPr>
            <p:cNvSpPr/>
            <p:nvPr/>
          </p:nvSpPr>
          <p:spPr>
            <a:xfrm>
              <a:off x="4460257" y="270713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A5A21497-2277-47A4-8322-F1AC5C339394}"/>
                </a:ext>
              </a:extLst>
            </p:cNvPr>
            <p:cNvSpPr/>
            <p:nvPr/>
          </p:nvSpPr>
          <p:spPr>
            <a:xfrm>
              <a:off x="4836830" y="2672307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E29ABF86-5237-4AB9-8DBA-BECC8373035F}"/>
                </a:ext>
              </a:extLst>
            </p:cNvPr>
            <p:cNvSpPr/>
            <p:nvPr/>
          </p:nvSpPr>
          <p:spPr>
            <a:xfrm>
              <a:off x="4874896" y="270713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8E91A0F7-B4AA-4191-A80B-FD88B2166449}"/>
                </a:ext>
              </a:extLst>
            </p:cNvPr>
            <p:cNvSpPr/>
            <p:nvPr/>
          </p:nvSpPr>
          <p:spPr>
            <a:xfrm>
              <a:off x="5213403" y="270713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287C9B3-B1B6-4795-90CC-A0E165DF91F4}"/>
                </a:ext>
              </a:extLst>
            </p:cNvPr>
            <p:cNvSpPr/>
            <p:nvPr/>
          </p:nvSpPr>
          <p:spPr>
            <a:xfrm>
              <a:off x="4046300" y="3274463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D21AE4B1-0276-4FE8-B910-47B7ABEB6EDD}"/>
                </a:ext>
              </a:extLst>
            </p:cNvPr>
            <p:cNvSpPr/>
            <p:nvPr/>
          </p:nvSpPr>
          <p:spPr>
            <a:xfrm>
              <a:off x="4083684" y="3312950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E7E40E09-BFB5-458B-933B-110FC2B5204A}"/>
                </a:ext>
              </a:extLst>
            </p:cNvPr>
            <p:cNvSpPr/>
            <p:nvPr/>
          </p:nvSpPr>
          <p:spPr>
            <a:xfrm>
              <a:off x="4121750" y="3347780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7E9CB027-7F52-479B-9DB2-C3AB015D120A}"/>
                </a:ext>
              </a:extLst>
            </p:cNvPr>
            <p:cNvSpPr/>
            <p:nvPr/>
          </p:nvSpPr>
          <p:spPr>
            <a:xfrm>
              <a:off x="4460257" y="3347780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650444EE-E193-461E-9A5A-AECE325800C1}"/>
                </a:ext>
              </a:extLst>
            </p:cNvPr>
            <p:cNvSpPr/>
            <p:nvPr/>
          </p:nvSpPr>
          <p:spPr>
            <a:xfrm>
              <a:off x="4836830" y="3312950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9" name="직사각형 518">
              <a:extLst>
                <a:ext uri="{FF2B5EF4-FFF2-40B4-BE49-F238E27FC236}">
                  <a16:creationId xmlns:a16="http://schemas.microsoft.com/office/drawing/2014/main" id="{AC10C5E1-3D50-4988-BB41-2CDA149DB0B9}"/>
                </a:ext>
              </a:extLst>
            </p:cNvPr>
            <p:cNvSpPr/>
            <p:nvPr/>
          </p:nvSpPr>
          <p:spPr>
            <a:xfrm>
              <a:off x="4874896" y="3347780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AC160697-9183-4E5A-9991-CCF545905460}"/>
                </a:ext>
              </a:extLst>
            </p:cNvPr>
            <p:cNvSpPr/>
            <p:nvPr/>
          </p:nvSpPr>
          <p:spPr>
            <a:xfrm>
              <a:off x="5213403" y="3347780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1" name="직사각형 520">
              <a:extLst>
                <a:ext uri="{FF2B5EF4-FFF2-40B4-BE49-F238E27FC236}">
                  <a16:creationId xmlns:a16="http://schemas.microsoft.com/office/drawing/2014/main" id="{2477B3E1-8498-4671-984F-557FEB0F4A2B}"/>
                </a:ext>
              </a:extLst>
            </p:cNvPr>
            <p:cNvSpPr/>
            <p:nvPr/>
          </p:nvSpPr>
          <p:spPr>
            <a:xfrm>
              <a:off x="4046300" y="3836860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2" name="직사각형 521">
              <a:extLst>
                <a:ext uri="{FF2B5EF4-FFF2-40B4-BE49-F238E27FC236}">
                  <a16:creationId xmlns:a16="http://schemas.microsoft.com/office/drawing/2014/main" id="{9AC27E8A-EC62-45DD-AC0E-10B27FFB382D}"/>
                </a:ext>
              </a:extLst>
            </p:cNvPr>
            <p:cNvSpPr/>
            <p:nvPr/>
          </p:nvSpPr>
          <p:spPr>
            <a:xfrm>
              <a:off x="4083684" y="3875347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0C1DF8B2-3B09-4368-AE7C-CC8D2FA525CD}"/>
                </a:ext>
              </a:extLst>
            </p:cNvPr>
            <p:cNvSpPr/>
            <p:nvPr/>
          </p:nvSpPr>
          <p:spPr>
            <a:xfrm>
              <a:off x="4121750" y="391017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D3577680-45F1-4A5C-81BD-2A710AADF4E9}"/>
                </a:ext>
              </a:extLst>
            </p:cNvPr>
            <p:cNvSpPr/>
            <p:nvPr/>
          </p:nvSpPr>
          <p:spPr>
            <a:xfrm>
              <a:off x="4460257" y="391017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25DE93E2-A041-444A-B685-BF614FCF073C}"/>
                </a:ext>
              </a:extLst>
            </p:cNvPr>
            <p:cNvSpPr/>
            <p:nvPr/>
          </p:nvSpPr>
          <p:spPr>
            <a:xfrm>
              <a:off x="4836830" y="3875347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D4C24774-03D7-42FB-A0B4-4EB7403E5F24}"/>
                </a:ext>
              </a:extLst>
            </p:cNvPr>
            <p:cNvSpPr/>
            <p:nvPr/>
          </p:nvSpPr>
          <p:spPr>
            <a:xfrm>
              <a:off x="4874896" y="391017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56405DDB-1440-4785-93FF-33FE1808B5B6}"/>
                </a:ext>
              </a:extLst>
            </p:cNvPr>
            <p:cNvSpPr/>
            <p:nvPr/>
          </p:nvSpPr>
          <p:spPr>
            <a:xfrm>
              <a:off x="5213403" y="391017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D31F6842-0BA5-4F3A-9BED-23D63735E85A}"/>
                </a:ext>
              </a:extLst>
            </p:cNvPr>
            <p:cNvSpPr/>
            <p:nvPr/>
          </p:nvSpPr>
          <p:spPr>
            <a:xfrm>
              <a:off x="4046300" y="4399256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1319087C-B998-4918-94CC-05D7838EE99E}"/>
                </a:ext>
              </a:extLst>
            </p:cNvPr>
            <p:cNvSpPr/>
            <p:nvPr/>
          </p:nvSpPr>
          <p:spPr>
            <a:xfrm>
              <a:off x="4083684" y="4437743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084C8EAF-470E-4703-9110-5DDE3DDBF94F}"/>
                </a:ext>
              </a:extLst>
            </p:cNvPr>
            <p:cNvSpPr/>
            <p:nvPr/>
          </p:nvSpPr>
          <p:spPr>
            <a:xfrm>
              <a:off x="4121750" y="447257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FA8ADD4B-9A87-41DA-A97C-E88771B7B093}"/>
                </a:ext>
              </a:extLst>
            </p:cNvPr>
            <p:cNvSpPr/>
            <p:nvPr/>
          </p:nvSpPr>
          <p:spPr>
            <a:xfrm>
              <a:off x="4460257" y="447257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885CEC2E-5F3C-4BBE-B64E-31DC6D3A66FA}"/>
                </a:ext>
              </a:extLst>
            </p:cNvPr>
            <p:cNvSpPr/>
            <p:nvPr/>
          </p:nvSpPr>
          <p:spPr>
            <a:xfrm>
              <a:off x="4836830" y="4437743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D8B7CF46-B16B-4C56-9192-A7382763A06F}"/>
                </a:ext>
              </a:extLst>
            </p:cNvPr>
            <p:cNvSpPr/>
            <p:nvPr/>
          </p:nvSpPr>
          <p:spPr>
            <a:xfrm>
              <a:off x="4874896" y="447257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23F053BC-13B0-42AB-AB05-8EA2FABB1734}"/>
                </a:ext>
              </a:extLst>
            </p:cNvPr>
            <p:cNvSpPr/>
            <p:nvPr/>
          </p:nvSpPr>
          <p:spPr>
            <a:xfrm>
              <a:off x="5213403" y="447257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F1B65040-6867-4B0E-910E-7AB6969088B5}"/>
                </a:ext>
              </a:extLst>
            </p:cNvPr>
            <p:cNvSpPr/>
            <p:nvPr/>
          </p:nvSpPr>
          <p:spPr>
            <a:xfrm>
              <a:off x="4046300" y="5039899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D77739EF-CEA4-4291-B051-117E22E37D1B}"/>
                </a:ext>
              </a:extLst>
            </p:cNvPr>
            <p:cNvSpPr/>
            <p:nvPr/>
          </p:nvSpPr>
          <p:spPr>
            <a:xfrm>
              <a:off x="4083684" y="5078386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CD36908-A737-4E1F-B336-D79BB448E4CB}"/>
                </a:ext>
              </a:extLst>
            </p:cNvPr>
            <p:cNvSpPr/>
            <p:nvPr/>
          </p:nvSpPr>
          <p:spPr>
            <a:xfrm>
              <a:off x="4121750" y="5113216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BF6143F9-A9A7-451E-895F-CE06AE24F016}"/>
                </a:ext>
              </a:extLst>
            </p:cNvPr>
            <p:cNvSpPr/>
            <p:nvPr/>
          </p:nvSpPr>
          <p:spPr>
            <a:xfrm>
              <a:off x="4460257" y="5113216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4126B387-2417-4293-981C-386E9E7920FC}"/>
                </a:ext>
              </a:extLst>
            </p:cNvPr>
            <p:cNvSpPr/>
            <p:nvPr/>
          </p:nvSpPr>
          <p:spPr>
            <a:xfrm>
              <a:off x="4836830" y="5078386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95FAF553-8AE9-4656-AE8F-444836949C23}"/>
                </a:ext>
              </a:extLst>
            </p:cNvPr>
            <p:cNvSpPr/>
            <p:nvPr/>
          </p:nvSpPr>
          <p:spPr>
            <a:xfrm>
              <a:off x="4874896" y="5113216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17B9ABB8-7AC4-4704-95AE-93CE453C5CE7}"/>
                </a:ext>
              </a:extLst>
            </p:cNvPr>
            <p:cNvSpPr/>
            <p:nvPr/>
          </p:nvSpPr>
          <p:spPr>
            <a:xfrm>
              <a:off x="5213403" y="5113216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DD644318-2FE5-4787-962C-9CE8C42F1446}"/>
                </a:ext>
              </a:extLst>
            </p:cNvPr>
            <p:cNvSpPr/>
            <p:nvPr/>
          </p:nvSpPr>
          <p:spPr>
            <a:xfrm>
              <a:off x="4046300" y="5602296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F6CAB232-79A0-420F-908F-F09D2BE95E6F}"/>
                </a:ext>
              </a:extLst>
            </p:cNvPr>
            <p:cNvSpPr/>
            <p:nvPr/>
          </p:nvSpPr>
          <p:spPr>
            <a:xfrm>
              <a:off x="4083684" y="5640783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FC604DDD-0CD4-43AF-8FA8-0E466A025551}"/>
                </a:ext>
              </a:extLst>
            </p:cNvPr>
            <p:cNvSpPr/>
            <p:nvPr/>
          </p:nvSpPr>
          <p:spPr>
            <a:xfrm>
              <a:off x="4121750" y="567561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27BB1A60-8400-4BCC-ABEE-44C7AFF726CC}"/>
                </a:ext>
              </a:extLst>
            </p:cNvPr>
            <p:cNvSpPr/>
            <p:nvPr/>
          </p:nvSpPr>
          <p:spPr>
            <a:xfrm>
              <a:off x="4460257" y="567561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384A5A7-A55F-4A29-B5E4-AEE5CAEFD3FD}"/>
                </a:ext>
              </a:extLst>
            </p:cNvPr>
            <p:cNvSpPr/>
            <p:nvPr/>
          </p:nvSpPr>
          <p:spPr>
            <a:xfrm>
              <a:off x="4836830" y="5640783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21664B8B-2D52-4376-8156-EF2F214F5DF6}"/>
                </a:ext>
              </a:extLst>
            </p:cNvPr>
            <p:cNvSpPr/>
            <p:nvPr/>
          </p:nvSpPr>
          <p:spPr>
            <a:xfrm>
              <a:off x="4874896" y="567561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0FF02DB1-D9B4-49FB-AA6B-C22050D9578C}"/>
                </a:ext>
              </a:extLst>
            </p:cNvPr>
            <p:cNvSpPr/>
            <p:nvPr/>
          </p:nvSpPr>
          <p:spPr>
            <a:xfrm>
              <a:off x="5213403" y="567561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F779D723-6B98-46D8-986A-874AF709E355}"/>
                </a:ext>
              </a:extLst>
            </p:cNvPr>
            <p:cNvSpPr/>
            <p:nvPr/>
          </p:nvSpPr>
          <p:spPr>
            <a:xfrm>
              <a:off x="4046300" y="6164692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B4E2E7C6-F9E9-44CA-BDFC-B9D590579475}"/>
                </a:ext>
              </a:extLst>
            </p:cNvPr>
            <p:cNvSpPr/>
            <p:nvPr/>
          </p:nvSpPr>
          <p:spPr>
            <a:xfrm>
              <a:off x="4083684" y="6203179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E92222AE-D97F-417E-AA94-55072B465B47}"/>
                </a:ext>
              </a:extLst>
            </p:cNvPr>
            <p:cNvSpPr/>
            <p:nvPr/>
          </p:nvSpPr>
          <p:spPr>
            <a:xfrm>
              <a:off x="4121750" y="6238009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084EC33A-8E14-4280-A31D-726990A26AC3}"/>
                </a:ext>
              </a:extLst>
            </p:cNvPr>
            <p:cNvSpPr/>
            <p:nvPr/>
          </p:nvSpPr>
          <p:spPr>
            <a:xfrm>
              <a:off x="4460257" y="6238009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F7944066-5D9B-40C5-9F24-69EDC4F8D268}"/>
                </a:ext>
              </a:extLst>
            </p:cNvPr>
            <p:cNvSpPr/>
            <p:nvPr/>
          </p:nvSpPr>
          <p:spPr>
            <a:xfrm>
              <a:off x="4836830" y="6203179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9D9FF23C-59D3-4814-B1E3-B7FD3BD2245A}"/>
                </a:ext>
              </a:extLst>
            </p:cNvPr>
            <p:cNvSpPr/>
            <p:nvPr/>
          </p:nvSpPr>
          <p:spPr>
            <a:xfrm>
              <a:off x="4874896" y="6238009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A7C2CAD6-561A-488E-8AAC-0106AE2EC4AA}"/>
                </a:ext>
              </a:extLst>
            </p:cNvPr>
            <p:cNvSpPr/>
            <p:nvPr/>
          </p:nvSpPr>
          <p:spPr>
            <a:xfrm>
              <a:off x="5213403" y="6238009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75838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Box 265">
            <a:extLst>
              <a:ext uri="{FF2B5EF4-FFF2-40B4-BE49-F238E27FC236}">
                <a16:creationId xmlns:a16="http://schemas.microsoft.com/office/drawing/2014/main" id="{5DA3C34E-E951-4C82-9CAF-041AED28138A}"/>
              </a:ext>
            </a:extLst>
          </p:cNvPr>
          <p:cNvSpPr txBox="1"/>
          <p:nvPr/>
        </p:nvSpPr>
        <p:spPr>
          <a:xfrm>
            <a:off x="2944005" y="733765"/>
            <a:ext cx="25827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(1,3,3,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 =&gt;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9C922C5-7505-4E41-81E1-6A56688031F1}"/>
              </a:ext>
            </a:extLst>
          </p:cNvPr>
          <p:cNvCxnSpPr>
            <a:cxnSpLocks/>
          </p:cNvCxnSpPr>
          <p:nvPr/>
        </p:nvCxnSpPr>
        <p:spPr>
          <a:xfrm flipH="1">
            <a:off x="3497703" y="1015247"/>
            <a:ext cx="539095" cy="1891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7" name="직선 화살표 연결선 656">
            <a:extLst>
              <a:ext uri="{FF2B5EF4-FFF2-40B4-BE49-F238E27FC236}">
                <a16:creationId xmlns:a16="http://schemas.microsoft.com/office/drawing/2014/main" id="{6FF400EB-03B0-4EB0-B320-FD9B909F4656}"/>
              </a:ext>
            </a:extLst>
          </p:cNvPr>
          <p:cNvCxnSpPr>
            <a:cxnSpLocks/>
          </p:cNvCxnSpPr>
          <p:nvPr/>
        </p:nvCxnSpPr>
        <p:spPr>
          <a:xfrm flipH="1">
            <a:off x="3842953" y="1022115"/>
            <a:ext cx="539095" cy="1891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직선 화살표 연결선 657">
            <a:extLst>
              <a:ext uri="{FF2B5EF4-FFF2-40B4-BE49-F238E27FC236}">
                <a16:creationId xmlns:a16="http://schemas.microsoft.com/office/drawing/2014/main" id="{BBBC5211-62A5-4F35-815B-06933265DB20}"/>
              </a:ext>
            </a:extLst>
          </p:cNvPr>
          <p:cNvCxnSpPr>
            <a:cxnSpLocks/>
          </p:cNvCxnSpPr>
          <p:nvPr/>
        </p:nvCxnSpPr>
        <p:spPr>
          <a:xfrm flipH="1">
            <a:off x="4112500" y="1022115"/>
            <a:ext cx="539095" cy="1891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9" name="직선 화살표 연결선 658">
            <a:extLst>
              <a:ext uri="{FF2B5EF4-FFF2-40B4-BE49-F238E27FC236}">
                <a16:creationId xmlns:a16="http://schemas.microsoft.com/office/drawing/2014/main" id="{E8A2CBD5-C3AB-4949-9E93-B46089C1C3E3}"/>
              </a:ext>
            </a:extLst>
          </p:cNvPr>
          <p:cNvCxnSpPr>
            <a:cxnSpLocks/>
          </p:cNvCxnSpPr>
          <p:nvPr/>
        </p:nvCxnSpPr>
        <p:spPr>
          <a:xfrm>
            <a:off x="3566142" y="1022115"/>
            <a:ext cx="740203" cy="1360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0" name="직선 화살표 연결선 659">
            <a:extLst>
              <a:ext uri="{FF2B5EF4-FFF2-40B4-BE49-F238E27FC236}">
                <a16:creationId xmlns:a16="http://schemas.microsoft.com/office/drawing/2014/main" id="{A4DBC09F-3B33-4213-8FBD-95A19159EACB}"/>
              </a:ext>
            </a:extLst>
          </p:cNvPr>
          <p:cNvCxnSpPr>
            <a:cxnSpLocks/>
          </p:cNvCxnSpPr>
          <p:nvPr/>
        </p:nvCxnSpPr>
        <p:spPr>
          <a:xfrm>
            <a:off x="3951535" y="1041567"/>
            <a:ext cx="740203" cy="1360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12FB969-0321-467E-8A94-700DD2E250E9}"/>
              </a:ext>
            </a:extLst>
          </p:cNvPr>
          <p:cNvSpPr/>
          <p:nvPr/>
        </p:nvSpPr>
        <p:spPr>
          <a:xfrm>
            <a:off x="4499717" y="3686374"/>
            <a:ext cx="288945" cy="41011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9222A424-1341-484F-B911-735BCDCFAFEF}"/>
              </a:ext>
            </a:extLst>
          </p:cNvPr>
          <p:cNvSpPr/>
          <p:nvPr/>
        </p:nvSpPr>
        <p:spPr>
          <a:xfrm>
            <a:off x="686729" y="1422332"/>
            <a:ext cx="3406421" cy="538174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8A4CEA76-06C4-40A5-8289-709CCE6CCED6}"/>
              </a:ext>
            </a:extLst>
          </p:cNvPr>
          <p:cNvSpPr/>
          <p:nvPr/>
        </p:nvSpPr>
        <p:spPr>
          <a:xfrm>
            <a:off x="725105" y="1464583"/>
            <a:ext cx="3325183" cy="17654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08D7FDF8-58C8-48D7-BC03-C8C28ABD5800}"/>
              </a:ext>
            </a:extLst>
          </p:cNvPr>
          <p:cNvSpPr/>
          <p:nvPr/>
        </p:nvSpPr>
        <p:spPr>
          <a:xfrm>
            <a:off x="763172" y="1500658"/>
            <a:ext cx="3244254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81809BC3-30F4-4662-B4A8-D690A5D702FD}"/>
              </a:ext>
            </a:extLst>
          </p:cNvPr>
          <p:cNvSpPr/>
          <p:nvPr/>
        </p:nvSpPr>
        <p:spPr>
          <a:xfrm>
            <a:off x="763172" y="2063054"/>
            <a:ext cx="3244254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C45C5D84-AF99-4A1D-AB98-34AB3C75DF05}"/>
              </a:ext>
            </a:extLst>
          </p:cNvPr>
          <p:cNvSpPr/>
          <p:nvPr/>
        </p:nvSpPr>
        <p:spPr>
          <a:xfrm>
            <a:off x="763172" y="2625450"/>
            <a:ext cx="3244254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F5E777CE-E5FC-4D65-87DE-7831B821E401}"/>
              </a:ext>
            </a:extLst>
          </p:cNvPr>
          <p:cNvSpPr/>
          <p:nvPr/>
        </p:nvSpPr>
        <p:spPr>
          <a:xfrm>
            <a:off x="725105" y="3230019"/>
            <a:ext cx="3325183" cy="17654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C0A5A312-8EB3-4DD4-8EEC-BD4B52771A67}"/>
              </a:ext>
            </a:extLst>
          </p:cNvPr>
          <p:cNvSpPr/>
          <p:nvPr/>
        </p:nvSpPr>
        <p:spPr>
          <a:xfrm>
            <a:off x="763172" y="3266094"/>
            <a:ext cx="3244254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3C8D265E-BA69-4C96-B6B1-A3F92D60815A}"/>
              </a:ext>
            </a:extLst>
          </p:cNvPr>
          <p:cNvSpPr/>
          <p:nvPr/>
        </p:nvSpPr>
        <p:spPr>
          <a:xfrm>
            <a:off x="763172" y="3828490"/>
            <a:ext cx="3244254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62F11BF-2B70-4DD9-8499-7CE24CB720B6}"/>
              </a:ext>
            </a:extLst>
          </p:cNvPr>
          <p:cNvSpPr/>
          <p:nvPr/>
        </p:nvSpPr>
        <p:spPr>
          <a:xfrm>
            <a:off x="763172" y="4390886"/>
            <a:ext cx="3244254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5CCCAE4E-6B90-4A4D-96C4-0F2B4D769B95}"/>
              </a:ext>
            </a:extLst>
          </p:cNvPr>
          <p:cNvSpPr/>
          <p:nvPr/>
        </p:nvSpPr>
        <p:spPr>
          <a:xfrm>
            <a:off x="725105" y="4995455"/>
            <a:ext cx="3325183" cy="17654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DA81CD64-67F7-4DF4-A54A-C6D4A6AAF311}"/>
              </a:ext>
            </a:extLst>
          </p:cNvPr>
          <p:cNvSpPr/>
          <p:nvPr/>
        </p:nvSpPr>
        <p:spPr>
          <a:xfrm>
            <a:off x="763172" y="5031530"/>
            <a:ext cx="3244254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130AA4A5-6643-4EAE-979D-DC0D5B8E0BEA}"/>
              </a:ext>
            </a:extLst>
          </p:cNvPr>
          <p:cNvSpPr/>
          <p:nvPr/>
        </p:nvSpPr>
        <p:spPr>
          <a:xfrm>
            <a:off x="763172" y="5593926"/>
            <a:ext cx="3244254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CCD8B990-83E3-410E-A1D9-487B129B7474}"/>
              </a:ext>
            </a:extLst>
          </p:cNvPr>
          <p:cNvSpPr/>
          <p:nvPr/>
        </p:nvSpPr>
        <p:spPr>
          <a:xfrm>
            <a:off x="763172" y="6156322"/>
            <a:ext cx="3244254" cy="56231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A720951C-4572-438B-8D79-D6B1FEFE0F2E}"/>
              </a:ext>
            </a:extLst>
          </p:cNvPr>
          <p:cNvGrpSpPr/>
          <p:nvPr/>
        </p:nvGrpSpPr>
        <p:grpSpPr>
          <a:xfrm>
            <a:off x="802819" y="1539246"/>
            <a:ext cx="1581060" cy="5140807"/>
            <a:chOff x="4046300" y="1509027"/>
            <a:chExt cx="1581060" cy="5140807"/>
          </a:xfrm>
        </p:grpSpPr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EBC5864-BDC4-410C-BDE8-4C2E853B8A58}"/>
                </a:ext>
              </a:extLst>
            </p:cNvPr>
            <p:cNvSpPr/>
            <p:nvPr/>
          </p:nvSpPr>
          <p:spPr>
            <a:xfrm>
              <a:off x="4046300" y="1509027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41163B72-E560-414B-988A-F2EA3044ACC4}"/>
                </a:ext>
              </a:extLst>
            </p:cNvPr>
            <p:cNvSpPr/>
            <p:nvPr/>
          </p:nvSpPr>
          <p:spPr>
            <a:xfrm>
              <a:off x="4083684" y="1547514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6D1AD76B-B31A-464F-B235-A7CEE600D73F}"/>
                </a:ext>
              </a:extLst>
            </p:cNvPr>
            <p:cNvSpPr/>
            <p:nvPr/>
          </p:nvSpPr>
          <p:spPr>
            <a:xfrm>
              <a:off x="4121750" y="1582344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DAB257F1-BF2B-4B24-A192-3A1438D8EC1D}"/>
                </a:ext>
              </a:extLst>
            </p:cNvPr>
            <p:cNvSpPr/>
            <p:nvPr/>
          </p:nvSpPr>
          <p:spPr>
            <a:xfrm>
              <a:off x="4460257" y="1582344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CD700EA6-4322-4A50-BA96-7C591488F868}"/>
                </a:ext>
              </a:extLst>
            </p:cNvPr>
            <p:cNvSpPr/>
            <p:nvPr/>
          </p:nvSpPr>
          <p:spPr>
            <a:xfrm>
              <a:off x="4836830" y="1547514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5C6F4BD1-8BCC-4920-8400-F565C37F7DF4}"/>
                </a:ext>
              </a:extLst>
            </p:cNvPr>
            <p:cNvSpPr/>
            <p:nvPr/>
          </p:nvSpPr>
          <p:spPr>
            <a:xfrm>
              <a:off x="4874896" y="1582344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0D8B680F-4A3A-486B-844B-CE3E5CF94CDE}"/>
                </a:ext>
              </a:extLst>
            </p:cNvPr>
            <p:cNvSpPr/>
            <p:nvPr/>
          </p:nvSpPr>
          <p:spPr>
            <a:xfrm>
              <a:off x="5213403" y="1582344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90B20165-F312-4815-BAFC-BAD26EFE24FF}"/>
                </a:ext>
              </a:extLst>
            </p:cNvPr>
            <p:cNvSpPr/>
            <p:nvPr/>
          </p:nvSpPr>
          <p:spPr>
            <a:xfrm>
              <a:off x="4046300" y="2071424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AA4EF7DB-B2F7-4C55-B0DD-F6929F44BA13}"/>
                </a:ext>
              </a:extLst>
            </p:cNvPr>
            <p:cNvSpPr/>
            <p:nvPr/>
          </p:nvSpPr>
          <p:spPr>
            <a:xfrm>
              <a:off x="4083684" y="2109911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1441E8E9-95C6-4183-8EC1-39C4B235D66D}"/>
                </a:ext>
              </a:extLst>
            </p:cNvPr>
            <p:cNvSpPr/>
            <p:nvPr/>
          </p:nvSpPr>
          <p:spPr>
            <a:xfrm>
              <a:off x="4121750" y="2144741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06297239-CA32-4462-B238-12E6DDAAC49C}"/>
                </a:ext>
              </a:extLst>
            </p:cNvPr>
            <p:cNvSpPr/>
            <p:nvPr/>
          </p:nvSpPr>
          <p:spPr>
            <a:xfrm>
              <a:off x="4460257" y="2144741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17FC7E7F-1369-4E9C-8B87-7C71A4E759ED}"/>
                </a:ext>
              </a:extLst>
            </p:cNvPr>
            <p:cNvSpPr/>
            <p:nvPr/>
          </p:nvSpPr>
          <p:spPr>
            <a:xfrm>
              <a:off x="4836830" y="2109911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0FCC0B49-FA83-4C3F-A225-DCAAAAEA27E6}"/>
                </a:ext>
              </a:extLst>
            </p:cNvPr>
            <p:cNvSpPr/>
            <p:nvPr/>
          </p:nvSpPr>
          <p:spPr>
            <a:xfrm>
              <a:off x="4874896" y="2144741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7B0E77F9-808D-43D1-8909-23C8FFBDB784}"/>
                </a:ext>
              </a:extLst>
            </p:cNvPr>
            <p:cNvSpPr/>
            <p:nvPr/>
          </p:nvSpPr>
          <p:spPr>
            <a:xfrm>
              <a:off x="5213403" y="2144741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D49D9A9C-4159-4404-BF2B-D09AF9797CA2}"/>
                </a:ext>
              </a:extLst>
            </p:cNvPr>
            <p:cNvSpPr/>
            <p:nvPr/>
          </p:nvSpPr>
          <p:spPr>
            <a:xfrm>
              <a:off x="4046300" y="2633820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1E23BF33-E285-41DC-B215-50C4BC2F118C}"/>
                </a:ext>
              </a:extLst>
            </p:cNvPr>
            <p:cNvSpPr/>
            <p:nvPr/>
          </p:nvSpPr>
          <p:spPr>
            <a:xfrm>
              <a:off x="4083684" y="2672307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E592B08B-82B8-45BC-8590-0689E34BACAC}"/>
                </a:ext>
              </a:extLst>
            </p:cNvPr>
            <p:cNvSpPr/>
            <p:nvPr/>
          </p:nvSpPr>
          <p:spPr>
            <a:xfrm>
              <a:off x="4121750" y="270713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B7CC6F41-535F-42F2-A759-40F05EF2FBF0}"/>
                </a:ext>
              </a:extLst>
            </p:cNvPr>
            <p:cNvSpPr/>
            <p:nvPr/>
          </p:nvSpPr>
          <p:spPr>
            <a:xfrm>
              <a:off x="4460257" y="270713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ADA0F44-1F41-45B3-8F4E-B36DF6099500}"/>
                </a:ext>
              </a:extLst>
            </p:cNvPr>
            <p:cNvSpPr/>
            <p:nvPr/>
          </p:nvSpPr>
          <p:spPr>
            <a:xfrm>
              <a:off x="4836830" y="2672307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7975BDBF-448A-491C-83F2-AC809F65B817}"/>
                </a:ext>
              </a:extLst>
            </p:cNvPr>
            <p:cNvSpPr/>
            <p:nvPr/>
          </p:nvSpPr>
          <p:spPr>
            <a:xfrm>
              <a:off x="4874896" y="270713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448ADAED-E2B3-47E9-A73C-458FB9DACE12}"/>
                </a:ext>
              </a:extLst>
            </p:cNvPr>
            <p:cNvSpPr/>
            <p:nvPr/>
          </p:nvSpPr>
          <p:spPr>
            <a:xfrm>
              <a:off x="5213403" y="270713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79D1349A-C164-48EC-9DCE-684F3B3D7BFC}"/>
                </a:ext>
              </a:extLst>
            </p:cNvPr>
            <p:cNvSpPr/>
            <p:nvPr/>
          </p:nvSpPr>
          <p:spPr>
            <a:xfrm>
              <a:off x="4046300" y="3274463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10046DB6-9AA9-40F3-8056-B9C942C49E75}"/>
                </a:ext>
              </a:extLst>
            </p:cNvPr>
            <p:cNvSpPr/>
            <p:nvPr/>
          </p:nvSpPr>
          <p:spPr>
            <a:xfrm>
              <a:off x="4083684" y="3312950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7FC236FE-FEFA-4DDC-8BC6-803F568E6AAF}"/>
                </a:ext>
              </a:extLst>
            </p:cNvPr>
            <p:cNvSpPr/>
            <p:nvPr/>
          </p:nvSpPr>
          <p:spPr>
            <a:xfrm>
              <a:off x="4121750" y="3347780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8E2FBFD2-9FF7-4BEB-98D7-327DE1C16578}"/>
                </a:ext>
              </a:extLst>
            </p:cNvPr>
            <p:cNvSpPr/>
            <p:nvPr/>
          </p:nvSpPr>
          <p:spPr>
            <a:xfrm>
              <a:off x="4460257" y="3347780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741FD2FF-A2DE-4094-B66E-B5866079A40A}"/>
                </a:ext>
              </a:extLst>
            </p:cNvPr>
            <p:cNvSpPr/>
            <p:nvPr/>
          </p:nvSpPr>
          <p:spPr>
            <a:xfrm>
              <a:off x="4836830" y="3312950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BDF721B0-2ACE-4CF5-81E0-98A8CDD9321F}"/>
                </a:ext>
              </a:extLst>
            </p:cNvPr>
            <p:cNvSpPr/>
            <p:nvPr/>
          </p:nvSpPr>
          <p:spPr>
            <a:xfrm>
              <a:off x="4874896" y="3347780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7FF6330-64A9-4F79-9F5F-45481E3E58F3}"/>
                </a:ext>
              </a:extLst>
            </p:cNvPr>
            <p:cNvSpPr/>
            <p:nvPr/>
          </p:nvSpPr>
          <p:spPr>
            <a:xfrm>
              <a:off x="5213403" y="3347780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6F7C68BB-3463-442B-A5CD-D85788DA1436}"/>
                </a:ext>
              </a:extLst>
            </p:cNvPr>
            <p:cNvSpPr/>
            <p:nvPr/>
          </p:nvSpPr>
          <p:spPr>
            <a:xfrm>
              <a:off x="4046300" y="3836860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1F185302-DD93-461D-AECA-A999119D50E3}"/>
                </a:ext>
              </a:extLst>
            </p:cNvPr>
            <p:cNvSpPr/>
            <p:nvPr/>
          </p:nvSpPr>
          <p:spPr>
            <a:xfrm>
              <a:off x="4083684" y="3875347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B86EFE22-2EC2-457E-898F-B873ABAF9EEB}"/>
                </a:ext>
              </a:extLst>
            </p:cNvPr>
            <p:cNvSpPr/>
            <p:nvPr/>
          </p:nvSpPr>
          <p:spPr>
            <a:xfrm>
              <a:off x="4121750" y="391017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09B93FE2-B158-4209-9E48-E228BB9225C1}"/>
                </a:ext>
              </a:extLst>
            </p:cNvPr>
            <p:cNvSpPr/>
            <p:nvPr/>
          </p:nvSpPr>
          <p:spPr>
            <a:xfrm>
              <a:off x="4460257" y="391017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17E7D4A4-1355-4D00-AD9E-C641DE2B6AB9}"/>
                </a:ext>
              </a:extLst>
            </p:cNvPr>
            <p:cNvSpPr/>
            <p:nvPr/>
          </p:nvSpPr>
          <p:spPr>
            <a:xfrm>
              <a:off x="4836830" y="3875347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8E53A49E-8AFB-4787-886D-BF41A07C1E85}"/>
                </a:ext>
              </a:extLst>
            </p:cNvPr>
            <p:cNvSpPr/>
            <p:nvPr/>
          </p:nvSpPr>
          <p:spPr>
            <a:xfrm>
              <a:off x="4874896" y="391017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DB463C05-BA3C-4B74-A87A-BBEAA32F99EF}"/>
                </a:ext>
              </a:extLst>
            </p:cNvPr>
            <p:cNvSpPr/>
            <p:nvPr/>
          </p:nvSpPr>
          <p:spPr>
            <a:xfrm>
              <a:off x="5213403" y="391017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A43DFDC6-DF00-486B-8996-9C1C16006CC5}"/>
                </a:ext>
              </a:extLst>
            </p:cNvPr>
            <p:cNvSpPr/>
            <p:nvPr/>
          </p:nvSpPr>
          <p:spPr>
            <a:xfrm>
              <a:off x="4046300" y="4399256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89239E43-4404-420C-821C-FDE4C2B2CEE7}"/>
                </a:ext>
              </a:extLst>
            </p:cNvPr>
            <p:cNvSpPr/>
            <p:nvPr/>
          </p:nvSpPr>
          <p:spPr>
            <a:xfrm>
              <a:off x="4083684" y="4437743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28DD50E7-0771-488B-B621-117E22F61899}"/>
                </a:ext>
              </a:extLst>
            </p:cNvPr>
            <p:cNvSpPr/>
            <p:nvPr/>
          </p:nvSpPr>
          <p:spPr>
            <a:xfrm>
              <a:off x="4121750" y="447257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C4E351C3-D778-4A65-BC1A-84E3AD6A0CED}"/>
                </a:ext>
              </a:extLst>
            </p:cNvPr>
            <p:cNvSpPr/>
            <p:nvPr/>
          </p:nvSpPr>
          <p:spPr>
            <a:xfrm>
              <a:off x="4460257" y="447257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0447EBD0-954A-42E4-A927-E59C4234DED1}"/>
                </a:ext>
              </a:extLst>
            </p:cNvPr>
            <p:cNvSpPr/>
            <p:nvPr/>
          </p:nvSpPr>
          <p:spPr>
            <a:xfrm>
              <a:off x="4836830" y="4437743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C6017372-DF27-4407-873B-08CC2E24AE6E}"/>
                </a:ext>
              </a:extLst>
            </p:cNvPr>
            <p:cNvSpPr/>
            <p:nvPr/>
          </p:nvSpPr>
          <p:spPr>
            <a:xfrm>
              <a:off x="4874896" y="447257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167EDAEF-C7D6-4251-BDF1-B5DF5ADFF9D5}"/>
                </a:ext>
              </a:extLst>
            </p:cNvPr>
            <p:cNvSpPr/>
            <p:nvPr/>
          </p:nvSpPr>
          <p:spPr>
            <a:xfrm>
              <a:off x="5213403" y="447257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9BF2C878-8EC5-4D25-8006-15237C892B4A}"/>
                </a:ext>
              </a:extLst>
            </p:cNvPr>
            <p:cNvSpPr/>
            <p:nvPr/>
          </p:nvSpPr>
          <p:spPr>
            <a:xfrm>
              <a:off x="4046300" y="5039899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A3E5AA6F-06E3-408E-BBBE-0BF63F820066}"/>
                </a:ext>
              </a:extLst>
            </p:cNvPr>
            <p:cNvSpPr/>
            <p:nvPr/>
          </p:nvSpPr>
          <p:spPr>
            <a:xfrm>
              <a:off x="4083684" y="5078386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7F11DD99-CBDB-4D47-A90B-91D58F6648C8}"/>
                </a:ext>
              </a:extLst>
            </p:cNvPr>
            <p:cNvSpPr/>
            <p:nvPr/>
          </p:nvSpPr>
          <p:spPr>
            <a:xfrm>
              <a:off x="4121750" y="5113216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FEAB7632-0183-4D46-9231-8602EFDBE58F}"/>
                </a:ext>
              </a:extLst>
            </p:cNvPr>
            <p:cNvSpPr/>
            <p:nvPr/>
          </p:nvSpPr>
          <p:spPr>
            <a:xfrm>
              <a:off x="4460257" y="5113216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F866FE9A-5111-46A1-AB74-664F53A2A0C1}"/>
                </a:ext>
              </a:extLst>
            </p:cNvPr>
            <p:cNvSpPr/>
            <p:nvPr/>
          </p:nvSpPr>
          <p:spPr>
            <a:xfrm>
              <a:off x="4836830" y="5078386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564E5998-77ED-4D30-8C94-50E30D714E5B}"/>
                </a:ext>
              </a:extLst>
            </p:cNvPr>
            <p:cNvSpPr/>
            <p:nvPr/>
          </p:nvSpPr>
          <p:spPr>
            <a:xfrm>
              <a:off x="4874896" y="5113216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AD44B059-8AF4-497E-B38C-94B32EA78263}"/>
                </a:ext>
              </a:extLst>
            </p:cNvPr>
            <p:cNvSpPr/>
            <p:nvPr/>
          </p:nvSpPr>
          <p:spPr>
            <a:xfrm>
              <a:off x="5213403" y="5113216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A062F6E-AAD0-4697-BA5A-A6B42D7F5325}"/>
                </a:ext>
              </a:extLst>
            </p:cNvPr>
            <p:cNvSpPr/>
            <p:nvPr/>
          </p:nvSpPr>
          <p:spPr>
            <a:xfrm>
              <a:off x="4046300" y="5602296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E91BC0EA-4594-4011-938D-24874BB31259}"/>
                </a:ext>
              </a:extLst>
            </p:cNvPr>
            <p:cNvSpPr/>
            <p:nvPr/>
          </p:nvSpPr>
          <p:spPr>
            <a:xfrm>
              <a:off x="4083684" y="5640783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2BACF4A3-4268-4B98-88F9-36A4CD197255}"/>
                </a:ext>
              </a:extLst>
            </p:cNvPr>
            <p:cNvSpPr/>
            <p:nvPr/>
          </p:nvSpPr>
          <p:spPr>
            <a:xfrm>
              <a:off x="4121750" y="567561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2A70F857-1306-406A-B35B-FDB9F2704F23}"/>
                </a:ext>
              </a:extLst>
            </p:cNvPr>
            <p:cNvSpPr/>
            <p:nvPr/>
          </p:nvSpPr>
          <p:spPr>
            <a:xfrm>
              <a:off x="4460257" y="567561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6829C905-9310-4E3E-B9B3-97034ADA36D9}"/>
                </a:ext>
              </a:extLst>
            </p:cNvPr>
            <p:cNvSpPr/>
            <p:nvPr/>
          </p:nvSpPr>
          <p:spPr>
            <a:xfrm>
              <a:off x="4836830" y="5640783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2B92721-94AC-4FC7-AC70-9C52292EBD63}"/>
                </a:ext>
              </a:extLst>
            </p:cNvPr>
            <p:cNvSpPr/>
            <p:nvPr/>
          </p:nvSpPr>
          <p:spPr>
            <a:xfrm>
              <a:off x="4874896" y="567561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8EB65788-90D5-4EC1-9C5D-0E7B5B9BA527}"/>
                </a:ext>
              </a:extLst>
            </p:cNvPr>
            <p:cNvSpPr/>
            <p:nvPr/>
          </p:nvSpPr>
          <p:spPr>
            <a:xfrm>
              <a:off x="5213403" y="567561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A154D8E3-9C51-47B0-B8AE-3E8BFD3CE1C4}"/>
                </a:ext>
              </a:extLst>
            </p:cNvPr>
            <p:cNvSpPr/>
            <p:nvPr/>
          </p:nvSpPr>
          <p:spPr>
            <a:xfrm>
              <a:off x="4046300" y="6164692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8836D797-2CD6-43A4-910B-110E0FAEA438}"/>
                </a:ext>
              </a:extLst>
            </p:cNvPr>
            <p:cNvSpPr/>
            <p:nvPr/>
          </p:nvSpPr>
          <p:spPr>
            <a:xfrm>
              <a:off x="4083684" y="6203179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C0893B9D-C5A4-4C50-AA75-0221CC586023}"/>
                </a:ext>
              </a:extLst>
            </p:cNvPr>
            <p:cNvSpPr/>
            <p:nvPr/>
          </p:nvSpPr>
          <p:spPr>
            <a:xfrm>
              <a:off x="4121750" y="6238009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841384C0-728B-4949-9B2C-F11A2974E139}"/>
                </a:ext>
              </a:extLst>
            </p:cNvPr>
            <p:cNvSpPr/>
            <p:nvPr/>
          </p:nvSpPr>
          <p:spPr>
            <a:xfrm>
              <a:off x="4460257" y="6238009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33E9F0A-9B85-4767-B0E7-7B836D7169E8}"/>
                </a:ext>
              </a:extLst>
            </p:cNvPr>
            <p:cNvSpPr/>
            <p:nvPr/>
          </p:nvSpPr>
          <p:spPr>
            <a:xfrm>
              <a:off x="4836830" y="6203179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DB5E895D-8D9D-43EE-A1F7-6B5E427CE833}"/>
                </a:ext>
              </a:extLst>
            </p:cNvPr>
            <p:cNvSpPr/>
            <p:nvPr/>
          </p:nvSpPr>
          <p:spPr>
            <a:xfrm>
              <a:off x="4874896" y="6238009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7CAAC94-14BA-4D04-B45C-8AC65CC8E2F3}"/>
                </a:ext>
              </a:extLst>
            </p:cNvPr>
            <p:cNvSpPr/>
            <p:nvPr/>
          </p:nvSpPr>
          <p:spPr>
            <a:xfrm>
              <a:off x="5213403" y="6238009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0" name="그룹 359">
            <a:extLst>
              <a:ext uri="{FF2B5EF4-FFF2-40B4-BE49-F238E27FC236}">
                <a16:creationId xmlns:a16="http://schemas.microsoft.com/office/drawing/2014/main" id="{927B55F9-13A4-4696-A409-282DEFBCDE83}"/>
              </a:ext>
            </a:extLst>
          </p:cNvPr>
          <p:cNvGrpSpPr/>
          <p:nvPr/>
        </p:nvGrpSpPr>
        <p:grpSpPr>
          <a:xfrm>
            <a:off x="2383879" y="1539246"/>
            <a:ext cx="1581060" cy="5140807"/>
            <a:chOff x="4046300" y="1509027"/>
            <a:chExt cx="1581060" cy="5140807"/>
          </a:xfrm>
        </p:grpSpPr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B0AB066F-9E34-4037-9AF7-1928977BD3EF}"/>
                </a:ext>
              </a:extLst>
            </p:cNvPr>
            <p:cNvSpPr/>
            <p:nvPr/>
          </p:nvSpPr>
          <p:spPr>
            <a:xfrm>
              <a:off x="4046300" y="1509027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53783982-695D-4F4E-B150-255B6CB7D6FA}"/>
                </a:ext>
              </a:extLst>
            </p:cNvPr>
            <p:cNvSpPr/>
            <p:nvPr/>
          </p:nvSpPr>
          <p:spPr>
            <a:xfrm>
              <a:off x="4083684" y="1547514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79871223-74E8-4B97-A640-5E210AB46B1F}"/>
                </a:ext>
              </a:extLst>
            </p:cNvPr>
            <p:cNvSpPr/>
            <p:nvPr/>
          </p:nvSpPr>
          <p:spPr>
            <a:xfrm>
              <a:off x="4121750" y="1582344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0FACF5FE-A9B0-4E3E-BA4C-703A702B0870}"/>
                </a:ext>
              </a:extLst>
            </p:cNvPr>
            <p:cNvSpPr/>
            <p:nvPr/>
          </p:nvSpPr>
          <p:spPr>
            <a:xfrm>
              <a:off x="4460257" y="1582344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E59B3FE3-220E-41BD-AE7F-CEDA5E5CFADE}"/>
                </a:ext>
              </a:extLst>
            </p:cNvPr>
            <p:cNvSpPr/>
            <p:nvPr/>
          </p:nvSpPr>
          <p:spPr>
            <a:xfrm>
              <a:off x="4836830" y="1547514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9FE42C32-B1AA-4E2E-917E-E8B0EE4C5E25}"/>
                </a:ext>
              </a:extLst>
            </p:cNvPr>
            <p:cNvSpPr/>
            <p:nvPr/>
          </p:nvSpPr>
          <p:spPr>
            <a:xfrm>
              <a:off x="4874896" y="1582344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453D3638-D9E6-44D5-B936-8671505631A3}"/>
                </a:ext>
              </a:extLst>
            </p:cNvPr>
            <p:cNvSpPr/>
            <p:nvPr/>
          </p:nvSpPr>
          <p:spPr>
            <a:xfrm>
              <a:off x="5213403" y="1582344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6D5CE871-6B06-4C0C-BC47-6B45A665AA94}"/>
                </a:ext>
              </a:extLst>
            </p:cNvPr>
            <p:cNvSpPr/>
            <p:nvPr/>
          </p:nvSpPr>
          <p:spPr>
            <a:xfrm>
              <a:off x="4046300" y="2071424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236F58BE-9E15-424C-B048-9F53DA57D911}"/>
                </a:ext>
              </a:extLst>
            </p:cNvPr>
            <p:cNvSpPr/>
            <p:nvPr/>
          </p:nvSpPr>
          <p:spPr>
            <a:xfrm>
              <a:off x="4083684" y="2109911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40757D5F-1304-4820-9FFB-D9E2EE370CD2}"/>
                </a:ext>
              </a:extLst>
            </p:cNvPr>
            <p:cNvSpPr/>
            <p:nvPr/>
          </p:nvSpPr>
          <p:spPr>
            <a:xfrm>
              <a:off x="4121750" y="2144741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4AA2E7B4-64C1-40E4-8EC0-4838D4F9B697}"/>
                </a:ext>
              </a:extLst>
            </p:cNvPr>
            <p:cNvSpPr/>
            <p:nvPr/>
          </p:nvSpPr>
          <p:spPr>
            <a:xfrm>
              <a:off x="4460257" y="2144741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9499CF84-B40D-4773-87C0-528B7CF42A77}"/>
                </a:ext>
              </a:extLst>
            </p:cNvPr>
            <p:cNvSpPr/>
            <p:nvPr/>
          </p:nvSpPr>
          <p:spPr>
            <a:xfrm>
              <a:off x="4836830" y="2109911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DD04E4D7-80B3-4993-8217-8C928C06C9D7}"/>
                </a:ext>
              </a:extLst>
            </p:cNvPr>
            <p:cNvSpPr/>
            <p:nvPr/>
          </p:nvSpPr>
          <p:spPr>
            <a:xfrm>
              <a:off x="4874896" y="2144741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2FF5345C-4E35-4602-9D83-E7A7905C1354}"/>
                </a:ext>
              </a:extLst>
            </p:cNvPr>
            <p:cNvSpPr/>
            <p:nvPr/>
          </p:nvSpPr>
          <p:spPr>
            <a:xfrm>
              <a:off x="5213403" y="2144741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ACDE7819-C4B7-4BFF-B6EA-43129E48F02D}"/>
                </a:ext>
              </a:extLst>
            </p:cNvPr>
            <p:cNvSpPr/>
            <p:nvPr/>
          </p:nvSpPr>
          <p:spPr>
            <a:xfrm>
              <a:off x="4046300" y="2633820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DC7EAE61-C42D-42B1-B6F7-6D59F600FFF3}"/>
                </a:ext>
              </a:extLst>
            </p:cNvPr>
            <p:cNvSpPr/>
            <p:nvPr/>
          </p:nvSpPr>
          <p:spPr>
            <a:xfrm>
              <a:off x="4083684" y="2672307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30848335-16E4-456E-BAC0-0A177BC5D2DE}"/>
                </a:ext>
              </a:extLst>
            </p:cNvPr>
            <p:cNvSpPr/>
            <p:nvPr/>
          </p:nvSpPr>
          <p:spPr>
            <a:xfrm>
              <a:off x="4121750" y="270713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23CB5708-C9C7-49DA-A083-8B044CC9BD4B}"/>
                </a:ext>
              </a:extLst>
            </p:cNvPr>
            <p:cNvSpPr/>
            <p:nvPr/>
          </p:nvSpPr>
          <p:spPr>
            <a:xfrm>
              <a:off x="4460257" y="270713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EE86145C-34ED-46D2-BDE8-1CF1F230C4D9}"/>
                </a:ext>
              </a:extLst>
            </p:cNvPr>
            <p:cNvSpPr/>
            <p:nvPr/>
          </p:nvSpPr>
          <p:spPr>
            <a:xfrm>
              <a:off x="4836830" y="2672307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950E86A5-2C02-4F81-9683-6CC27ACE4452}"/>
                </a:ext>
              </a:extLst>
            </p:cNvPr>
            <p:cNvSpPr/>
            <p:nvPr/>
          </p:nvSpPr>
          <p:spPr>
            <a:xfrm>
              <a:off x="4874896" y="270713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BBFE3D03-FAD8-4C12-9CA2-05023DF5946C}"/>
                </a:ext>
              </a:extLst>
            </p:cNvPr>
            <p:cNvSpPr/>
            <p:nvPr/>
          </p:nvSpPr>
          <p:spPr>
            <a:xfrm>
              <a:off x="5213403" y="270713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D3A07CA6-A126-4037-95C8-97714BEFCC84}"/>
                </a:ext>
              </a:extLst>
            </p:cNvPr>
            <p:cNvSpPr/>
            <p:nvPr/>
          </p:nvSpPr>
          <p:spPr>
            <a:xfrm>
              <a:off x="4046300" y="3274463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0E2B7C39-AC8B-4ACE-A33B-F562A872174F}"/>
                </a:ext>
              </a:extLst>
            </p:cNvPr>
            <p:cNvSpPr/>
            <p:nvPr/>
          </p:nvSpPr>
          <p:spPr>
            <a:xfrm>
              <a:off x="4083684" y="3312950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1D186ACB-D97E-440D-94BF-2C4643AC2E34}"/>
                </a:ext>
              </a:extLst>
            </p:cNvPr>
            <p:cNvSpPr/>
            <p:nvPr/>
          </p:nvSpPr>
          <p:spPr>
            <a:xfrm>
              <a:off x="4121750" y="3347780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B35A072F-7319-4477-9419-B97EAFF1EBE0}"/>
                </a:ext>
              </a:extLst>
            </p:cNvPr>
            <p:cNvSpPr/>
            <p:nvPr/>
          </p:nvSpPr>
          <p:spPr>
            <a:xfrm>
              <a:off x="4460257" y="3347780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19EAAEF3-67E9-4E6C-A7E4-ED6B7528C25C}"/>
                </a:ext>
              </a:extLst>
            </p:cNvPr>
            <p:cNvSpPr/>
            <p:nvPr/>
          </p:nvSpPr>
          <p:spPr>
            <a:xfrm>
              <a:off x="4836830" y="3312950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8D210D5A-10A1-4FF7-AB56-2FDC896B588C}"/>
                </a:ext>
              </a:extLst>
            </p:cNvPr>
            <p:cNvSpPr/>
            <p:nvPr/>
          </p:nvSpPr>
          <p:spPr>
            <a:xfrm>
              <a:off x="4874896" y="3347780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FBA1E985-2E84-4D0D-847E-61D7610FCA99}"/>
                </a:ext>
              </a:extLst>
            </p:cNvPr>
            <p:cNvSpPr/>
            <p:nvPr/>
          </p:nvSpPr>
          <p:spPr>
            <a:xfrm>
              <a:off x="5213403" y="3347780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4685CF2A-C0EB-4FB1-8D48-E39492E66FC8}"/>
                </a:ext>
              </a:extLst>
            </p:cNvPr>
            <p:cNvSpPr/>
            <p:nvPr/>
          </p:nvSpPr>
          <p:spPr>
            <a:xfrm>
              <a:off x="4046300" y="3836860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CAF6990E-A392-4249-9EF2-71A63A91C3BA}"/>
                </a:ext>
              </a:extLst>
            </p:cNvPr>
            <p:cNvSpPr/>
            <p:nvPr/>
          </p:nvSpPr>
          <p:spPr>
            <a:xfrm>
              <a:off x="4083684" y="3875347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A152C851-D7F1-4C37-B420-DEA38A7E32CE}"/>
                </a:ext>
              </a:extLst>
            </p:cNvPr>
            <p:cNvSpPr/>
            <p:nvPr/>
          </p:nvSpPr>
          <p:spPr>
            <a:xfrm>
              <a:off x="4121750" y="391017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31563085-492E-4B7B-BBC2-B5A6B5048682}"/>
                </a:ext>
              </a:extLst>
            </p:cNvPr>
            <p:cNvSpPr/>
            <p:nvPr/>
          </p:nvSpPr>
          <p:spPr>
            <a:xfrm>
              <a:off x="4460257" y="391017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399053B-35CB-4377-BAB5-681B2CA8D11B}"/>
                </a:ext>
              </a:extLst>
            </p:cNvPr>
            <p:cNvSpPr/>
            <p:nvPr/>
          </p:nvSpPr>
          <p:spPr>
            <a:xfrm>
              <a:off x="4836830" y="3875347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84F991A5-BCD2-4792-8B96-6B173BC52F90}"/>
                </a:ext>
              </a:extLst>
            </p:cNvPr>
            <p:cNvSpPr/>
            <p:nvPr/>
          </p:nvSpPr>
          <p:spPr>
            <a:xfrm>
              <a:off x="4874896" y="391017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327D1A5B-8175-4484-B05B-2AFD591E3EB0}"/>
                </a:ext>
              </a:extLst>
            </p:cNvPr>
            <p:cNvSpPr/>
            <p:nvPr/>
          </p:nvSpPr>
          <p:spPr>
            <a:xfrm>
              <a:off x="5213403" y="3910177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C2C3DD37-E373-446D-9530-F750CE05F42C}"/>
                </a:ext>
              </a:extLst>
            </p:cNvPr>
            <p:cNvSpPr/>
            <p:nvPr/>
          </p:nvSpPr>
          <p:spPr>
            <a:xfrm>
              <a:off x="4046300" y="4399256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E4FF30E5-5B5F-4E37-8501-441801CAAA66}"/>
                </a:ext>
              </a:extLst>
            </p:cNvPr>
            <p:cNvSpPr/>
            <p:nvPr/>
          </p:nvSpPr>
          <p:spPr>
            <a:xfrm>
              <a:off x="4083684" y="4437743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65073849-85E3-43BF-A691-BEF48C4598CD}"/>
                </a:ext>
              </a:extLst>
            </p:cNvPr>
            <p:cNvSpPr/>
            <p:nvPr/>
          </p:nvSpPr>
          <p:spPr>
            <a:xfrm>
              <a:off x="4121750" y="447257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68ED64AB-0ECA-4E3B-8DA3-3A21605DD678}"/>
                </a:ext>
              </a:extLst>
            </p:cNvPr>
            <p:cNvSpPr/>
            <p:nvPr/>
          </p:nvSpPr>
          <p:spPr>
            <a:xfrm>
              <a:off x="4460257" y="447257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8E6B1E6B-521A-4D7E-BE85-0B8BDB8D1843}"/>
                </a:ext>
              </a:extLst>
            </p:cNvPr>
            <p:cNvSpPr/>
            <p:nvPr/>
          </p:nvSpPr>
          <p:spPr>
            <a:xfrm>
              <a:off x="4836830" y="4437743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70D63316-F012-4C40-8856-AE9DF0EFB6CB}"/>
                </a:ext>
              </a:extLst>
            </p:cNvPr>
            <p:cNvSpPr/>
            <p:nvPr/>
          </p:nvSpPr>
          <p:spPr>
            <a:xfrm>
              <a:off x="4874896" y="447257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495EAC35-6274-43DB-91EA-9C8EF008494A}"/>
                </a:ext>
              </a:extLst>
            </p:cNvPr>
            <p:cNvSpPr/>
            <p:nvPr/>
          </p:nvSpPr>
          <p:spPr>
            <a:xfrm>
              <a:off x="5213403" y="447257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DD060680-0F65-4019-8D0C-ABE1F0768CB9}"/>
                </a:ext>
              </a:extLst>
            </p:cNvPr>
            <p:cNvSpPr/>
            <p:nvPr/>
          </p:nvSpPr>
          <p:spPr>
            <a:xfrm>
              <a:off x="4046300" y="5039899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946F4BCF-D6EC-4619-8525-A18F77ECE6BF}"/>
                </a:ext>
              </a:extLst>
            </p:cNvPr>
            <p:cNvSpPr/>
            <p:nvPr/>
          </p:nvSpPr>
          <p:spPr>
            <a:xfrm>
              <a:off x="4083684" y="5078386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400B3D88-96A2-4F79-8D91-DFC075211165}"/>
                </a:ext>
              </a:extLst>
            </p:cNvPr>
            <p:cNvSpPr/>
            <p:nvPr/>
          </p:nvSpPr>
          <p:spPr>
            <a:xfrm>
              <a:off x="4121750" y="5113216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8533C42E-3399-42B5-BC0A-69D56F6E852A}"/>
                </a:ext>
              </a:extLst>
            </p:cNvPr>
            <p:cNvSpPr/>
            <p:nvPr/>
          </p:nvSpPr>
          <p:spPr>
            <a:xfrm>
              <a:off x="4460257" y="5113216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7" name="직사각형 406">
              <a:extLst>
                <a:ext uri="{FF2B5EF4-FFF2-40B4-BE49-F238E27FC236}">
                  <a16:creationId xmlns:a16="http://schemas.microsoft.com/office/drawing/2014/main" id="{B539C6B7-60D7-4DD4-A2A1-909E8880B5D2}"/>
                </a:ext>
              </a:extLst>
            </p:cNvPr>
            <p:cNvSpPr/>
            <p:nvPr/>
          </p:nvSpPr>
          <p:spPr>
            <a:xfrm>
              <a:off x="4836830" y="5078386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8" name="직사각형 407">
              <a:extLst>
                <a:ext uri="{FF2B5EF4-FFF2-40B4-BE49-F238E27FC236}">
                  <a16:creationId xmlns:a16="http://schemas.microsoft.com/office/drawing/2014/main" id="{5170047C-C3A5-49DB-A28F-29A14DC55C1C}"/>
                </a:ext>
              </a:extLst>
            </p:cNvPr>
            <p:cNvSpPr/>
            <p:nvPr/>
          </p:nvSpPr>
          <p:spPr>
            <a:xfrm>
              <a:off x="4874896" y="5113216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5E59B04E-CDC2-44B3-ABA3-CADD0B693D0E}"/>
                </a:ext>
              </a:extLst>
            </p:cNvPr>
            <p:cNvSpPr/>
            <p:nvPr/>
          </p:nvSpPr>
          <p:spPr>
            <a:xfrm>
              <a:off x="5213403" y="5113216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0" name="직사각형 409">
              <a:extLst>
                <a:ext uri="{FF2B5EF4-FFF2-40B4-BE49-F238E27FC236}">
                  <a16:creationId xmlns:a16="http://schemas.microsoft.com/office/drawing/2014/main" id="{7033764F-1A0B-4309-B071-D042B1D31178}"/>
                </a:ext>
              </a:extLst>
            </p:cNvPr>
            <p:cNvSpPr/>
            <p:nvPr/>
          </p:nvSpPr>
          <p:spPr>
            <a:xfrm>
              <a:off x="4046300" y="5602296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1" name="직사각형 410">
              <a:extLst>
                <a:ext uri="{FF2B5EF4-FFF2-40B4-BE49-F238E27FC236}">
                  <a16:creationId xmlns:a16="http://schemas.microsoft.com/office/drawing/2014/main" id="{F4D0E833-08C5-4429-A128-104EDE6645CE}"/>
                </a:ext>
              </a:extLst>
            </p:cNvPr>
            <p:cNvSpPr/>
            <p:nvPr/>
          </p:nvSpPr>
          <p:spPr>
            <a:xfrm>
              <a:off x="4083684" y="5640783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3983AB9E-60A1-40D7-891D-D1E46507968D}"/>
                </a:ext>
              </a:extLst>
            </p:cNvPr>
            <p:cNvSpPr/>
            <p:nvPr/>
          </p:nvSpPr>
          <p:spPr>
            <a:xfrm>
              <a:off x="4121750" y="567561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0DCB44DD-8466-42BB-9EEA-354E235D5581}"/>
                </a:ext>
              </a:extLst>
            </p:cNvPr>
            <p:cNvSpPr/>
            <p:nvPr/>
          </p:nvSpPr>
          <p:spPr>
            <a:xfrm>
              <a:off x="4460257" y="567561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4" name="직사각형 413">
              <a:extLst>
                <a:ext uri="{FF2B5EF4-FFF2-40B4-BE49-F238E27FC236}">
                  <a16:creationId xmlns:a16="http://schemas.microsoft.com/office/drawing/2014/main" id="{8A24FB58-F70B-49E0-814B-BF3BC8CACED6}"/>
                </a:ext>
              </a:extLst>
            </p:cNvPr>
            <p:cNvSpPr/>
            <p:nvPr/>
          </p:nvSpPr>
          <p:spPr>
            <a:xfrm>
              <a:off x="4836830" y="5640783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9BCBCCCF-E94E-49E0-BA5B-7EB3B04C9066}"/>
                </a:ext>
              </a:extLst>
            </p:cNvPr>
            <p:cNvSpPr/>
            <p:nvPr/>
          </p:nvSpPr>
          <p:spPr>
            <a:xfrm>
              <a:off x="4874896" y="567561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F03A233E-1EA9-41C9-B493-98E8E0809DE7}"/>
                </a:ext>
              </a:extLst>
            </p:cNvPr>
            <p:cNvSpPr/>
            <p:nvPr/>
          </p:nvSpPr>
          <p:spPr>
            <a:xfrm>
              <a:off x="5213403" y="5675613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30815590-D183-40A5-9429-316771158D66}"/>
                </a:ext>
              </a:extLst>
            </p:cNvPr>
            <p:cNvSpPr/>
            <p:nvPr/>
          </p:nvSpPr>
          <p:spPr>
            <a:xfrm>
              <a:off x="4046300" y="6164692"/>
              <a:ext cx="1581060" cy="4851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E41CE184-E08E-4780-AAD3-A64EC6B27E00}"/>
                </a:ext>
              </a:extLst>
            </p:cNvPr>
            <p:cNvSpPr/>
            <p:nvPr/>
          </p:nvSpPr>
          <p:spPr>
            <a:xfrm>
              <a:off x="4083684" y="6203179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6B9435E6-7871-45FA-9F34-95CBE58CB6B9}"/>
                </a:ext>
              </a:extLst>
            </p:cNvPr>
            <p:cNvSpPr/>
            <p:nvPr/>
          </p:nvSpPr>
          <p:spPr>
            <a:xfrm>
              <a:off x="4121750" y="6238009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7CADDC1E-BF66-4E60-94E2-8BD1A5CCD7AF}"/>
                </a:ext>
              </a:extLst>
            </p:cNvPr>
            <p:cNvSpPr/>
            <p:nvPr/>
          </p:nvSpPr>
          <p:spPr>
            <a:xfrm>
              <a:off x="4460257" y="6238009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68ACDE07-842E-4A58-AF90-89B9D2277FF0}"/>
                </a:ext>
              </a:extLst>
            </p:cNvPr>
            <p:cNvSpPr/>
            <p:nvPr/>
          </p:nvSpPr>
          <p:spPr>
            <a:xfrm>
              <a:off x="4836830" y="6203179"/>
              <a:ext cx="753146" cy="40816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0E178BAE-A590-4090-8A51-B43877D0C703}"/>
                </a:ext>
              </a:extLst>
            </p:cNvPr>
            <p:cNvSpPr/>
            <p:nvPr/>
          </p:nvSpPr>
          <p:spPr>
            <a:xfrm>
              <a:off x="4874896" y="6238009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2C572F3A-0320-4451-BD50-123586540D94}"/>
                </a:ext>
              </a:extLst>
            </p:cNvPr>
            <p:cNvSpPr/>
            <p:nvPr/>
          </p:nvSpPr>
          <p:spPr>
            <a:xfrm>
              <a:off x="5213403" y="6238009"/>
              <a:ext cx="338507" cy="33850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5C2B5EC7-3734-4366-AE87-38A1BC795FFB}"/>
              </a:ext>
            </a:extLst>
          </p:cNvPr>
          <p:cNvSpPr/>
          <p:nvPr/>
        </p:nvSpPr>
        <p:spPr>
          <a:xfrm>
            <a:off x="5141196" y="1612563"/>
            <a:ext cx="3954663" cy="487699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5D1F977-F9E0-45C1-AD82-67E9F072C497}"/>
              </a:ext>
            </a:extLst>
          </p:cNvPr>
          <p:cNvGrpSpPr/>
          <p:nvPr/>
        </p:nvGrpSpPr>
        <p:grpSpPr>
          <a:xfrm>
            <a:off x="5184058" y="1656268"/>
            <a:ext cx="3868938" cy="2397123"/>
            <a:chOff x="5398370" y="1485356"/>
            <a:chExt cx="3868938" cy="2397123"/>
          </a:xfrm>
        </p:grpSpPr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C0F020DE-018A-407F-96A7-5A20D6E4D9C4}"/>
                </a:ext>
              </a:extLst>
            </p:cNvPr>
            <p:cNvSpPr/>
            <p:nvPr/>
          </p:nvSpPr>
          <p:spPr>
            <a:xfrm>
              <a:off x="5398370" y="1485356"/>
              <a:ext cx="3868938" cy="23971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7E2F36B4-3C5A-4565-8BE7-855F81D20B4C}"/>
                </a:ext>
              </a:extLst>
            </p:cNvPr>
            <p:cNvSpPr/>
            <p:nvPr/>
          </p:nvSpPr>
          <p:spPr>
            <a:xfrm>
              <a:off x="5439248" y="1529987"/>
              <a:ext cx="3787182" cy="115582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5130D5EA-DB7B-42CE-9D73-C0803A9C553F}"/>
                </a:ext>
              </a:extLst>
            </p:cNvPr>
            <p:cNvSpPr/>
            <p:nvPr/>
          </p:nvSpPr>
          <p:spPr>
            <a:xfrm>
              <a:off x="5481714" y="1572372"/>
              <a:ext cx="3702250" cy="53757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07417DF8-53A7-4A58-B6DD-21A340604909}"/>
                </a:ext>
              </a:extLst>
            </p:cNvPr>
            <p:cNvSpPr/>
            <p:nvPr/>
          </p:nvSpPr>
          <p:spPr>
            <a:xfrm>
              <a:off x="5521897" y="1610960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C4F2735B-E8B3-4C1B-8A4A-13EDE35677FA}"/>
                </a:ext>
              </a:extLst>
            </p:cNvPr>
            <p:cNvSpPr/>
            <p:nvPr/>
          </p:nvSpPr>
          <p:spPr>
            <a:xfrm>
              <a:off x="5562974" y="1649551"/>
              <a:ext cx="375047" cy="37504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0BE9395B-D74F-41D7-9069-8178CD2D0210}"/>
                </a:ext>
              </a:extLst>
            </p:cNvPr>
            <p:cNvSpPr/>
            <p:nvPr/>
          </p:nvSpPr>
          <p:spPr>
            <a:xfrm>
              <a:off x="5938021" y="1649550"/>
              <a:ext cx="375047" cy="37504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5" name="직사각형 454">
              <a:extLst>
                <a:ext uri="{FF2B5EF4-FFF2-40B4-BE49-F238E27FC236}">
                  <a16:creationId xmlns:a16="http://schemas.microsoft.com/office/drawing/2014/main" id="{9AFB66E2-C797-4E47-98F3-0C2E65BC402A}"/>
                </a:ext>
              </a:extLst>
            </p:cNvPr>
            <p:cNvSpPr/>
            <p:nvPr/>
          </p:nvSpPr>
          <p:spPr>
            <a:xfrm>
              <a:off x="6313068" y="1649549"/>
              <a:ext cx="375047" cy="37504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9" name="직사각형 458">
              <a:extLst>
                <a:ext uri="{FF2B5EF4-FFF2-40B4-BE49-F238E27FC236}">
                  <a16:creationId xmlns:a16="http://schemas.microsoft.com/office/drawing/2014/main" id="{5CEDD5E2-9946-4551-8394-7348E910602C}"/>
                </a:ext>
              </a:extLst>
            </p:cNvPr>
            <p:cNvSpPr/>
            <p:nvPr/>
          </p:nvSpPr>
          <p:spPr>
            <a:xfrm>
              <a:off x="6729192" y="1610960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5" name="직사각형 464">
              <a:extLst>
                <a:ext uri="{FF2B5EF4-FFF2-40B4-BE49-F238E27FC236}">
                  <a16:creationId xmlns:a16="http://schemas.microsoft.com/office/drawing/2014/main" id="{0E32838D-F5E6-4FA5-A841-12B9C2E6D339}"/>
                </a:ext>
              </a:extLst>
            </p:cNvPr>
            <p:cNvSpPr/>
            <p:nvPr/>
          </p:nvSpPr>
          <p:spPr>
            <a:xfrm>
              <a:off x="6770269" y="1649551"/>
              <a:ext cx="375047" cy="37504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9" name="직사각형 468">
              <a:extLst>
                <a:ext uri="{FF2B5EF4-FFF2-40B4-BE49-F238E27FC236}">
                  <a16:creationId xmlns:a16="http://schemas.microsoft.com/office/drawing/2014/main" id="{F7BF6B16-3C89-44F1-9407-46E31C80E295}"/>
                </a:ext>
              </a:extLst>
            </p:cNvPr>
            <p:cNvSpPr/>
            <p:nvPr/>
          </p:nvSpPr>
          <p:spPr>
            <a:xfrm>
              <a:off x="7145316" y="1649550"/>
              <a:ext cx="375047" cy="37504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3" name="직사각형 472">
              <a:extLst>
                <a:ext uri="{FF2B5EF4-FFF2-40B4-BE49-F238E27FC236}">
                  <a16:creationId xmlns:a16="http://schemas.microsoft.com/office/drawing/2014/main" id="{99A9426E-E731-44E9-8FDA-9FB84E40662F}"/>
                </a:ext>
              </a:extLst>
            </p:cNvPr>
            <p:cNvSpPr/>
            <p:nvPr/>
          </p:nvSpPr>
          <p:spPr>
            <a:xfrm>
              <a:off x="7520363" y="1649549"/>
              <a:ext cx="375047" cy="37504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7" name="직사각형 476">
              <a:extLst>
                <a:ext uri="{FF2B5EF4-FFF2-40B4-BE49-F238E27FC236}">
                  <a16:creationId xmlns:a16="http://schemas.microsoft.com/office/drawing/2014/main" id="{60A7BCBB-2F7D-4D74-B411-4FC0DAC66287}"/>
                </a:ext>
              </a:extLst>
            </p:cNvPr>
            <p:cNvSpPr/>
            <p:nvPr/>
          </p:nvSpPr>
          <p:spPr>
            <a:xfrm>
              <a:off x="7936487" y="1610960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1" name="직사각형 480">
              <a:extLst>
                <a:ext uri="{FF2B5EF4-FFF2-40B4-BE49-F238E27FC236}">
                  <a16:creationId xmlns:a16="http://schemas.microsoft.com/office/drawing/2014/main" id="{A304DE65-FD5E-4B08-A004-FE28364B0389}"/>
                </a:ext>
              </a:extLst>
            </p:cNvPr>
            <p:cNvSpPr/>
            <p:nvPr/>
          </p:nvSpPr>
          <p:spPr>
            <a:xfrm>
              <a:off x="7977564" y="1649551"/>
              <a:ext cx="375047" cy="37504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2" name="직사각형 481">
              <a:extLst>
                <a:ext uri="{FF2B5EF4-FFF2-40B4-BE49-F238E27FC236}">
                  <a16:creationId xmlns:a16="http://schemas.microsoft.com/office/drawing/2014/main" id="{FB7A02AC-1578-47C5-A6DE-9C13683FD960}"/>
                </a:ext>
              </a:extLst>
            </p:cNvPr>
            <p:cNvSpPr/>
            <p:nvPr/>
          </p:nvSpPr>
          <p:spPr>
            <a:xfrm>
              <a:off x="8352611" y="1649550"/>
              <a:ext cx="375047" cy="37504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D3B417B6-428D-4E8D-B394-3D38073716DF}"/>
                </a:ext>
              </a:extLst>
            </p:cNvPr>
            <p:cNvSpPr/>
            <p:nvPr/>
          </p:nvSpPr>
          <p:spPr>
            <a:xfrm>
              <a:off x="8727658" y="1649549"/>
              <a:ext cx="375047" cy="37504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FAA7F8EA-6201-475D-8951-13FD9BD86C28}"/>
                </a:ext>
              </a:extLst>
            </p:cNvPr>
            <p:cNvSpPr/>
            <p:nvPr/>
          </p:nvSpPr>
          <p:spPr>
            <a:xfrm>
              <a:off x="5481714" y="2105859"/>
              <a:ext cx="3702250" cy="53757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2EAF9B23-B8F5-4739-AA5C-5341F5932D55}"/>
                </a:ext>
              </a:extLst>
            </p:cNvPr>
            <p:cNvSpPr/>
            <p:nvPr/>
          </p:nvSpPr>
          <p:spPr>
            <a:xfrm>
              <a:off x="5521897" y="2148531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86" name="그룹 485">
              <a:extLst>
                <a:ext uri="{FF2B5EF4-FFF2-40B4-BE49-F238E27FC236}">
                  <a16:creationId xmlns:a16="http://schemas.microsoft.com/office/drawing/2014/main" id="{45EAD58C-ADA3-4D23-BFA1-D2963E4D1A42}"/>
                </a:ext>
              </a:extLst>
            </p:cNvPr>
            <p:cNvGrpSpPr/>
            <p:nvPr/>
          </p:nvGrpSpPr>
          <p:grpSpPr>
            <a:xfrm>
              <a:off x="5562974" y="2187120"/>
              <a:ext cx="1125141" cy="375049"/>
              <a:chOff x="2482452" y="1800222"/>
              <a:chExt cx="1125141" cy="375049"/>
            </a:xfrm>
            <a:solidFill>
              <a:srgbClr val="FFFFCC"/>
            </a:solidFill>
          </p:grpSpPr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35102B23-42B3-43C2-913C-0E0AA0FDC876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AB9EE6FE-DBD7-44A5-A11E-6FC7A9113CCB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9" name="직사각형 488">
                <a:extLst>
                  <a:ext uri="{FF2B5EF4-FFF2-40B4-BE49-F238E27FC236}">
                    <a16:creationId xmlns:a16="http://schemas.microsoft.com/office/drawing/2014/main" id="{A1112776-302B-4236-9E77-C6E6CC052736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0471D4A7-A104-407A-800A-5664FE416EE8}"/>
                </a:ext>
              </a:extLst>
            </p:cNvPr>
            <p:cNvSpPr/>
            <p:nvPr/>
          </p:nvSpPr>
          <p:spPr>
            <a:xfrm>
              <a:off x="6729192" y="2148531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91" name="그룹 490">
              <a:extLst>
                <a:ext uri="{FF2B5EF4-FFF2-40B4-BE49-F238E27FC236}">
                  <a16:creationId xmlns:a16="http://schemas.microsoft.com/office/drawing/2014/main" id="{5418D557-B72B-43FD-9368-4D3701FCEDAF}"/>
                </a:ext>
              </a:extLst>
            </p:cNvPr>
            <p:cNvGrpSpPr/>
            <p:nvPr/>
          </p:nvGrpSpPr>
          <p:grpSpPr>
            <a:xfrm>
              <a:off x="6770269" y="2187120"/>
              <a:ext cx="1125141" cy="375049"/>
              <a:chOff x="2482452" y="1800222"/>
              <a:chExt cx="1125141" cy="375049"/>
            </a:xfrm>
            <a:solidFill>
              <a:srgbClr val="FFFFCC"/>
            </a:solidFill>
          </p:grpSpPr>
          <p:sp>
            <p:nvSpPr>
              <p:cNvPr id="492" name="직사각형 491">
                <a:extLst>
                  <a:ext uri="{FF2B5EF4-FFF2-40B4-BE49-F238E27FC236}">
                    <a16:creationId xmlns:a16="http://schemas.microsoft.com/office/drawing/2014/main" id="{85C91B6D-246F-4D6D-8A81-7798100B1F4B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D61E98F1-2026-43FA-A75B-A6947733BE65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55D56106-68F4-4D45-870F-2D566116215D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0949CFFC-9623-4FA0-8BED-AC396768D05C}"/>
                </a:ext>
              </a:extLst>
            </p:cNvPr>
            <p:cNvSpPr/>
            <p:nvPr/>
          </p:nvSpPr>
          <p:spPr>
            <a:xfrm>
              <a:off x="7936487" y="2148531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98" name="그룹 497">
              <a:extLst>
                <a:ext uri="{FF2B5EF4-FFF2-40B4-BE49-F238E27FC236}">
                  <a16:creationId xmlns:a16="http://schemas.microsoft.com/office/drawing/2014/main" id="{1C5C0F81-CD2C-4004-A9AC-0664DD565C10}"/>
                </a:ext>
              </a:extLst>
            </p:cNvPr>
            <p:cNvGrpSpPr/>
            <p:nvPr/>
          </p:nvGrpSpPr>
          <p:grpSpPr>
            <a:xfrm>
              <a:off x="7977564" y="2187120"/>
              <a:ext cx="1125141" cy="375049"/>
              <a:chOff x="2482452" y="1800222"/>
              <a:chExt cx="1125141" cy="375049"/>
            </a:xfrm>
            <a:solidFill>
              <a:srgbClr val="FFFFCC"/>
            </a:solidFill>
          </p:grpSpPr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C969AF15-34E4-41FA-9D9A-3E89B2A97424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0DD12AAF-A57C-4AFC-BD8F-725CE276DE24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B4CB05E5-C090-4557-ABA3-31363FE2E249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C82D8BE0-FC58-4556-A922-E73CFA826ACD}"/>
                </a:ext>
              </a:extLst>
            </p:cNvPr>
            <p:cNvSpPr/>
            <p:nvPr/>
          </p:nvSpPr>
          <p:spPr>
            <a:xfrm>
              <a:off x="5439248" y="2682018"/>
              <a:ext cx="3787182" cy="115582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569EAE34-D1FE-4C3D-8C67-BF498AA6BDC5}"/>
                </a:ext>
              </a:extLst>
            </p:cNvPr>
            <p:cNvSpPr/>
            <p:nvPr/>
          </p:nvSpPr>
          <p:spPr>
            <a:xfrm>
              <a:off x="5481714" y="2724403"/>
              <a:ext cx="3702250" cy="53757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668035FC-A964-4C43-9EA1-1E84203C2FEB}"/>
                </a:ext>
              </a:extLst>
            </p:cNvPr>
            <p:cNvSpPr/>
            <p:nvPr/>
          </p:nvSpPr>
          <p:spPr>
            <a:xfrm>
              <a:off x="5521897" y="2762991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06" name="그룹 505">
              <a:extLst>
                <a:ext uri="{FF2B5EF4-FFF2-40B4-BE49-F238E27FC236}">
                  <a16:creationId xmlns:a16="http://schemas.microsoft.com/office/drawing/2014/main" id="{4E214948-B15D-41B8-9821-0FA5816B8CDC}"/>
                </a:ext>
              </a:extLst>
            </p:cNvPr>
            <p:cNvGrpSpPr/>
            <p:nvPr/>
          </p:nvGrpSpPr>
          <p:grpSpPr>
            <a:xfrm>
              <a:off x="5562974" y="2801580"/>
              <a:ext cx="1125141" cy="375049"/>
              <a:chOff x="2482452" y="1800222"/>
              <a:chExt cx="1125141" cy="375049"/>
            </a:xfrm>
            <a:solidFill>
              <a:srgbClr val="FFFFCC"/>
            </a:solidFill>
          </p:grpSpPr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2812AEE7-9354-4FC1-B74B-FABE90B67C27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E68A523B-3D45-4359-88F2-C19A09D16190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FFA45C70-1ADD-4E65-81A2-6CCDC1DD4BFA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F1CFCC79-9228-4904-A903-4D1A542A224A}"/>
                </a:ext>
              </a:extLst>
            </p:cNvPr>
            <p:cNvSpPr/>
            <p:nvPr/>
          </p:nvSpPr>
          <p:spPr>
            <a:xfrm>
              <a:off x="6729192" y="2762991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12" name="그룹 511">
              <a:extLst>
                <a:ext uri="{FF2B5EF4-FFF2-40B4-BE49-F238E27FC236}">
                  <a16:creationId xmlns:a16="http://schemas.microsoft.com/office/drawing/2014/main" id="{A7F2A7D3-03E2-45B8-BC51-70C3457B25B2}"/>
                </a:ext>
              </a:extLst>
            </p:cNvPr>
            <p:cNvGrpSpPr/>
            <p:nvPr/>
          </p:nvGrpSpPr>
          <p:grpSpPr>
            <a:xfrm>
              <a:off x="6770269" y="2801580"/>
              <a:ext cx="1125141" cy="375049"/>
              <a:chOff x="2482452" y="1800222"/>
              <a:chExt cx="1125141" cy="375049"/>
            </a:xfrm>
            <a:solidFill>
              <a:srgbClr val="FFFFCC"/>
            </a:solidFill>
          </p:grpSpPr>
          <p:sp>
            <p:nvSpPr>
              <p:cNvPr id="514" name="직사각형 513">
                <a:extLst>
                  <a:ext uri="{FF2B5EF4-FFF2-40B4-BE49-F238E27FC236}">
                    <a16:creationId xmlns:a16="http://schemas.microsoft.com/office/drawing/2014/main" id="{EFCCD589-B0C5-4DF7-BE57-8390D96459BB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5" name="직사각형 514">
                <a:extLst>
                  <a:ext uri="{FF2B5EF4-FFF2-40B4-BE49-F238E27FC236}">
                    <a16:creationId xmlns:a16="http://schemas.microsoft.com/office/drawing/2014/main" id="{EA063C25-735B-4DE5-B50B-EBED90FB0211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6" name="직사각형 515">
                <a:extLst>
                  <a:ext uri="{FF2B5EF4-FFF2-40B4-BE49-F238E27FC236}">
                    <a16:creationId xmlns:a16="http://schemas.microsoft.com/office/drawing/2014/main" id="{909BCA85-2140-4A97-B36F-F06E4A92D6D6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1E8ADB3A-5473-411C-8E61-9B482F9AE9B0}"/>
                </a:ext>
              </a:extLst>
            </p:cNvPr>
            <p:cNvSpPr/>
            <p:nvPr/>
          </p:nvSpPr>
          <p:spPr>
            <a:xfrm>
              <a:off x="7936487" y="2762991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18" name="그룹 517">
              <a:extLst>
                <a:ext uri="{FF2B5EF4-FFF2-40B4-BE49-F238E27FC236}">
                  <a16:creationId xmlns:a16="http://schemas.microsoft.com/office/drawing/2014/main" id="{A128126F-0E9B-4F86-83E5-FA62E0D05806}"/>
                </a:ext>
              </a:extLst>
            </p:cNvPr>
            <p:cNvGrpSpPr/>
            <p:nvPr/>
          </p:nvGrpSpPr>
          <p:grpSpPr>
            <a:xfrm>
              <a:off x="7977564" y="2801580"/>
              <a:ext cx="1125141" cy="375049"/>
              <a:chOff x="2482452" y="1800222"/>
              <a:chExt cx="1125141" cy="375049"/>
            </a:xfrm>
            <a:solidFill>
              <a:srgbClr val="FFFFCC"/>
            </a:solidFill>
          </p:grpSpPr>
          <p:sp>
            <p:nvSpPr>
              <p:cNvPr id="520" name="직사각형 519">
                <a:extLst>
                  <a:ext uri="{FF2B5EF4-FFF2-40B4-BE49-F238E27FC236}">
                    <a16:creationId xmlns:a16="http://schemas.microsoft.com/office/drawing/2014/main" id="{EBBE4F7F-11DC-490B-AA11-E311436F58A3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1" name="직사각형 520">
                <a:extLst>
                  <a:ext uri="{FF2B5EF4-FFF2-40B4-BE49-F238E27FC236}">
                    <a16:creationId xmlns:a16="http://schemas.microsoft.com/office/drawing/2014/main" id="{7C414694-06B4-4344-85BF-4784F1DE8F17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2" name="직사각형 521">
                <a:extLst>
                  <a:ext uri="{FF2B5EF4-FFF2-40B4-BE49-F238E27FC236}">
                    <a16:creationId xmlns:a16="http://schemas.microsoft.com/office/drawing/2014/main" id="{A5A02865-FEE7-46D7-8403-88C4445B509F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6CA19810-C286-4AFE-BE8C-4953D3842C04}"/>
                </a:ext>
              </a:extLst>
            </p:cNvPr>
            <p:cNvSpPr/>
            <p:nvPr/>
          </p:nvSpPr>
          <p:spPr>
            <a:xfrm>
              <a:off x="5481714" y="3257890"/>
              <a:ext cx="3702250" cy="53757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B17AF4F0-0CC3-4064-8106-8D7E5DCA44A3}"/>
                </a:ext>
              </a:extLst>
            </p:cNvPr>
            <p:cNvSpPr/>
            <p:nvPr/>
          </p:nvSpPr>
          <p:spPr>
            <a:xfrm>
              <a:off x="5521897" y="3300562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25" name="그룹 524">
              <a:extLst>
                <a:ext uri="{FF2B5EF4-FFF2-40B4-BE49-F238E27FC236}">
                  <a16:creationId xmlns:a16="http://schemas.microsoft.com/office/drawing/2014/main" id="{1CC2279F-FDE7-477D-BD28-C2B4DD291461}"/>
                </a:ext>
              </a:extLst>
            </p:cNvPr>
            <p:cNvGrpSpPr/>
            <p:nvPr/>
          </p:nvGrpSpPr>
          <p:grpSpPr>
            <a:xfrm>
              <a:off x="5562974" y="3339151"/>
              <a:ext cx="1125141" cy="375049"/>
              <a:chOff x="2482452" y="1800222"/>
              <a:chExt cx="1125141" cy="375049"/>
            </a:xfrm>
            <a:solidFill>
              <a:srgbClr val="FFFFCC"/>
            </a:solidFill>
          </p:grpSpPr>
          <p:sp>
            <p:nvSpPr>
              <p:cNvPr id="526" name="직사각형 525">
                <a:extLst>
                  <a:ext uri="{FF2B5EF4-FFF2-40B4-BE49-F238E27FC236}">
                    <a16:creationId xmlns:a16="http://schemas.microsoft.com/office/drawing/2014/main" id="{3A5FD876-ED7D-4574-A6DF-86E77BD3944D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8" name="직사각형 527">
                <a:extLst>
                  <a:ext uri="{FF2B5EF4-FFF2-40B4-BE49-F238E27FC236}">
                    <a16:creationId xmlns:a16="http://schemas.microsoft.com/office/drawing/2014/main" id="{19B4494E-AD4A-4900-A14B-E1F2EBF82447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9" name="직사각형 528">
                <a:extLst>
                  <a:ext uri="{FF2B5EF4-FFF2-40B4-BE49-F238E27FC236}">
                    <a16:creationId xmlns:a16="http://schemas.microsoft.com/office/drawing/2014/main" id="{7C143ABE-B9A1-493A-99E1-67417D102AF6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B680113B-320F-4ECD-978E-9A0CF215BE70}"/>
                </a:ext>
              </a:extLst>
            </p:cNvPr>
            <p:cNvSpPr/>
            <p:nvPr/>
          </p:nvSpPr>
          <p:spPr>
            <a:xfrm>
              <a:off x="6729192" y="3300562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32" name="그룹 531">
              <a:extLst>
                <a:ext uri="{FF2B5EF4-FFF2-40B4-BE49-F238E27FC236}">
                  <a16:creationId xmlns:a16="http://schemas.microsoft.com/office/drawing/2014/main" id="{103BA3D9-BF5E-48A7-8358-DB0B3A19F0B5}"/>
                </a:ext>
              </a:extLst>
            </p:cNvPr>
            <p:cNvGrpSpPr/>
            <p:nvPr/>
          </p:nvGrpSpPr>
          <p:grpSpPr>
            <a:xfrm>
              <a:off x="6770269" y="3339151"/>
              <a:ext cx="1125141" cy="375049"/>
              <a:chOff x="2482452" y="1800222"/>
              <a:chExt cx="1125141" cy="375049"/>
            </a:xfrm>
            <a:solidFill>
              <a:srgbClr val="FFFFCC"/>
            </a:solidFill>
          </p:grpSpPr>
          <p:sp>
            <p:nvSpPr>
              <p:cNvPr id="533" name="직사각형 532">
                <a:extLst>
                  <a:ext uri="{FF2B5EF4-FFF2-40B4-BE49-F238E27FC236}">
                    <a16:creationId xmlns:a16="http://schemas.microsoft.com/office/drawing/2014/main" id="{4885831B-D3E6-4EF7-BE7C-8E3D9DD5DAA0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4" name="직사각형 533">
                <a:extLst>
                  <a:ext uri="{FF2B5EF4-FFF2-40B4-BE49-F238E27FC236}">
                    <a16:creationId xmlns:a16="http://schemas.microsoft.com/office/drawing/2014/main" id="{2B1F212D-19B3-4A4D-B6B3-A4F010D2DE2B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6" name="직사각형 535">
                <a:extLst>
                  <a:ext uri="{FF2B5EF4-FFF2-40B4-BE49-F238E27FC236}">
                    <a16:creationId xmlns:a16="http://schemas.microsoft.com/office/drawing/2014/main" id="{91EC9C41-771A-4569-966A-A59226DAFA44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4B00DDF6-BF02-45EB-ADF0-F62AEB01505B}"/>
                </a:ext>
              </a:extLst>
            </p:cNvPr>
            <p:cNvSpPr/>
            <p:nvPr/>
          </p:nvSpPr>
          <p:spPr>
            <a:xfrm>
              <a:off x="7936487" y="3300562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38" name="그룹 537">
              <a:extLst>
                <a:ext uri="{FF2B5EF4-FFF2-40B4-BE49-F238E27FC236}">
                  <a16:creationId xmlns:a16="http://schemas.microsoft.com/office/drawing/2014/main" id="{50A3FDCF-5C66-4110-92A7-AD655A76F1EE}"/>
                </a:ext>
              </a:extLst>
            </p:cNvPr>
            <p:cNvGrpSpPr/>
            <p:nvPr/>
          </p:nvGrpSpPr>
          <p:grpSpPr>
            <a:xfrm>
              <a:off x="7977564" y="3339151"/>
              <a:ext cx="1125141" cy="375049"/>
              <a:chOff x="2482452" y="1800222"/>
              <a:chExt cx="1125141" cy="375049"/>
            </a:xfrm>
            <a:solidFill>
              <a:srgbClr val="FFFFCC"/>
            </a:solidFill>
          </p:grpSpPr>
          <p:sp>
            <p:nvSpPr>
              <p:cNvPr id="539" name="직사각형 538">
                <a:extLst>
                  <a:ext uri="{FF2B5EF4-FFF2-40B4-BE49-F238E27FC236}">
                    <a16:creationId xmlns:a16="http://schemas.microsoft.com/office/drawing/2014/main" id="{7A204A60-0D67-4246-8013-65B0EA89E0B3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0" name="직사각형 539">
                <a:extLst>
                  <a:ext uri="{FF2B5EF4-FFF2-40B4-BE49-F238E27FC236}">
                    <a16:creationId xmlns:a16="http://schemas.microsoft.com/office/drawing/2014/main" id="{D73B8DBD-4BD1-4C0B-B6B8-73B227855BC9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1" name="직사각형 540">
                <a:extLst>
                  <a:ext uri="{FF2B5EF4-FFF2-40B4-BE49-F238E27FC236}">
                    <a16:creationId xmlns:a16="http://schemas.microsoft.com/office/drawing/2014/main" id="{F646D219-EA48-47ED-A310-2D7270DA2CCB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542" name="그룹 541">
            <a:extLst>
              <a:ext uri="{FF2B5EF4-FFF2-40B4-BE49-F238E27FC236}">
                <a16:creationId xmlns:a16="http://schemas.microsoft.com/office/drawing/2014/main" id="{F901FCA2-E198-4BC8-8ADB-ACB697EAFD1A}"/>
              </a:ext>
            </a:extLst>
          </p:cNvPr>
          <p:cNvGrpSpPr/>
          <p:nvPr/>
        </p:nvGrpSpPr>
        <p:grpSpPr>
          <a:xfrm>
            <a:off x="5184058" y="4051853"/>
            <a:ext cx="3868938" cy="2397123"/>
            <a:chOff x="5398370" y="1485356"/>
            <a:chExt cx="3868938" cy="2397123"/>
          </a:xfrm>
        </p:grpSpPr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32E61DFB-6C5F-4993-8435-8175BF8BA663}"/>
                </a:ext>
              </a:extLst>
            </p:cNvPr>
            <p:cNvSpPr/>
            <p:nvPr/>
          </p:nvSpPr>
          <p:spPr>
            <a:xfrm>
              <a:off x="5398370" y="1485356"/>
              <a:ext cx="3868938" cy="23971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79A2902A-C2C1-47AB-96E7-EF0D5F73D00F}"/>
                </a:ext>
              </a:extLst>
            </p:cNvPr>
            <p:cNvSpPr/>
            <p:nvPr/>
          </p:nvSpPr>
          <p:spPr>
            <a:xfrm>
              <a:off x="5439248" y="1529987"/>
              <a:ext cx="3787182" cy="115582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596CF1F-ECD8-40C9-BC22-58C09623E377}"/>
                </a:ext>
              </a:extLst>
            </p:cNvPr>
            <p:cNvSpPr/>
            <p:nvPr/>
          </p:nvSpPr>
          <p:spPr>
            <a:xfrm>
              <a:off x="5481714" y="1572372"/>
              <a:ext cx="3702250" cy="53757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14F33A3B-AAC1-4EA8-ABE2-FA879DB3885D}"/>
                </a:ext>
              </a:extLst>
            </p:cNvPr>
            <p:cNvSpPr/>
            <p:nvPr/>
          </p:nvSpPr>
          <p:spPr>
            <a:xfrm>
              <a:off x="5521897" y="1610960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8381CF6C-613D-4CEB-96B0-F934722736D1}"/>
                </a:ext>
              </a:extLst>
            </p:cNvPr>
            <p:cNvSpPr/>
            <p:nvPr/>
          </p:nvSpPr>
          <p:spPr>
            <a:xfrm>
              <a:off x="5562974" y="1649551"/>
              <a:ext cx="375047" cy="37504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B5997CF1-EA0C-4906-A797-514FD4F7CC16}"/>
                </a:ext>
              </a:extLst>
            </p:cNvPr>
            <p:cNvSpPr/>
            <p:nvPr/>
          </p:nvSpPr>
          <p:spPr>
            <a:xfrm>
              <a:off x="5938021" y="1649550"/>
              <a:ext cx="375047" cy="37504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D4F4B2CE-D525-4666-BBC3-48C1E01D6DC8}"/>
                </a:ext>
              </a:extLst>
            </p:cNvPr>
            <p:cNvSpPr/>
            <p:nvPr/>
          </p:nvSpPr>
          <p:spPr>
            <a:xfrm>
              <a:off x="6313068" y="1649549"/>
              <a:ext cx="375047" cy="37504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2C92A0BF-EC39-4263-8BFB-90AE45D6B0ED}"/>
                </a:ext>
              </a:extLst>
            </p:cNvPr>
            <p:cNvSpPr/>
            <p:nvPr/>
          </p:nvSpPr>
          <p:spPr>
            <a:xfrm>
              <a:off x="6729192" y="1610960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763C2EC2-EB3A-45D7-B4DF-44C9C08A47D3}"/>
                </a:ext>
              </a:extLst>
            </p:cNvPr>
            <p:cNvSpPr/>
            <p:nvPr/>
          </p:nvSpPr>
          <p:spPr>
            <a:xfrm>
              <a:off x="6770269" y="1649551"/>
              <a:ext cx="375047" cy="37504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6A30BD8C-9EB7-4699-A956-5E8F02B0406E}"/>
                </a:ext>
              </a:extLst>
            </p:cNvPr>
            <p:cNvSpPr/>
            <p:nvPr/>
          </p:nvSpPr>
          <p:spPr>
            <a:xfrm>
              <a:off x="7145316" y="1649550"/>
              <a:ext cx="375047" cy="37504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9" name="직사각형 568">
              <a:extLst>
                <a:ext uri="{FF2B5EF4-FFF2-40B4-BE49-F238E27FC236}">
                  <a16:creationId xmlns:a16="http://schemas.microsoft.com/office/drawing/2014/main" id="{21EF080B-6DFB-4420-AE07-953C7EDE5B37}"/>
                </a:ext>
              </a:extLst>
            </p:cNvPr>
            <p:cNvSpPr/>
            <p:nvPr/>
          </p:nvSpPr>
          <p:spPr>
            <a:xfrm>
              <a:off x="7520363" y="1649549"/>
              <a:ext cx="375047" cy="37504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01F24BB3-48F2-42E4-AE99-A755C07936F2}"/>
                </a:ext>
              </a:extLst>
            </p:cNvPr>
            <p:cNvSpPr/>
            <p:nvPr/>
          </p:nvSpPr>
          <p:spPr>
            <a:xfrm>
              <a:off x="7936487" y="1610960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706EB691-37A5-48C6-90B4-6DE8C62348DA}"/>
                </a:ext>
              </a:extLst>
            </p:cNvPr>
            <p:cNvSpPr/>
            <p:nvPr/>
          </p:nvSpPr>
          <p:spPr>
            <a:xfrm>
              <a:off x="7977564" y="1649551"/>
              <a:ext cx="375047" cy="37504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1" name="직사각형 580">
              <a:extLst>
                <a:ext uri="{FF2B5EF4-FFF2-40B4-BE49-F238E27FC236}">
                  <a16:creationId xmlns:a16="http://schemas.microsoft.com/office/drawing/2014/main" id="{B3B5A356-7663-4816-B2C1-5715D64D55AB}"/>
                </a:ext>
              </a:extLst>
            </p:cNvPr>
            <p:cNvSpPr/>
            <p:nvPr/>
          </p:nvSpPr>
          <p:spPr>
            <a:xfrm>
              <a:off x="8352611" y="1649550"/>
              <a:ext cx="375047" cy="37504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5" name="직사각형 584">
              <a:extLst>
                <a:ext uri="{FF2B5EF4-FFF2-40B4-BE49-F238E27FC236}">
                  <a16:creationId xmlns:a16="http://schemas.microsoft.com/office/drawing/2014/main" id="{BED65DB0-C7A5-490F-8C0F-B7E92FC987E2}"/>
                </a:ext>
              </a:extLst>
            </p:cNvPr>
            <p:cNvSpPr/>
            <p:nvPr/>
          </p:nvSpPr>
          <p:spPr>
            <a:xfrm>
              <a:off x="8727658" y="1649549"/>
              <a:ext cx="375047" cy="375047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64814996-FD5A-4DE7-8FD6-92CBEF7C2B53}"/>
                </a:ext>
              </a:extLst>
            </p:cNvPr>
            <p:cNvSpPr/>
            <p:nvPr/>
          </p:nvSpPr>
          <p:spPr>
            <a:xfrm>
              <a:off x="5481714" y="2105859"/>
              <a:ext cx="3702250" cy="53757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FC855105-4F63-4558-8610-E69143855903}"/>
                </a:ext>
              </a:extLst>
            </p:cNvPr>
            <p:cNvSpPr/>
            <p:nvPr/>
          </p:nvSpPr>
          <p:spPr>
            <a:xfrm>
              <a:off x="5521897" y="2148531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99" name="그룹 598">
              <a:extLst>
                <a:ext uri="{FF2B5EF4-FFF2-40B4-BE49-F238E27FC236}">
                  <a16:creationId xmlns:a16="http://schemas.microsoft.com/office/drawing/2014/main" id="{D1D5310A-967C-4F37-A3E0-359CB99244D3}"/>
                </a:ext>
              </a:extLst>
            </p:cNvPr>
            <p:cNvGrpSpPr/>
            <p:nvPr/>
          </p:nvGrpSpPr>
          <p:grpSpPr>
            <a:xfrm>
              <a:off x="5562974" y="2187120"/>
              <a:ext cx="1125141" cy="375049"/>
              <a:chOff x="2482452" y="1800222"/>
              <a:chExt cx="1125141" cy="375049"/>
            </a:xfrm>
            <a:solidFill>
              <a:srgbClr val="FFFFCC"/>
            </a:solidFill>
          </p:grpSpPr>
          <p:sp>
            <p:nvSpPr>
              <p:cNvPr id="665" name="직사각형 664">
                <a:extLst>
                  <a:ext uri="{FF2B5EF4-FFF2-40B4-BE49-F238E27FC236}">
                    <a16:creationId xmlns:a16="http://schemas.microsoft.com/office/drawing/2014/main" id="{FB6781B9-0B35-4DF6-BCAD-015A996BF4CF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6" name="직사각형 665">
                <a:extLst>
                  <a:ext uri="{FF2B5EF4-FFF2-40B4-BE49-F238E27FC236}">
                    <a16:creationId xmlns:a16="http://schemas.microsoft.com/office/drawing/2014/main" id="{5495E616-4678-49B5-90C0-68E70CD2F314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7" name="직사각형 666">
                <a:extLst>
                  <a:ext uri="{FF2B5EF4-FFF2-40B4-BE49-F238E27FC236}">
                    <a16:creationId xmlns:a16="http://schemas.microsoft.com/office/drawing/2014/main" id="{E1C5B0CF-8FB6-4390-924C-FA705BF93965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BF8F751-D52C-4ED1-8AD3-BE0B0922AC61}"/>
                </a:ext>
              </a:extLst>
            </p:cNvPr>
            <p:cNvSpPr/>
            <p:nvPr/>
          </p:nvSpPr>
          <p:spPr>
            <a:xfrm>
              <a:off x="6729192" y="2148531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07" name="그룹 606">
              <a:extLst>
                <a:ext uri="{FF2B5EF4-FFF2-40B4-BE49-F238E27FC236}">
                  <a16:creationId xmlns:a16="http://schemas.microsoft.com/office/drawing/2014/main" id="{D722806A-A35B-40A6-B63F-DD5CAEE6552A}"/>
                </a:ext>
              </a:extLst>
            </p:cNvPr>
            <p:cNvGrpSpPr/>
            <p:nvPr/>
          </p:nvGrpSpPr>
          <p:grpSpPr>
            <a:xfrm>
              <a:off x="6770269" y="2187120"/>
              <a:ext cx="1125141" cy="375049"/>
              <a:chOff x="2482452" y="1800222"/>
              <a:chExt cx="1125141" cy="375049"/>
            </a:xfrm>
            <a:solidFill>
              <a:srgbClr val="FFFFCC"/>
            </a:solidFill>
          </p:grpSpPr>
          <p:sp>
            <p:nvSpPr>
              <p:cNvPr id="662" name="직사각형 661">
                <a:extLst>
                  <a:ext uri="{FF2B5EF4-FFF2-40B4-BE49-F238E27FC236}">
                    <a16:creationId xmlns:a16="http://schemas.microsoft.com/office/drawing/2014/main" id="{131572F2-9070-45D8-8362-053B97EDCB2C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3" name="직사각형 662">
                <a:extLst>
                  <a:ext uri="{FF2B5EF4-FFF2-40B4-BE49-F238E27FC236}">
                    <a16:creationId xmlns:a16="http://schemas.microsoft.com/office/drawing/2014/main" id="{5FB72F02-AA79-4DD0-B832-95D5DE33A1F9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4" name="직사각형 663">
                <a:extLst>
                  <a:ext uri="{FF2B5EF4-FFF2-40B4-BE49-F238E27FC236}">
                    <a16:creationId xmlns:a16="http://schemas.microsoft.com/office/drawing/2014/main" id="{9B8DECB4-4A46-4DA6-9F09-7EB07013FDD5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144C602F-C515-4737-93F9-7A96697CDE25}"/>
                </a:ext>
              </a:extLst>
            </p:cNvPr>
            <p:cNvSpPr/>
            <p:nvPr/>
          </p:nvSpPr>
          <p:spPr>
            <a:xfrm>
              <a:off x="7936487" y="2148531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5" name="그룹 614">
              <a:extLst>
                <a:ext uri="{FF2B5EF4-FFF2-40B4-BE49-F238E27FC236}">
                  <a16:creationId xmlns:a16="http://schemas.microsoft.com/office/drawing/2014/main" id="{C6D6ABC4-2855-4B7F-B938-B13F63CF5363}"/>
                </a:ext>
              </a:extLst>
            </p:cNvPr>
            <p:cNvGrpSpPr/>
            <p:nvPr/>
          </p:nvGrpSpPr>
          <p:grpSpPr>
            <a:xfrm>
              <a:off x="7977564" y="2187120"/>
              <a:ext cx="1125141" cy="375049"/>
              <a:chOff x="2482452" y="1800222"/>
              <a:chExt cx="1125141" cy="375049"/>
            </a:xfrm>
            <a:solidFill>
              <a:srgbClr val="FFFFCC"/>
            </a:solidFill>
          </p:grpSpPr>
          <p:sp>
            <p:nvSpPr>
              <p:cNvPr id="655" name="직사각형 654">
                <a:extLst>
                  <a:ext uri="{FF2B5EF4-FFF2-40B4-BE49-F238E27FC236}">
                    <a16:creationId xmlns:a16="http://schemas.microsoft.com/office/drawing/2014/main" id="{2CCCF9E8-4C09-491B-93B8-1F0834F675AF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6" name="직사각형 655">
                <a:extLst>
                  <a:ext uri="{FF2B5EF4-FFF2-40B4-BE49-F238E27FC236}">
                    <a16:creationId xmlns:a16="http://schemas.microsoft.com/office/drawing/2014/main" id="{893AF02E-1929-4E1C-977A-ED94C3AAEEDF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1" name="직사각형 660">
                <a:extLst>
                  <a:ext uri="{FF2B5EF4-FFF2-40B4-BE49-F238E27FC236}">
                    <a16:creationId xmlns:a16="http://schemas.microsoft.com/office/drawing/2014/main" id="{B84CD69D-86AE-459F-9559-69CBD6C197F8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3C99E14C-866F-4BCB-B67F-BDC536EFE0C6}"/>
                </a:ext>
              </a:extLst>
            </p:cNvPr>
            <p:cNvSpPr/>
            <p:nvPr/>
          </p:nvSpPr>
          <p:spPr>
            <a:xfrm>
              <a:off x="5439248" y="2682018"/>
              <a:ext cx="3787182" cy="115582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B4C9D460-0164-4731-9FAA-A7589B5F66EB}"/>
                </a:ext>
              </a:extLst>
            </p:cNvPr>
            <p:cNvSpPr/>
            <p:nvPr/>
          </p:nvSpPr>
          <p:spPr>
            <a:xfrm>
              <a:off x="5481714" y="2724403"/>
              <a:ext cx="3702250" cy="53757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C4C0ACF2-97A1-49E2-A71B-530E7F00B823}"/>
                </a:ext>
              </a:extLst>
            </p:cNvPr>
            <p:cNvSpPr/>
            <p:nvPr/>
          </p:nvSpPr>
          <p:spPr>
            <a:xfrm>
              <a:off x="5521897" y="2762991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25" name="그룹 624">
              <a:extLst>
                <a:ext uri="{FF2B5EF4-FFF2-40B4-BE49-F238E27FC236}">
                  <a16:creationId xmlns:a16="http://schemas.microsoft.com/office/drawing/2014/main" id="{7A5D810C-B8EF-443F-965E-9E1D11397436}"/>
                </a:ext>
              </a:extLst>
            </p:cNvPr>
            <p:cNvGrpSpPr/>
            <p:nvPr/>
          </p:nvGrpSpPr>
          <p:grpSpPr>
            <a:xfrm>
              <a:off x="5562974" y="2801580"/>
              <a:ext cx="1125141" cy="375049"/>
              <a:chOff x="2482452" y="1800222"/>
              <a:chExt cx="1125141" cy="375049"/>
            </a:xfrm>
            <a:solidFill>
              <a:srgbClr val="FFFFCC"/>
            </a:solidFill>
          </p:grpSpPr>
          <p:sp>
            <p:nvSpPr>
              <p:cNvPr id="652" name="직사각형 651">
                <a:extLst>
                  <a:ext uri="{FF2B5EF4-FFF2-40B4-BE49-F238E27FC236}">
                    <a16:creationId xmlns:a16="http://schemas.microsoft.com/office/drawing/2014/main" id="{5D56B247-8326-4A6F-B481-9D78ACFB41FA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3" name="직사각형 652">
                <a:extLst>
                  <a:ext uri="{FF2B5EF4-FFF2-40B4-BE49-F238E27FC236}">
                    <a16:creationId xmlns:a16="http://schemas.microsoft.com/office/drawing/2014/main" id="{A4C5C8A4-0FBB-499A-B3C9-937B09C08D5E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4" name="직사각형 653">
                <a:extLst>
                  <a:ext uri="{FF2B5EF4-FFF2-40B4-BE49-F238E27FC236}">
                    <a16:creationId xmlns:a16="http://schemas.microsoft.com/office/drawing/2014/main" id="{F0BB86F2-321A-41C8-84D3-3EFC006D0435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B6B09720-CF50-40D7-B56B-F8AD64762317}"/>
                </a:ext>
              </a:extLst>
            </p:cNvPr>
            <p:cNvSpPr/>
            <p:nvPr/>
          </p:nvSpPr>
          <p:spPr>
            <a:xfrm>
              <a:off x="6729192" y="2762991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27" name="그룹 626">
              <a:extLst>
                <a:ext uri="{FF2B5EF4-FFF2-40B4-BE49-F238E27FC236}">
                  <a16:creationId xmlns:a16="http://schemas.microsoft.com/office/drawing/2014/main" id="{0AFDEE24-31FC-4B58-B4BE-3621586771BE}"/>
                </a:ext>
              </a:extLst>
            </p:cNvPr>
            <p:cNvGrpSpPr/>
            <p:nvPr/>
          </p:nvGrpSpPr>
          <p:grpSpPr>
            <a:xfrm>
              <a:off x="6770269" y="2801580"/>
              <a:ext cx="1125141" cy="375049"/>
              <a:chOff x="2482452" y="1800222"/>
              <a:chExt cx="1125141" cy="375049"/>
            </a:xfrm>
            <a:solidFill>
              <a:srgbClr val="FFFFCC"/>
            </a:solidFill>
          </p:grpSpPr>
          <p:sp>
            <p:nvSpPr>
              <p:cNvPr id="649" name="직사각형 648">
                <a:extLst>
                  <a:ext uri="{FF2B5EF4-FFF2-40B4-BE49-F238E27FC236}">
                    <a16:creationId xmlns:a16="http://schemas.microsoft.com/office/drawing/2014/main" id="{C00C2F2E-ECA2-41FC-8904-04CDCA35D7E4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0" name="직사각형 649">
                <a:extLst>
                  <a:ext uri="{FF2B5EF4-FFF2-40B4-BE49-F238E27FC236}">
                    <a16:creationId xmlns:a16="http://schemas.microsoft.com/office/drawing/2014/main" id="{A77643B1-BC1A-4714-ABEB-721D8FCA21BE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1" name="직사각형 650">
                <a:extLst>
                  <a:ext uri="{FF2B5EF4-FFF2-40B4-BE49-F238E27FC236}">
                    <a16:creationId xmlns:a16="http://schemas.microsoft.com/office/drawing/2014/main" id="{F01BFD1C-9658-43BA-9DC8-FE1AFED86F7E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CBCD6DBC-AE27-4909-8B09-AD0CA5B910E5}"/>
                </a:ext>
              </a:extLst>
            </p:cNvPr>
            <p:cNvSpPr/>
            <p:nvPr/>
          </p:nvSpPr>
          <p:spPr>
            <a:xfrm>
              <a:off x="7936487" y="2762991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29" name="그룹 628">
              <a:extLst>
                <a:ext uri="{FF2B5EF4-FFF2-40B4-BE49-F238E27FC236}">
                  <a16:creationId xmlns:a16="http://schemas.microsoft.com/office/drawing/2014/main" id="{B2D60767-D1F2-4C78-ADDF-90162923C3F5}"/>
                </a:ext>
              </a:extLst>
            </p:cNvPr>
            <p:cNvGrpSpPr/>
            <p:nvPr/>
          </p:nvGrpSpPr>
          <p:grpSpPr>
            <a:xfrm>
              <a:off x="7977564" y="2801580"/>
              <a:ext cx="1125141" cy="375049"/>
              <a:chOff x="2482452" y="1800222"/>
              <a:chExt cx="1125141" cy="375049"/>
            </a:xfrm>
            <a:solidFill>
              <a:srgbClr val="FFFFCC"/>
            </a:solidFill>
          </p:grpSpPr>
          <p:sp>
            <p:nvSpPr>
              <p:cNvPr id="646" name="직사각형 645">
                <a:extLst>
                  <a:ext uri="{FF2B5EF4-FFF2-40B4-BE49-F238E27FC236}">
                    <a16:creationId xmlns:a16="http://schemas.microsoft.com/office/drawing/2014/main" id="{ACE2AD87-6C9C-4BD9-BE65-2ACC16405884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7" name="직사각형 646">
                <a:extLst>
                  <a:ext uri="{FF2B5EF4-FFF2-40B4-BE49-F238E27FC236}">
                    <a16:creationId xmlns:a16="http://schemas.microsoft.com/office/drawing/2014/main" id="{0564EB2A-5EAF-4073-8BAB-177BF2158C35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8" name="직사각형 647">
                <a:extLst>
                  <a:ext uri="{FF2B5EF4-FFF2-40B4-BE49-F238E27FC236}">
                    <a16:creationId xmlns:a16="http://schemas.microsoft.com/office/drawing/2014/main" id="{6BF3BC07-7DD5-4338-8644-D08F9E3BEBE3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BCF36DA-6AA7-4EDD-9CD8-9B4C3CCEBAF9}"/>
                </a:ext>
              </a:extLst>
            </p:cNvPr>
            <p:cNvSpPr/>
            <p:nvPr/>
          </p:nvSpPr>
          <p:spPr>
            <a:xfrm>
              <a:off x="5481714" y="3257890"/>
              <a:ext cx="3702250" cy="53757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01603F14-5A97-459A-A530-F45A6852EC38}"/>
                </a:ext>
              </a:extLst>
            </p:cNvPr>
            <p:cNvSpPr/>
            <p:nvPr/>
          </p:nvSpPr>
          <p:spPr>
            <a:xfrm>
              <a:off x="5521897" y="3300562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32" name="그룹 631">
              <a:extLst>
                <a:ext uri="{FF2B5EF4-FFF2-40B4-BE49-F238E27FC236}">
                  <a16:creationId xmlns:a16="http://schemas.microsoft.com/office/drawing/2014/main" id="{9F664DC9-07D7-4847-A565-76AEA99FB075}"/>
                </a:ext>
              </a:extLst>
            </p:cNvPr>
            <p:cNvGrpSpPr/>
            <p:nvPr/>
          </p:nvGrpSpPr>
          <p:grpSpPr>
            <a:xfrm>
              <a:off x="5562974" y="3339151"/>
              <a:ext cx="1125141" cy="375049"/>
              <a:chOff x="2482452" y="1800222"/>
              <a:chExt cx="1125141" cy="375049"/>
            </a:xfrm>
            <a:solidFill>
              <a:srgbClr val="FFFFCC"/>
            </a:solidFill>
          </p:grpSpPr>
          <p:sp>
            <p:nvSpPr>
              <p:cNvPr id="643" name="직사각형 642">
                <a:extLst>
                  <a:ext uri="{FF2B5EF4-FFF2-40B4-BE49-F238E27FC236}">
                    <a16:creationId xmlns:a16="http://schemas.microsoft.com/office/drawing/2014/main" id="{B8270CC7-A07A-4900-B238-1B55B7B688BC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4" name="직사각형 643">
                <a:extLst>
                  <a:ext uri="{FF2B5EF4-FFF2-40B4-BE49-F238E27FC236}">
                    <a16:creationId xmlns:a16="http://schemas.microsoft.com/office/drawing/2014/main" id="{0C2B9B50-C4BB-4117-AC73-C82C7D48C3A6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5" name="직사각형 644">
                <a:extLst>
                  <a:ext uri="{FF2B5EF4-FFF2-40B4-BE49-F238E27FC236}">
                    <a16:creationId xmlns:a16="http://schemas.microsoft.com/office/drawing/2014/main" id="{6DB9D7A6-CF21-468D-AC17-8CB770C39B0E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C12DFAFF-2956-4A98-8A88-E3D3F2E8D6DB}"/>
                </a:ext>
              </a:extLst>
            </p:cNvPr>
            <p:cNvSpPr/>
            <p:nvPr/>
          </p:nvSpPr>
          <p:spPr>
            <a:xfrm>
              <a:off x="6729192" y="3300562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34" name="그룹 633">
              <a:extLst>
                <a:ext uri="{FF2B5EF4-FFF2-40B4-BE49-F238E27FC236}">
                  <a16:creationId xmlns:a16="http://schemas.microsoft.com/office/drawing/2014/main" id="{A880DC37-E351-4235-9013-579C4673ADD7}"/>
                </a:ext>
              </a:extLst>
            </p:cNvPr>
            <p:cNvGrpSpPr/>
            <p:nvPr/>
          </p:nvGrpSpPr>
          <p:grpSpPr>
            <a:xfrm>
              <a:off x="6770269" y="3339151"/>
              <a:ext cx="1125141" cy="375049"/>
              <a:chOff x="2482452" y="1800222"/>
              <a:chExt cx="1125141" cy="375049"/>
            </a:xfrm>
            <a:solidFill>
              <a:srgbClr val="FFFFCC"/>
            </a:solidFill>
          </p:grpSpPr>
          <p:sp>
            <p:nvSpPr>
              <p:cNvPr id="640" name="직사각형 639">
                <a:extLst>
                  <a:ext uri="{FF2B5EF4-FFF2-40B4-BE49-F238E27FC236}">
                    <a16:creationId xmlns:a16="http://schemas.microsoft.com/office/drawing/2014/main" id="{BD0C5AD6-34FB-42FD-9C8B-730860A492E1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1" name="직사각형 640">
                <a:extLst>
                  <a:ext uri="{FF2B5EF4-FFF2-40B4-BE49-F238E27FC236}">
                    <a16:creationId xmlns:a16="http://schemas.microsoft.com/office/drawing/2014/main" id="{A86D1716-42FE-4408-A3EE-CAA50BC8DD23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2" name="직사각형 641">
                <a:extLst>
                  <a:ext uri="{FF2B5EF4-FFF2-40B4-BE49-F238E27FC236}">
                    <a16:creationId xmlns:a16="http://schemas.microsoft.com/office/drawing/2014/main" id="{A3F256E6-EA2C-45FE-AE6C-277ECA6371BB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DA091AAA-31C0-4670-8F8C-956E147FF6A1}"/>
                </a:ext>
              </a:extLst>
            </p:cNvPr>
            <p:cNvSpPr/>
            <p:nvPr/>
          </p:nvSpPr>
          <p:spPr>
            <a:xfrm>
              <a:off x="7936487" y="3300562"/>
              <a:ext cx="1207295" cy="45222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36" name="그룹 635">
              <a:extLst>
                <a:ext uri="{FF2B5EF4-FFF2-40B4-BE49-F238E27FC236}">
                  <a16:creationId xmlns:a16="http://schemas.microsoft.com/office/drawing/2014/main" id="{723EA7E0-5AB8-4182-B124-E8C758E53C18}"/>
                </a:ext>
              </a:extLst>
            </p:cNvPr>
            <p:cNvGrpSpPr/>
            <p:nvPr/>
          </p:nvGrpSpPr>
          <p:grpSpPr>
            <a:xfrm>
              <a:off x="7977564" y="3339151"/>
              <a:ext cx="1125141" cy="375049"/>
              <a:chOff x="2482452" y="1800222"/>
              <a:chExt cx="1125141" cy="375049"/>
            </a:xfrm>
            <a:solidFill>
              <a:srgbClr val="FFFFCC"/>
            </a:solidFill>
          </p:grpSpPr>
          <p:sp>
            <p:nvSpPr>
              <p:cNvPr id="637" name="직사각형 636">
                <a:extLst>
                  <a:ext uri="{FF2B5EF4-FFF2-40B4-BE49-F238E27FC236}">
                    <a16:creationId xmlns:a16="http://schemas.microsoft.com/office/drawing/2014/main" id="{F82FA0DB-7ACC-4AB5-91CE-55C31EBDA700}"/>
                  </a:ext>
                </a:extLst>
              </p:cNvPr>
              <p:cNvSpPr/>
              <p:nvPr/>
            </p:nvSpPr>
            <p:spPr>
              <a:xfrm>
                <a:off x="2482452" y="1800224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38" name="직사각형 637">
                <a:extLst>
                  <a:ext uri="{FF2B5EF4-FFF2-40B4-BE49-F238E27FC236}">
                    <a16:creationId xmlns:a16="http://schemas.microsoft.com/office/drawing/2014/main" id="{B10EEAE5-62AC-42BC-B516-C0C0EF4FB0B2}"/>
                  </a:ext>
                </a:extLst>
              </p:cNvPr>
              <p:cNvSpPr/>
              <p:nvPr/>
            </p:nvSpPr>
            <p:spPr>
              <a:xfrm>
                <a:off x="2857499" y="1800223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39" name="직사각형 638">
                <a:extLst>
                  <a:ext uri="{FF2B5EF4-FFF2-40B4-BE49-F238E27FC236}">
                    <a16:creationId xmlns:a16="http://schemas.microsoft.com/office/drawing/2014/main" id="{0A7DDC06-36EA-467D-90FD-10F48778E1C8}"/>
                  </a:ext>
                </a:extLst>
              </p:cNvPr>
              <p:cNvSpPr/>
              <p:nvPr/>
            </p:nvSpPr>
            <p:spPr>
              <a:xfrm>
                <a:off x="3232546" y="1800222"/>
                <a:ext cx="375047" cy="375047"/>
              </a:xfrm>
              <a:prstGeom prst="rect">
                <a:avLst/>
              </a:prstGeom>
              <a:grpFill/>
              <a:ln w="127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370365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92">
            <a:extLst>
              <a:ext uri="{FF2B5EF4-FFF2-40B4-BE49-F238E27FC236}">
                <a16:creationId xmlns:a16="http://schemas.microsoft.com/office/drawing/2014/main" id="{B16745B7-4369-4C5A-AE88-4199CA575B23}"/>
              </a:ext>
            </a:extLst>
          </p:cNvPr>
          <p:cNvSpPr txBox="1"/>
          <p:nvPr/>
        </p:nvSpPr>
        <p:spPr>
          <a:xfrm>
            <a:off x="1317201" y="131581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A31723-074D-4737-B2E5-EBFA07AC3F76}"/>
              </a:ext>
            </a:extLst>
          </p:cNvPr>
          <p:cNvSpPr txBox="1"/>
          <p:nvPr/>
        </p:nvSpPr>
        <p:spPr>
          <a:xfrm>
            <a:off x="3323356" y="36080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5DA3C34E-E951-4C82-9CAF-041AED28138A}"/>
              </a:ext>
            </a:extLst>
          </p:cNvPr>
          <p:cNvSpPr txBox="1"/>
          <p:nvPr/>
        </p:nvSpPr>
        <p:spPr>
          <a:xfrm>
            <a:off x="5148304" y="35577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0799D67E-D603-4AC4-B3E9-35F2B3021A5F}"/>
              </a:ext>
            </a:extLst>
          </p:cNvPr>
          <p:cNvSpPr txBox="1"/>
          <p:nvPr/>
        </p:nvSpPr>
        <p:spPr>
          <a:xfrm>
            <a:off x="5584966" y="349514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3C47E74D-6C89-43D2-91F4-069EBB55C419}"/>
              </a:ext>
            </a:extLst>
          </p:cNvPr>
          <p:cNvSpPr txBox="1"/>
          <p:nvPr/>
        </p:nvSpPr>
        <p:spPr>
          <a:xfrm>
            <a:off x="1092579" y="174712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B9795210-9C7D-4172-96CA-8B2F2ED900A4}"/>
              </a:ext>
            </a:extLst>
          </p:cNvPr>
          <p:cNvSpPr txBox="1"/>
          <p:nvPr/>
        </p:nvSpPr>
        <p:spPr>
          <a:xfrm>
            <a:off x="4413907" y="7572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D893FA6-EA22-4F05-9D0F-3E2474BBC3BB}"/>
              </a:ext>
            </a:extLst>
          </p:cNvPr>
          <p:cNvSpPr txBox="1"/>
          <p:nvPr/>
        </p:nvSpPr>
        <p:spPr>
          <a:xfrm>
            <a:off x="1557074" y="6228964"/>
            <a:ext cx="6955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0, :, :]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8D3CE8F-E6B7-457F-99C4-FBBDA1E767D3}"/>
              </a:ext>
            </a:extLst>
          </p:cNvPr>
          <p:cNvSpPr/>
          <p:nvPr/>
        </p:nvSpPr>
        <p:spPr>
          <a:xfrm>
            <a:off x="4724550" y="1272114"/>
            <a:ext cx="3954663" cy="487699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EDB8E91B-52D7-4496-B3DF-A764701D7F24}"/>
              </a:ext>
            </a:extLst>
          </p:cNvPr>
          <p:cNvSpPr/>
          <p:nvPr/>
        </p:nvSpPr>
        <p:spPr>
          <a:xfrm>
            <a:off x="4767412" y="1315819"/>
            <a:ext cx="3868938" cy="2397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A7050F3-5925-4625-B563-A29A1D8A1599}"/>
              </a:ext>
            </a:extLst>
          </p:cNvPr>
          <p:cNvSpPr/>
          <p:nvPr/>
        </p:nvSpPr>
        <p:spPr>
          <a:xfrm>
            <a:off x="4808290" y="1360450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6B34147E-9DB8-4340-A957-E06462B42A07}"/>
              </a:ext>
            </a:extLst>
          </p:cNvPr>
          <p:cNvSpPr/>
          <p:nvPr/>
        </p:nvSpPr>
        <p:spPr>
          <a:xfrm>
            <a:off x="4850756" y="1402835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77349CAE-8E70-446D-9DDE-7879EB070407}"/>
              </a:ext>
            </a:extLst>
          </p:cNvPr>
          <p:cNvSpPr/>
          <p:nvPr/>
        </p:nvSpPr>
        <p:spPr>
          <a:xfrm>
            <a:off x="4890939" y="144142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7480B6A-88FA-46E1-AA17-56CFEB4A75AD}"/>
              </a:ext>
            </a:extLst>
          </p:cNvPr>
          <p:cNvSpPr/>
          <p:nvPr/>
        </p:nvSpPr>
        <p:spPr>
          <a:xfrm>
            <a:off x="4932016" y="1480014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5A7131A6-3691-4EC2-84E9-FE53391CB522}"/>
              </a:ext>
            </a:extLst>
          </p:cNvPr>
          <p:cNvSpPr/>
          <p:nvPr/>
        </p:nvSpPr>
        <p:spPr>
          <a:xfrm>
            <a:off x="5307063" y="1480013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E2E8CF64-5437-463C-8767-B1AA905FF42D}"/>
              </a:ext>
            </a:extLst>
          </p:cNvPr>
          <p:cNvSpPr/>
          <p:nvPr/>
        </p:nvSpPr>
        <p:spPr>
          <a:xfrm>
            <a:off x="5682110" y="1480012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C9B04D1-6DF4-4793-9546-51601F972791}"/>
              </a:ext>
            </a:extLst>
          </p:cNvPr>
          <p:cNvSpPr/>
          <p:nvPr/>
        </p:nvSpPr>
        <p:spPr>
          <a:xfrm>
            <a:off x="6098234" y="144142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5BED7AA4-46B6-4654-AB18-4B27A30FE5C7}"/>
              </a:ext>
            </a:extLst>
          </p:cNvPr>
          <p:cNvSpPr/>
          <p:nvPr/>
        </p:nvSpPr>
        <p:spPr>
          <a:xfrm>
            <a:off x="6139311" y="1480014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81E65B41-D592-468E-A242-056A02A27408}"/>
              </a:ext>
            </a:extLst>
          </p:cNvPr>
          <p:cNvSpPr/>
          <p:nvPr/>
        </p:nvSpPr>
        <p:spPr>
          <a:xfrm>
            <a:off x="6514358" y="1480013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8DA5B71-B6C4-41EB-A85C-4D20AA626E7C}"/>
              </a:ext>
            </a:extLst>
          </p:cNvPr>
          <p:cNvSpPr/>
          <p:nvPr/>
        </p:nvSpPr>
        <p:spPr>
          <a:xfrm>
            <a:off x="6889405" y="1480012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D3A7DECA-0C62-4D03-8A44-FD0838686EE2}"/>
              </a:ext>
            </a:extLst>
          </p:cNvPr>
          <p:cNvSpPr/>
          <p:nvPr/>
        </p:nvSpPr>
        <p:spPr>
          <a:xfrm>
            <a:off x="7305529" y="144142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0C1648A-28E1-45F0-AD7D-66C7B0E998A7}"/>
              </a:ext>
            </a:extLst>
          </p:cNvPr>
          <p:cNvSpPr/>
          <p:nvPr/>
        </p:nvSpPr>
        <p:spPr>
          <a:xfrm>
            <a:off x="7346606" y="1480014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1C12026D-8BD1-48F2-B514-B7A0D29253B2}"/>
              </a:ext>
            </a:extLst>
          </p:cNvPr>
          <p:cNvSpPr/>
          <p:nvPr/>
        </p:nvSpPr>
        <p:spPr>
          <a:xfrm>
            <a:off x="7721653" y="1480013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D3DE10B0-E68C-4120-8D6E-FDB9D43542AC}"/>
              </a:ext>
            </a:extLst>
          </p:cNvPr>
          <p:cNvSpPr/>
          <p:nvPr/>
        </p:nvSpPr>
        <p:spPr>
          <a:xfrm>
            <a:off x="8096700" y="1480012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4F389EC1-1D3D-4BA5-B7FA-8B8EB9C3AACE}"/>
              </a:ext>
            </a:extLst>
          </p:cNvPr>
          <p:cNvSpPr/>
          <p:nvPr/>
        </p:nvSpPr>
        <p:spPr>
          <a:xfrm>
            <a:off x="4850756" y="1936322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BD1D5DB6-50D4-4BBD-BA21-1D9AF64AEBCD}"/>
              </a:ext>
            </a:extLst>
          </p:cNvPr>
          <p:cNvSpPr/>
          <p:nvPr/>
        </p:nvSpPr>
        <p:spPr>
          <a:xfrm>
            <a:off x="4890939" y="197899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AA9BBC13-E57D-4B30-A4E7-A21D1A842F3E}"/>
              </a:ext>
            </a:extLst>
          </p:cNvPr>
          <p:cNvGrpSpPr/>
          <p:nvPr/>
        </p:nvGrpSpPr>
        <p:grpSpPr>
          <a:xfrm>
            <a:off x="4932016" y="201758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C9158F12-D007-425C-A3AC-8E676C6813F6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DA324C7E-E38D-42F5-BD83-7AE5641A1BE2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7D211CC0-20AE-4083-93BA-A0A0A3731F58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EA6C4D36-92BE-4E42-926E-647B4E576CC3}"/>
              </a:ext>
            </a:extLst>
          </p:cNvPr>
          <p:cNvSpPr/>
          <p:nvPr/>
        </p:nvSpPr>
        <p:spPr>
          <a:xfrm>
            <a:off x="6098234" y="197899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64C97E9A-7830-46C5-A840-8BE28CAB0A1E}"/>
              </a:ext>
            </a:extLst>
          </p:cNvPr>
          <p:cNvGrpSpPr/>
          <p:nvPr/>
        </p:nvGrpSpPr>
        <p:grpSpPr>
          <a:xfrm>
            <a:off x="6139311" y="201758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816B6B4-3575-441D-B84E-5E40F063C794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E185F60A-A809-4D6F-934C-63758194E32A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F9C7B144-054E-4E5E-9CE8-76376C3F3475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D6C5FD62-81F8-4CE5-B81B-DB442A186CA1}"/>
              </a:ext>
            </a:extLst>
          </p:cNvPr>
          <p:cNvSpPr/>
          <p:nvPr/>
        </p:nvSpPr>
        <p:spPr>
          <a:xfrm>
            <a:off x="7305529" y="197899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B7BA72BB-44E6-4B98-BEDB-EFB27846A513}"/>
              </a:ext>
            </a:extLst>
          </p:cNvPr>
          <p:cNvGrpSpPr/>
          <p:nvPr/>
        </p:nvGrpSpPr>
        <p:grpSpPr>
          <a:xfrm>
            <a:off x="7346606" y="201758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08B43B8D-4A4A-49B9-9DC8-CC4EFA14B589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67DBCFEF-D647-4E0D-A1F7-D92003EF8AA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A8CDBB71-9355-4582-ACAF-D3DC50C163D1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5CFA3DFE-F5D1-4D7E-9E52-CCF1B90649EE}"/>
              </a:ext>
            </a:extLst>
          </p:cNvPr>
          <p:cNvSpPr/>
          <p:nvPr/>
        </p:nvSpPr>
        <p:spPr>
          <a:xfrm>
            <a:off x="4808290" y="2512481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2997E918-C3C3-41C6-B235-B6CF2146B218}"/>
              </a:ext>
            </a:extLst>
          </p:cNvPr>
          <p:cNvSpPr/>
          <p:nvPr/>
        </p:nvSpPr>
        <p:spPr>
          <a:xfrm>
            <a:off x="4850756" y="2554866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903A1BB3-5107-46EF-BDA6-479EE008CA12}"/>
              </a:ext>
            </a:extLst>
          </p:cNvPr>
          <p:cNvSpPr/>
          <p:nvPr/>
        </p:nvSpPr>
        <p:spPr>
          <a:xfrm>
            <a:off x="4890939" y="259345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0EC66391-B135-4D88-B35B-5EB77BA94FB2}"/>
              </a:ext>
            </a:extLst>
          </p:cNvPr>
          <p:cNvGrpSpPr/>
          <p:nvPr/>
        </p:nvGrpSpPr>
        <p:grpSpPr>
          <a:xfrm>
            <a:off x="4932016" y="263204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0176881D-EFDD-4B32-9FC7-57874F453553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971F2116-1FF7-4466-9642-91AF6CA41FF9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4DCBE75A-E07D-4611-B6F3-6548D3B707CF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0900612E-7D9D-4F5F-9019-819DC08D9061}"/>
              </a:ext>
            </a:extLst>
          </p:cNvPr>
          <p:cNvSpPr/>
          <p:nvPr/>
        </p:nvSpPr>
        <p:spPr>
          <a:xfrm>
            <a:off x="6098234" y="259345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C8FE60ED-3A17-4832-8A6B-557AE76B34F8}"/>
              </a:ext>
            </a:extLst>
          </p:cNvPr>
          <p:cNvGrpSpPr/>
          <p:nvPr/>
        </p:nvGrpSpPr>
        <p:grpSpPr>
          <a:xfrm>
            <a:off x="6139311" y="263204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43B08B05-C566-42D8-A4D9-0F0A489EC486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33D6FFBF-772F-4A7A-B826-540BB8E32C2A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A9B1CE80-7CD5-4BB1-8F85-2AE78124D15E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31150BF5-F3F8-42D9-BDCB-D40B7720E534}"/>
              </a:ext>
            </a:extLst>
          </p:cNvPr>
          <p:cNvSpPr/>
          <p:nvPr/>
        </p:nvSpPr>
        <p:spPr>
          <a:xfrm>
            <a:off x="7305529" y="259345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B28D6298-7866-44B4-9352-A7770B9561E7}"/>
              </a:ext>
            </a:extLst>
          </p:cNvPr>
          <p:cNvGrpSpPr/>
          <p:nvPr/>
        </p:nvGrpSpPr>
        <p:grpSpPr>
          <a:xfrm>
            <a:off x="7346606" y="263204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D8DB558A-CB88-464C-9AD4-61B1DD7B4215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04854179-9693-413F-BD02-6102FE9005F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E923E542-5D27-4ECA-B93F-140B778EEC5E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BBEC0BD1-8FEE-4DE3-BDAD-5F21E10D7357}"/>
              </a:ext>
            </a:extLst>
          </p:cNvPr>
          <p:cNvSpPr/>
          <p:nvPr/>
        </p:nvSpPr>
        <p:spPr>
          <a:xfrm>
            <a:off x="4850756" y="3088353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74E9B18C-7F72-4102-B61E-77239AF3E7DF}"/>
              </a:ext>
            </a:extLst>
          </p:cNvPr>
          <p:cNvSpPr/>
          <p:nvPr/>
        </p:nvSpPr>
        <p:spPr>
          <a:xfrm>
            <a:off x="4890939" y="313102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32FEB5AB-908D-46D1-9D9B-C6DD10506F82}"/>
              </a:ext>
            </a:extLst>
          </p:cNvPr>
          <p:cNvGrpSpPr/>
          <p:nvPr/>
        </p:nvGrpSpPr>
        <p:grpSpPr>
          <a:xfrm>
            <a:off x="4932016" y="3169614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E88413F5-7B63-4224-A8BB-C086B843F27E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18EA14B8-A79C-48D8-B491-70571B5C98B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E2D31A53-3007-41F9-B835-C7114FBEB4E2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4BC58AC-B7C0-47F5-B88C-A8C26D2A96B9}"/>
              </a:ext>
            </a:extLst>
          </p:cNvPr>
          <p:cNvSpPr/>
          <p:nvPr/>
        </p:nvSpPr>
        <p:spPr>
          <a:xfrm>
            <a:off x="6098234" y="313102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8FDD3D7D-4322-4437-93F4-52AAC5F9A92F}"/>
              </a:ext>
            </a:extLst>
          </p:cNvPr>
          <p:cNvGrpSpPr/>
          <p:nvPr/>
        </p:nvGrpSpPr>
        <p:grpSpPr>
          <a:xfrm>
            <a:off x="6139311" y="3169614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A4E1D0D3-AC61-4C94-8FDC-DE6514A6239E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740A830F-5317-4D92-96E4-9E39AE88258A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A6AE64C1-822D-4F2B-BB1B-DD190BF4BEC6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FBFF6714-64B8-49C5-950D-84A73DBF36C6}"/>
              </a:ext>
            </a:extLst>
          </p:cNvPr>
          <p:cNvSpPr/>
          <p:nvPr/>
        </p:nvSpPr>
        <p:spPr>
          <a:xfrm>
            <a:off x="7305529" y="313102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7CFC3569-D782-444F-88D4-19775E099FE1}"/>
              </a:ext>
            </a:extLst>
          </p:cNvPr>
          <p:cNvGrpSpPr/>
          <p:nvPr/>
        </p:nvGrpSpPr>
        <p:grpSpPr>
          <a:xfrm>
            <a:off x="7346606" y="3169614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1F11185D-BC0E-4379-85A7-DDB51938F826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5BAEA6C0-6A1C-47A3-A15E-3ADBACD3A67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FFEEF951-CB66-4E0E-888A-9F837C187F40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153D0D30-50ED-4272-BFCA-F24058FA7607}"/>
              </a:ext>
            </a:extLst>
          </p:cNvPr>
          <p:cNvSpPr/>
          <p:nvPr/>
        </p:nvSpPr>
        <p:spPr>
          <a:xfrm>
            <a:off x="4767412" y="3711404"/>
            <a:ext cx="3868938" cy="2397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4B96730-02A5-4E2F-A9F8-ACC33A5BBECF}"/>
              </a:ext>
            </a:extLst>
          </p:cNvPr>
          <p:cNvSpPr/>
          <p:nvPr/>
        </p:nvSpPr>
        <p:spPr>
          <a:xfrm>
            <a:off x="4808290" y="3756035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E4F578DB-A601-4DD5-994A-6205B768A777}"/>
              </a:ext>
            </a:extLst>
          </p:cNvPr>
          <p:cNvSpPr/>
          <p:nvPr/>
        </p:nvSpPr>
        <p:spPr>
          <a:xfrm>
            <a:off x="4850756" y="3798420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D4A64BED-9536-4D66-8E69-5CF95E3E5DAE}"/>
              </a:ext>
            </a:extLst>
          </p:cNvPr>
          <p:cNvSpPr/>
          <p:nvPr/>
        </p:nvSpPr>
        <p:spPr>
          <a:xfrm>
            <a:off x="4890939" y="3837008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8E7C29B7-5A4F-404B-AC16-1C8D4272A551}"/>
              </a:ext>
            </a:extLst>
          </p:cNvPr>
          <p:cNvSpPr/>
          <p:nvPr/>
        </p:nvSpPr>
        <p:spPr>
          <a:xfrm>
            <a:off x="4932016" y="3875599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58EF1E42-DCDE-45ED-8648-2AB03CD8ADB2}"/>
              </a:ext>
            </a:extLst>
          </p:cNvPr>
          <p:cNvSpPr/>
          <p:nvPr/>
        </p:nvSpPr>
        <p:spPr>
          <a:xfrm>
            <a:off x="5307063" y="3875598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81904FE2-82F9-4198-82D1-F8F2C5B7882B}"/>
              </a:ext>
            </a:extLst>
          </p:cNvPr>
          <p:cNvSpPr/>
          <p:nvPr/>
        </p:nvSpPr>
        <p:spPr>
          <a:xfrm>
            <a:off x="5682110" y="3875597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1A166AAA-A91F-4D2E-966B-A324FDBA6050}"/>
              </a:ext>
            </a:extLst>
          </p:cNvPr>
          <p:cNvSpPr/>
          <p:nvPr/>
        </p:nvSpPr>
        <p:spPr>
          <a:xfrm>
            <a:off x="6098234" y="3837008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CF97632-580E-47B2-93D6-ADB4DFFFB164}"/>
              </a:ext>
            </a:extLst>
          </p:cNvPr>
          <p:cNvSpPr/>
          <p:nvPr/>
        </p:nvSpPr>
        <p:spPr>
          <a:xfrm>
            <a:off x="6139311" y="3875599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48F4327C-1728-416C-A04B-A7537AD379E2}"/>
              </a:ext>
            </a:extLst>
          </p:cNvPr>
          <p:cNvSpPr/>
          <p:nvPr/>
        </p:nvSpPr>
        <p:spPr>
          <a:xfrm>
            <a:off x="6514358" y="3875598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685159B9-122A-4602-85EC-70846495AFF6}"/>
              </a:ext>
            </a:extLst>
          </p:cNvPr>
          <p:cNvSpPr/>
          <p:nvPr/>
        </p:nvSpPr>
        <p:spPr>
          <a:xfrm>
            <a:off x="6889405" y="3875597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F158BA6F-33E9-497A-902F-47E631D5060C}"/>
              </a:ext>
            </a:extLst>
          </p:cNvPr>
          <p:cNvSpPr/>
          <p:nvPr/>
        </p:nvSpPr>
        <p:spPr>
          <a:xfrm>
            <a:off x="7305529" y="3837008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D3FC56A9-FFAC-4411-BD84-97B933E105AC}"/>
              </a:ext>
            </a:extLst>
          </p:cNvPr>
          <p:cNvSpPr/>
          <p:nvPr/>
        </p:nvSpPr>
        <p:spPr>
          <a:xfrm>
            <a:off x="7346606" y="3875599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2C739152-30DF-40FC-ABC6-86B385E91841}"/>
              </a:ext>
            </a:extLst>
          </p:cNvPr>
          <p:cNvSpPr/>
          <p:nvPr/>
        </p:nvSpPr>
        <p:spPr>
          <a:xfrm>
            <a:off x="7721653" y="3875598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F65C4BA1-CBE2-408A-9FA5-00D41F79F525}"/>
              </a:ext>
            </a:extLst>
          </p:cNvPr>
          <p:cNvSpPr/>
          <p:nvPr/>
        </p:nvSpPr>
        <p:spPr>
          <a:xfrm>
            <a:off x="8096700" y="3875597"/>
            <a:ext cx="375047" cy="375047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D61BB395-723E-44D5-9367-1A03AF4A92F7}"/>
              </a:ext>
            </a:extLst>
          </p:cNvPr>
          <p:cNvSpPr/>
          <p:nvPr/>
        </p:nvSpPr>
        <p:spPr>
          <a:xfrm>
            <a:off x="4850756" y="4331907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4083456B-66A1-4637-9BB3-1AE156BB71A0}"/>
              </a:ext>
            </a:extLst>
          </p:cNvPr>
          <p:cNvSpPr/>
          <p:nvPr/>
        </p:nvSpPr>
        <p:spPr>
          <a:xfrm>
            <a:off x="4890939" y="437457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7906E486-03DB-42B1-9EAB-0C891581757B}"/>
              </a:ext>
            </a:extLst>
          </p:cNvPr>
          <p:cNvGrpSpPr/>
          <p:nvPr/>
        </p:nvGrpSpPr>
        <p:grpSpPr>
          <a:xfrm>
            <a:off x="4932016" y="4413168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799258C-3B25-461A-938B-6B4517A66B97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86A2CD58-CBCA-4649-B6DC-005E8519D77C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1362388C-6769-4D81-BE88-2A17092F9FCB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7F8E6E56-8652-46FA-B0F9-71C0A2714F41}"/>
              </a:ext>
            </a:extLst>
          </p:cNvPr>
          <p:cNvSpPr/>
          <p:nvPr/>
        </p:nvSpPr>
        <p:spPr>
          <a:xfrm>
            <a:off x="6098234" y="437457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4" name="그룹 313">
            <a:extLst>
              <a:ext uri="{FF2B5EF4-FFF2-40B4-BE49-F238E27FC236}">
                <a16:creationId xmlns:a16="http://schemas.microsoft.com/office/drawing/2014/main" id="{987CA9F5-457A-4D7D-836A-ACAFE6FE04D3}"/>
              </a:ext>
            </a:extLst>
          </p:cNvPr>
          <p:cNvGrpSpPr/>
          <p:nvPr/>
        </p:nvGrpSpPr>
        <p:grpSpPr>
          <a:xfrm>
            <a:off x="6139311" y="4413168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B642B17F-70B4-4DCA-9FF0-0A1DA6A77A51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C3FD56C4-3E8E-4D63-9B15-07BA693F0EEC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9B469604-0284-48A4-A35F-246B642CD9B8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5D94F5A0-C728-4DBB-84A7-624F1E44DF06}"/>
              </a:ext>
            </a:extLst>
          </p:cNvPr>
          <p:cNvSpPr/>
          <p:nvPr/>
        </p:nvSpPr>
        <p:spPr>
          <a:xfrm>
            <a:off x="7305529" y="437457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00B48E59-D3F9-4263-B101-98F0A414F6B1}"/>
              </a:ext>
            </a:extLst>
          </p:cNvPr>
          <p:cNvGrpSpPr/>
          <p:nvPr/>
        </p:nvGrpSpPr>
        <p:grpSpPr>
          <a:xfrm>
            <a:off x="7346606" y="4413168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F89C9656-9E07-49EB-A7BB-D15E15363488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8F36F216-3748-4E18-8308-A6602FBD4B2D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C2FA6302-ED98-43E7-9A9A-45005790C2A5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936AFEE9-DF4F-4213-80A7-723E59185A0C}"/>
              </a:ext>
            </a:extLst>
          </p:cNvPr>
          <p:cNvSpPr/>
          <p:nvPr/>
        </p:nvSpPr>
        <p:spPr>
          <a:xfrm>
            <a:off x="4808290" y="4908066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26B039E7-7AF1-4226-B397-6F67FD38B311}"/>
              </a:ext>
            </a:extLst>
          </p:cNvPr>
          <p:cNvSpPr/>
          <p:nvPr/>
        </p:nvSpPr>
        <p:spPr>
          <a:xfrm>
            <a:off x="4850756" y="4950451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F4891B72-9E90-43E1-AA99-EFE94B7DF67B}"/>
              </a:ext>
            </a:extLst>
          </p:cNvPr>
          <p:cNvSpPr/>
          <p:nvPr/>
        </p:nvSpPr>
        <p:spPr>
          <a:xfrm>
            <a:off x="4890939" y="498903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5BD44F61-5593-4F89-BC40-67D55F97446C}"/>
              </a:ext>
            </a:extLst>
          </p:cNvPr>
          <p:cNvGrpSpPr/>
          <p:nvPr/>
        </p:nvGrpSpPr>
        <p:grpSpPr>
          <a:xfrm>
            <a:off x="4932016" y="5027628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44666BC9-6F91-4B53-81BA-DCD3DCE48A2C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B77F0A76-F496-49E1-B995-031EFCF83331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6863976-F916-4E9B-B577-D11914B45058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DEF5D0C-3958-41E3-A7DD-16D3ED843F6C}"/>
              </a:ext>
            </a:extLst>
          </p:cNvPr>
          <p:cNvSpPr/>
          <p:nvPr/>
        </p:nvSpPr>
        <p:spPr>
          <a:xfrm>
            <a:off x="6098234" y="498903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2" name="그룹 321">
            <a:extLst>
              <a:ext uri="{FF2B5EF4-FFF2-40B4-BE49-F238E27FC236}">
                <a16:creationId xmlns:a16="http://schemas.microsoft.com/office/drawing/2014/main" id="{D1440455-7D7E-42B4-8BBF-C1AAA47988CE}"/>
              </a:ext>
            </a:extLst>
          </p:cNvPr>
          <p:cNvGrpSpPr/>
          <p:nvPr/>
        </p:nvGrpSpPr>
        <p:grpSpPr>
          <a:xfrm>
            <a:off x="6139311" y="5027628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F7A87129-3E3B-4D88-A414-8CBB23D0B2DC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B65332A8-62AC-4DFF-BDF9-643F905ABFC6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6F1094F-48E1-4B60-9520-15B6BBF84912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68E3942D-B592-40B8-BE25-D7A4E4CC3869}"/>
              </a:ext>
            </a:extLst>
          </p:cNvPr>
          <p:cNvSpPr/>
          <p:nvPr/>
        </p:nvSpPr>
        <p:spPr>
          <a:xfrm>
            <a:off x="7305529" y="498903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D2683936-5DE4-4866-984F-8CB8FBD8E709}"/>
              </a:ext>
            </a:extLst>
          </p:cNvPr>
          <p:cNvGrpSpPr/>
          <p:nvPr/>
        </p:nvGrpSpPr>
        <p:grpSpPr>
          <a:xfrm>
            <a:off x="7346606" y="5027628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0D03741F-6824-4A02-AA9A-11DA9704E209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C76D4107-BE45-4608-BF4F-6EDC7B5421B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1DA6C533-75EA-4855-BAA7-380D8D530635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A7533353-34ED-4383-8378-F7E86FCDD070}"/>
              </a:ext>
            </a:extLst>
          </p:cNvPr>
          <p:cNvSpPr/>
          <p:nvPr/>
        </p:nvSpPr>
        <p:spPr>
          <a:xfrm>
            <a:off x="4850756" y="5483938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5EE53F62-D3B5-410F-AF36-DA481CE15E33}"/>
              </a:ext>
            </a:extLst>
          </p:cNvPr>
          <p:cNvSpPr/>
          <p:nvPr/>
        </p:nvSpPr>
        <p:spPr>
          <a:xfrm>
            <a:off x="4890939" y="552661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1129E785-436F-4FF4-A8D6-6D8C8132068C}"/>
              </a:ext>
            </a:extLst>
          </p:cNvPr>
          <p:cNvGrpSpPr/>
          <p:nvPr/>
        </p:nvGrpSpPr>
        <p:grpSpPr>
          <a:xfrm>
            <a:off x="4932016" y="5565199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D81038A5-DE03-4C34-AD8C-9834AC6B940F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93A825FA-FD4D-455D-BFE2-4C0AA6C33458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640D7C94-9FD2-4558-B1E4-E6C1A316A894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BE2EDA94-3EE5-408E-B7F9-2F627806A144}"/>
              </a:ext>
            </a:extLst>
          </p:cNvPr>
          <p:cNvSpPr/>
          <p:nvPr/>
        </p:nvSpPr>
        <p:spPr>
          <a:xfrm>
            <a:off x="6098234" y="552661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73979575-D256-4EFD-AB7B-715954B0A1DF}"/>
              </a:ext>
            </a:extLst>
          </p:cNvPr>
          <p:cNvGrpSpPr/>
          <p:nvPr/>
        </p:nvGrpSpPr>
        <p:grpSpPr>
          <a:xfrm>
            <a:off x="6139311" y="5565199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B9726876-D5DB-4403-BF27-48128016B803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C621730B-0446-4CB5-8CC3-19F9CEDE4AD8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89965BF7-E5FD-4AF0-AF68-8935ECCB2264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42F9EC1B-4657-4672-BC77-06C6A9BE73EA}"/>
              </a:ext>
            </a:extLst>
          </p:cNvPr>
          <p:cNvSpPr/>
          <p:nvPr/>
        </p:nvSpPr>
        <p:spPr>
          <a:xfrm>
            <a:off x="7305529" y="552661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7E0A9C18-8E57-460A-B7C3-C44F84DB8722}"/>
              </a:ext>
            </a:extLst>
          </p:cNvPr>
          <p:cNvGrpSpPr/>
          <p:nvPr/>
        </p:nvGrpSpPr>
        <p:grpSpPr>
          <a:xfrm>
            <a:off x="7346606" y="5565199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3713DC04-B066-45E6-818D-6AB401650FFA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201A466-696B-4531-90ED-78C10EAE7D79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5D802299-EE38-44DD-AB78-6E1A6EA353C0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343BC54D-FC9E-41ED-81BB-69287BC3EF10}"/>
              </a:ext>
            </a:extLst>
          </p:cNvPr>
          <p:cNvSpPr/>
          <p:nvPr/>
        </p:nvSpPr>
        <p:spPr>
          <a:xfrm>
            <a:off x="1472809" y="2197708"/>
            <a:ext cx="1595103" cy="35137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E4CD89CF-0622-484F-9A49-5F88D0CD21D3}"/>
              </a:ext>
            </a:extLst>
          </p:cNvPr>
          <p:cNvSpPr/>
          <p:nvPr/>
        </p:nvSpPr>
        <p:spPr>
          <a:xfrm>
            <a:off x="1514909" y="2234176"/>
            <a:ext cx="1510902" cy="172164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889C30B2-6F8E-447D-AB73-8F46CAAC0BAE}"/>
              </a:ext>
            </a:extLst>
          </p:cNvPr>
          <p:cNvSpPr/>
          <p:nvPr/>
        </p:nvSpPr>
        <p:spPr>
          <a:xfrm>
            <a:off x="1552675" y="2278538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3230CD39-3816-4975-BB28-63EEA4289B69}"/>
              </a:ext>
            </a:extLst>
          </p:cNvPr>
          <p:cNvSpPr/>
          <p:nvPr/>
        </p:nvSpPr>
        <p:spPr>
          <a:xfrm>
            <a:off x="1591466" y="2314866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988317DC-8F23-42AB-A5FF-C899B7700D19}"/>
              </a:ext>
            </a:extLst>
          </p:cNvPr>
          <p:cNvSpPr/>
          <p:nvPr/>
        </p:nvSpPr>
        <p:spPr>
          <a:xfrm>
            <a:off x="1930020" y="2314866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55014C16-A1DE-4984-A3F8-3C154ADB72ED}"/>
              </a:ext>
            </a:extLst>
          </p:cNvPr>
          <p:cNvSpPr/>
          <p:nvPr/>
        </p:nvSpPr>
        <p:spPr>
          <a:xfrm>
            <a:off x="2268574" y="2314866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EC9B9995-FFC0-4B4A-A15C-829BF2864A24}"/>
              </a:ext>
            </a:extLst>
          </p:cNvPr>
          <p:cNvSpPr/>
          <p:nvPr/>
        </p:nvSpPr>
        <p:spPr>
          <a:xfrm>
            <a:off x="2607128" y="2314866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470CFD90-9AD9-4506-B32F-FF6B81846097}"/>
              </a:ext>
            </a:extLst>
          </p:cNvPr>
          <p:cNvSpPr/>
          <p:nvPr/>
        </p:nvSpPr>
        <p:spPr>
          <a:xfrm>
            <a:off x="1552675" y="2685775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3544F174-9E9A-4C3C-94DA-2AB355194612}"/>
              </a:ext>
            </a:extLst>
          </p:cNvPr>
          <p:cNvSpPr/>
          <p:nvPr/>
        </p:nvSpPr>
        <p:spPr>
          <a:xfrm>
            <a:off x="1591466" y="2722103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8849BFBD-853E-43DF-96FA-2118EF723E99}"/>
              </a:ext>
            </a:extLst>
          </p:cNvPr>
          <p:cNvSpPr/>
          <p:nvPr/>
        </p:nvSpPr>
        <p:spPr>
          <a:xfrm>
            <a:off x="1930020" y="2722103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44AE3591-3C55-48F2-95C2-933DE9F6A891}"/>
              </a:ext>
            </a:extLst>
          </p:cNvPr>
          <p:cNvSpPr/>
          <p:nvPr/>
        </p:nvSpPr>
        <p:spPr>
          <a:xfrm>
            <a:off x="2268574" y="2722103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AF94FC3F-D7F5-4CCC-867F-A6A74D421DF3}"/>
              </a:ext>
            </a:extLst>
          </p:cNvPr>
          <p:cNvSpPr/>
          <p:nvPr/>
        </p:nvSpPr>
        <p:spPr>
          <a:xfrm>
            <a:off x="2607128" y="272210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E17DA5E3-1AAD-48E6-83F4-89AF3AF11F3E}"/>
              </a:ext>
            </a:extLst>
          </p:cNvPr>
          <p:cNvSpPr/>
          <p:nvPr/>
        </p:nvSpPr>
        <p:spPr>
          <a:xfrm>
            <a:off x="1552675" y="3093012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F7424BB2-AF64-4E42-813C-D7A7D98BD55E}"/>
              </a:ext>
            </a:extLst>
          </p:cNvPr>
          <p:cNvSpPr/>
          <p:nvPr/>
        </p:nvSpPr>
        <p:spPr>
          <a:xfrm>
            <a:off x="1591466" y="312934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D3DF9888-62AE-4BBB-84E0-363CF9C7F8BE}"/>
              </a:ext>
            </a:extLst>
          </p:cNvPr>
          <p:cNvSpPr/>
          <p:nvPr/>
        </p:nvSpPr>
        <p:spPr>
          <a:xfrm>
            <a:off x="1930020" y="312934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6C86E48C-7E95-4AB7-A579-59AE0CA34666}"/>
              </a:ext>
            </a:extLst>
          </p:cNvPr>
          <p:cNvSpPr/>
          <p:nvPr/>
        </p:nvSpPr>
        <p:spPr>
          <a:xfrm>
            <a:off x="2268574" y="312934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FD36F04E-ED03-4602-A1F7-46B66C3E4F94}"/>
              </a:ext>
            </a:extLst>
          </p:cNvPr>
          <p:cNvSpPr/>
          <p:nvPr/>
        </p:nvSpPr>
        <p:spPr>
          <a:xfrm>
            <a:off x="2607128" y="3129340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AAE1B86C-18E2-435C-AFA5-498614125573}"/>
              </a:ext>
            </a:extLst>
          </p:cNvPr>
          <p:cNvSpPr/>
          <p:nvPr/>
        </p:nvSpPr>
        <p:spPr>
          <a:xfrm>
            <a:off x="1552675" y="3500249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E2B0FD07-62BE-4A76-B858-4B21B1A73706}"/>
              </a:ext>
            </a:extLst>
          </p:cNvPr>
          <p:cNvSpPr/>
          <p:nvPr/>
        </p:nvSpPr>
        <p:spPr>
          <a:xfrm>
            <a:off x="1591466" y="3536577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8CBE6426-A64F-4C2F-8C5F-DCB0D2F7D2FD}"/>
              </a:ext>
            </a:extLst>
          </p:cNvPr>
          <p:cNvSpPr/>
          <p:nvPr/>
        </p:nvSpPr>
        <p:spPr>
          <a:xfrm>
            <a:off x="1930020" y="3536577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9378FD51-779B-4951-B920-EEC11CAA6F9F}"/>
              </a:ext>
            </a:extLst>
          </p:cNvPr>
          <p:cNvSpPr/>
          <p:nvPr/>
        </p:nvSpPr>
        <p:spPr>
          <a:xfrm>
            <a:off x="2268574" y="3536577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B633819C-A471-4D67-95A0-D8572F1DD317}"/>
              </a:ext>
            </a:extLst>
          </p:cNvPr>
          <p:cNvSpPr/>
          <p:nvPr/>
        </p:nvSpPr>
        <p:spPr>
          <a:xfrm>
            <a:off x="2607128" y="3536577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6B558E44-A9B0-446C-9AB9-9FE28E6F1BED}"/>
              </a:ext>
            </a:extLst>
          </p:cNvPr>
          <p:cNvSpPr/>
          <p:nvPr/>
        </p:nvSpPr>
        <p:spPr>
          <a:xfrm>
            <a:off x="1514909" y="3954985"/>
            <a:ext cx="1510902" cy="172164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4AB6FED-7717-48F0-804D-285745AE2EE6}"/>
              </a:ext>
            </a:extLst>
          </p:cNvPr>
          <p:cNvSpPr/>
          <p:nvPr/>
        </p:nvSpPr>
        <p:spPr>
          <a:xfrm>
            <a:off x="1552675" y="3999347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F73FD076-35EB-4C24-B892-234FBC5E3860}"/>
              </a:ext>
            </a:extLst>
          </p:cNvPr>
          <p:cNvSpPr/>
          <p:nvPr/>
        </p:nvSpPr>
        <p:spPr>
          <a:xfrm>
            <a:off x="1591466" y="4035675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74044A0A-D987-41BC-B932-A26D62830555}"/>
              </a:ext>
            </a:extLst>
          </p:cNvPr>
          <p:cNvSpPr/>
          <p:nvPr/>
        </p:nvSpPr>
        <p:spPr>
          <a:xfrm>
            <a:off x="1930020" y="4035675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7C9CAC46-41B1-480E-B8F0-B649FCFA8C0F}"/>
              </a:ext>
            </a:extLst>
          </p:cNvPr>
          <p:cNvSpPr/>
          <p:nvPr/>
        </p:nvSpPr>
        <p:spPr>
          <a:xfrm>
            <a:off x="2268574" y="4035675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3E6AB664-FDD7-40DE-B55F-0BF0451AA78B}"/>
              </a:ext>
            </a:extLst>
          </p:cNvPr>
          <p:cNvSpPr/>
          <p:nvPr/>
        </p:nvSpPr>
        <p:spPr>
          <a:xfrm>
            <a:off x="2607128" y="4035675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F9D4AD46-3F66-4B09-81A2-6501F555E6A9}"/>
              </a:ext>
            </a:extLst>
          </p:cNvPr>
          <p:cNvSpPr/>
          <p:nvPr/>
        </p:nvSpPr>
        <p:spPr>
          <a:xfrm>
            <a:off x="1552675" y="4406584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E2073244-4490-46EC-8557-55299C5253AC}"/>
              </a:ext>
            </a:extLst>
          </p:cNvPr>
          <p:cNvSpPr/>
          <p:nvPr/>
        </p:nvSpPr>
        <p:spPr>
          <a:xfrm>
            <a:off x="1591466" y="4442912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F4851957-39A9-423C-A70A-B7F8C2A35FD9}"/>
              </a:ext>
            </a:extLst>
          </p:cNvPr>
          <p:cNvSpPr/>
          <p:nvPr/>
        </p:nvSpPr>
        <p:spPr>
          <a:xfrm>
            <a:off x="1930020" y="4442912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1CE5D609-6CCC-44CF-BE5D-B364FD8B9997}"/>
              </a:ext>
            </a:extLst>
          </p:cNvPr>
          <p:cNvSpPr/>
          <p:nvPr/>
        </p:nvSpPr>
        <p:spPr>
          <a:xfrm>
            <a:off x="2268574" y="4442912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02314E0-8226-4D11-B5FA-C11538663244}"/>
              </a:ext>
            </a:extLst>
          </p:cNvPr>
          <p:cNvSpPr/>
          <p:nvPr/>
        </p:nvSpPr>
        <p:spPr>
          <a:xfrm>
            <a:off x="2607128" y="4442912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9FA7E9D4-AC7D-4629-BADC-D2B8C19CC165}"/>
              </a:ext>
            </a:extLst>
          </p:cNvPr>
          <p:cNvSpPr/>
          <p:nvPr/>
        </p:nvSpPr>
        <p:spPr>
          <a:xfrm>
            <a:off x="1552675" y="4813821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64EA0899-9811-4A8B-9BBB-3376CC482941}"/>
              </a:ext>
            </a:extLst>
          </p:cNvPr>
          <p:cNvSpPr/>
          <p:nvPr/>
        </p:nvSpPr>
        <p:spPr>
          <a:xfrm>
            <a:off x="1591466" y="4850149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0EE1FB5C-A2AB-4908-937B-C4F0DD9B39CE}"/>
              </a:ext>
            </a:extLst>
          </p:cNvPr>
          <p:cNvSpPr/>
          <p:nvPr/>
        </p:nvSpPr>
        <p:spPr>
          <a:xfrm>
            <a:off x="1930020" y="4850149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45B52279-1D7A-47AF-9B58-7F2593B0C44F}"/>
              </a:ext>
            </a:extLst>
          </p:cNvPr>
          <p:cNvSpPr/>
          <p:nvPr/>
        </p:nvSpPr>
        <p:spPr>
          <a:xfrm>
            <a:off x="2268574" y="4850149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1226634E-36E8-4294-927D-992C7855614F}"/>
              </a:ext>
            </a:extLst>
          </p:cNvPr>
          <p:cNvSpPr/>
          <p:nvPr/>
        </p:nvSpPr>
        <p:spPr>
          <a:xfrm>
            <a:off x="2607128" y="4850149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A0CB80BC-7C18-4698-8B87-BAE87775A03A}"/>
              </a:ext>
            </a:extLst>
          </p:cNvPr>
          <p:cNvSpPr/>
          <p:nvPr/>
        </p:nvSpPr>
        <p:spPr>
          <a:xfrm>
            <a:off x="1552675" y="5221058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AB815853-8C31-42DE-816D-3CD924C4755F}"/>
              </a:ext>
            </a:extLst>
          </p:cNvPr>
          <p:cNvSpPr/>
          <p:nvPr/>
        </p:nvSpPr>
        <p:spPr>
          <a:xfrm>
            <a:off x="1591466" y="5257386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A1C5D1AC-2BD6-4746-A6AA-E8B025E9821E}"/>
              </a:ext>
            </a:extLst>
          </p:cNvPr>
          <p:cNvSpPr/>
          <p:nvPr/>
        </p:nvSpPr>
        <p:spPr>
          <a:xfrm>
            <a:off x="1930020" y="5257386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90F05E23-7C6A-4D54-B816-7F41C98E15AC}"/>
              </a:ext>
            </a:extLst>
          </p:cNvPr>
          <p:cNvSpPr/>
          <p:nvPr/>
        </p:nvSpPr>
        <p:spPr>
          <a:xfrm>
            <a:off x="2268574" y="5257386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B27DBDDB-CBF1-47B2-B976-6050E443A6EE}"/>
              </a:ext>
            </a:extLst>
          </p:cNvPr>
          <p:cNvSpPr/>
          <p:nvPr/>
        </p:nvSpPr>
        <p:spPr>
          <a:xfrm>
            <a:off x="2607128" y="5257386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56332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92">
            <a:extLst>
              <a:ext uri="{FF2B5EF4-FFF2-40B4-BE49-F238E27FC236}">
                <a16:creationId xmlns:a16="http://schemas.microsoft.com/office/drawing/2014/main" id="{B16745B7-4369-4C5A-AE88-4199CA575B23}"/>
              </a:ext>
            </a:extLst>
          </p:cNvPr>
          <p:cNvSpPr txBox="1"/>
          <p:nvPr/>
        </p:nvSpPr>
        <p:spPr>
          <a:xfrm>
            <a:off x="1317201" y="131581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A31723-074D-4737-B2E5-EBFA07AC3F76}"/>
              </a:ext>
            </a:extLst>
          </p:cNvPr>
          <p:cNvSpPr txBox="1"/>
          <p:nvPr/>
        </p:nvSpPr>
        <p:spPr>
          <a:xfrm>
            <a:off x="3323356" y="36080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5DA3C34E-E951-4C82-9CAF-041AED28138A}"/>
              </a:ext>
            </a:extLst>
          </p:cNvPr>
          <p:cNvSpPr txBox="1"/>
          <p:nvPr/>
        </p:nvSpPr>
        <p:spPr>
          <a:xfrm>
            <a:off x="5148304" y="35577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0799D67E-D603-4AC4-B3E9-35F2B3021A5F}"/>
              </a:ext>
            </a:extLst>
          </p:cNvPr>
          <p:cNvSpPr txBox="1"/>
          <p:nvPr/>
        </p:nvSpPr>
        <p:spPr>
          <a:xfrm>
            <a:off x="5584966" y="349514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3C47E74D-6C89-43D2-91F4-069EBB55C419}"/>
              </a:ext>
            </a:extLst>
          </p:cNvPr>
          <p:cNvSpPr txBox="1"/>
          <p:nvPr/>
        </p:nvSpPr>
        <p:spPr>
          <a:xfrm>
            <a:off x="1092579" y="174712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B9795210-9C7D-4172-96CA-8B2F2ED900A4}"/>
              </a:ext>
            </a:extLst>
          </p:cNvPr>
          <p:cNvSpPr txBox="1"/>
          <p:nvPr/>
        </p:nvSpPr>
        <p:spPr>
          <a:xfrm>
            <a:off x="4413907" y="7572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D893FA6-EA22-4F05-9D0F-3E2474BBC3BB}"/>
              </a:ext>
            </a:extLst>
          </p:cNvPr>
          <p:cNvSpPr txBox="1"/>
          <p:nvPr/>
        </p:nvSpPr>
        <p:spPr>
          <a:xfrm>
            <a:off x="1557074" y="6228964"/>
            <a:ext cx="6955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1, :, :]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8D3CE8F-E6B7-457F-99C4-FBBDA1E767D3}"/>
              </a:ext>
            </a:extLst>
          </p:cNvPr>
          <p:cNvSpPr/>
          <p:nvPr/>
        </p:nvSpPr>
        <p:spPr>
          <a:xfrm>
            <a:off x="4724550" y="1272114"/>
            <a:ext cx="3954663" cy="487699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EDB8E91B-52D7-4496-B3DF-A764701D7F24}"/>
              </a:ext>
            </a:extLst>
          </p:cNvPr>
          <p:cNvSpPr/>
          <p:nvPr/>
        </p:nvSpPr>
        <p:spPr>
          <a:xfrm>
            <a:off x="4767412" y="1315819"/>
            <a:ext cx="3868938" cy="2397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A7050F3-5925-4625-B563-A29A1D8A1599}"/>
              </a:ext>
            </a:extLst>
          </p:cNvPr>
          <p:cNvSpPr/>
          <p:nvPr/>
        </p:nvSpPr>
        <p:spPr>
          <a:xfrm>
            <a:off x="4808290" y="1360450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6B34147E-9DB8-4340-A957-E06462B42A07}"/>
              </a:ext>
            </a:extLst>
          </p:cNvPr>
          <p:cNvSpPr/>
          <p:nvPr/>
        </p:nvSpPr>
        <p:spPr>
          <a:xfrm>
            <a:off x="4850756" y="1402835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77349CAE-8E70-446D-9DDE-7879EB070407}"/>
              </a:ext>
            </a:extLst>
          </p:cNvPr>
          <p:cNvSpPr/>
          <p:nvPr/>
        </p:nvSpPr>
        <p:spPr>
          <a:xfrm>
            <a:off x="4890939" y="144142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7480B6A-88FA-46E1-AA17-56CFEB4A75AD}"/>
              </a:ext>
            </a:extLst>
          </p:cNvPr>
          <p:cNvSpPr/>
          <p:nvPr/>
        </p:nvSpPr>
        <p:spPr>
          <a:xfrm>
            <a:off x="4932016" y="148001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5A7131A6-3691-4EC2-84E9-FE53391CB522}"/>
              </a:ext>
            </a:extLst>
          </p:cNvPr>
          <p:cNvSpPr/>
          <p:nvPr/>
        </p:nvSpPr>
        <p:spPr>
          <a:xfrm>
            <a:off x="5307063" y="148001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E2E8CF64-5437-463C-8767-B1AA905FF42D}"/>
              </a:ext>
            </a:extLst>
          </p:cNvPr>
          <p:cNvSpPr/>
          <p:nvPr/>
        </p:nvSpPr>
        <p:spPr>
          <a:xfrm>
            <a:off x="5682110" y="14800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C9B04D1-6DF4-4793-9546-51601F972791}"/>
              </a:ext>
            </a:extLst>
          </p:cNvPr>
          <p:cNvSpPr/>
          <p:nvPr/>
        </p:nvSpPr>
        <p:spPr>
          <a:xfrm>
            <a:off x="6098234" y="144142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5BED7AA4-46B6-4654-AB18-4B27A30FE5C7}"/>
              </a:ext>
            </a:extLst>
          </p:cNvPr>
          <p:cNvSpPr/>
          <p:nvPr/>
        </p:nvSpPr>
        <p:spPr>
          <a:xfrm>
            <a:off x="6139311" y="148001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81E65B41-D592-468E-A242-056A02A27408}"/>
              </a:ext>
            </a:extLst>
          </p:cNvPr>
          <p:cNvSpPr/>
          <p:nvPr/>
        </p:nvSpPr>
        <p:spPr>
          <a:xfrm>
            <a:off x="6514358" y="148001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8DA5B71-B6C4-41EB-A85C-4D20AA626E7C}"/>
              </a:ext>
            </a:extLst>
          </p:cNvPr>
          <p:cNvSpPr/>
          <p:nvPr/>
        </p:nvSpPr>
        <p:spPr>
          <a:xfrm>
            <a:off x="6889405" y="14800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D3A7DECA-0C62-4D03-8A44-FD0838686EE2}"/>
              </a:ext>
            </a:extLst>
          </p:cNvPr>
          <p:cNvSpPr/>
          <p:nvPr/>
        </p:nvSpPr>
        <p:spPr>
          <a:xfrm>
            <a:off x="7305529" y="144142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0C1648A-28E1-45F0-AD7D-66C7B0E998A7}"/>
              </a:ext>
            </a:extLst>
          </p:cNvPr>
          <p:cNvSpPr/>
          <p:nvPr/>
        </p:nvSpPr>
        <p:spPr>
          <a:xfrm>
            <a:off x="7346606" y="148001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1C12026D-8BD1-48F2-B514-B7A0D29253B2}"/>
              </a:ext>
            </a:extLst>
          </p:cNvPr>
          <p:cNvSpPr/>
          <p:nvPr/>
        </p:nvSpPr>
        <p:spPr>
          <a:xfrm>
            <a:off x="7721653" y="148001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D3DE10B0-E68C-4120-8D6E-FDB9D43542AC}"/>
              </a:ext>
            </a:extLst>
          </p:cNvPr>
          <p:cNvSpPr/>
          <p:nvPr/>
        </p:nvSpPr>
        <p:spPr>
          <a:xfrm>
            <a:off x="8096700" y="14800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4F389EC1-1D3D-4BA5-B7FA-8B8EB9C3AACE}"/>
              </a:ext>
            </a:extLst>
          </p:cNvPr>
          <p:cNvSpPr/>
          <p:nvPr/>
        </p:nvSpPr>
        <p:spPr>
          <a:xfrm>
            <a:off x="4850756" y="1936322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BD1D5DB6-50D4-4BBD-BA21-1D9AF64AEBCD}"/>
              </a:ext>
            </a:extLst>
          </p:cNvPr>
          <p:cNvSpPr/>
          <p:nvPr/>
        </p:nvSpPr>
        <p:spPr>
          <a:xfrm>
            <a:off x="4890939" y="197899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AA9BBC13-E57D-4B30-A4E7-A21D1A842F3E}"/>
              </a:ext>
            </a:extLst>
          </p:cNvPr>
          <p:cNvGrpSpPr/>
          <p:nvPr/>
        </p:nvGrpSpPr>
        <p:grpSpPr>
          <a:xfrm>
            <a:off x="4932016" y="2017583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C9158F12-D007-425C-A3AC-8E676C6813F6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DA324C7E-E38D-42F5-BD83-7AE5641A1BE2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7D211CC0-20AE-4083-93BA-A0A0A3731F58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EA6C4D36-92BE-4E42-926E-647B4E576CC3}"/>
              </a:ext>
            </a:extLst>
          </p:cNvPr>
          <p:cNvSpPr/>
          <p:nvPr/>
        </p:nvSpPr>
        <p:spPr>
          <a:xfrm>
            <a:off x="6098234" y="197899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64C97E9A-7830-46C5-A840-8BE28CAB0A1E}"/>
              </a:ext>
            </a:extLst>
          </p:cNvPr>
          <p:cNvGrpSpPr/>
          <p:nvPr/>
        </p:nvGrpSpPr>
        <p:grpSpPr>
          <a:xfrm>
            <a:off x="6139311" y="2017583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816B6B4-3575-441D-B84E-5E40F063C794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E185F60A-A809-4D6F-934C-63758194E32A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F9C7B144-054E-4E5E-9CE8-76376C3F3475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D6C5FD62-81F8-4CE5-B81B-DB442A186CA1}"/>
              </a:ext>
            </a:extLst>
          </p:cNvPr>
          <p:cNvSpPr/>
          <p:nvPr/>
        </p:nvSpPr>
        <p:spPr>
          <a:xfrm>
            <a:off x="7305529" y="197899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B7BA72BB-44E6-4B98-BEDB-EFB27846A513}"/>
              </a:ext>
            </a:extLst>
          </p:cNvPr>
          <p:cNvGrpSpPr/>
          <p:nvPr/>
        </p:nvGrpSpPr>
        <p:grpSpPr>
          <a:xfrm>
            <a:off x="7346606" y="2017583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08B43B8D-4A4A-49B9-9DC8-CC4EFA14B589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67DBCFEF-D647-4E0D-A1F7-D92003EF8AA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A8CDBB71-9355-4582-ACAF-D3DC50C163D1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5CFA3DFE-F5D1-4D7E-9E52-CCF1B90649EE}"/>
              </a:ext>
            </a:extLst>
          </p:cNvPr>
          <p:cNvSpPr/>
          <p:nvPr/>
        </p:nvSpPr>
        <p:spPr>
          <a:xfrm>
            <a:off x="4808290" y="2512481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2997E918-C3C3-41C6-B235-B6CF2146B218}"/>
              </a:ext>
            </a:extLst>
          </p:cNvPr>
          <p:cNvSpPr/>
          <p:nvPr/>
        </p:nvSpPr>
        <p:spPr>
          <a:xfrm>
            <a:off x="4850756" y="2554866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903A1BB3-5107-46EF-BDA6-479EE008CA12}"/>
              </a:ext>
            </a:extLst>
          </p:cNvPr>
          <p:cNvSpPr/>
          <p:nvPr/>
        </p:nvSpPr>
        <p:spPr>
          <a:xfrm>
            <a:off x="4890939" y="259345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0EC66391-B135-4D88-B35B-5EB77BA94FB2}"/>
              </a:ext>
            </a:extLst>
          </p:cNvPr>
          <p:cNvGrpSpPr/>
          <p:nvPr/>
        </p:nvGrpSpPr>
        <p:grpSpPr>
          <a:xfrm>
            <a:off x="4932016" y="263204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0176881D-EFDD-4B32-9FC7-57874F453553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971F2116-1FF7-4466-9642-91AF6CA41FF9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4DCBE75A-E07D-4611-B6F3-6548D3B707CF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0900612E-7D9D-4F5F-9019-819DC08D9061}"/>
              </a:ext>
            </a:extLst>
          </p:cNvPr>
          <p:cNvSpPr/>
          <p:nvPr/>
        </p:nvSpPr>
        <p:spPr>
          <a:xfrm>
            <a:off x="6098234" y="259345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C8FE60ED-3A17-4832-8A6B-557AE76B34F8}"/>
              </a:ext>
            </a:extLst>
          </p:cNvPr>
          <p:cNvGrpSpPr/>
          <p:nvPr/>
        </p:nvGrpSpPr>
        <p:grpSpPr>
          <a:xfrm>
            <a:off x="6139311" y="263204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43B08B05-C566-42D8-A4D9-0F0A489EC486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33D6FFBF-772F-4A7A-B826-540BB8E32C2A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A9B1CE80-7CD5-4BB1-8F85-2AE78124D15E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31150BF5-F3F8-42D9-BDCB-D40B7720E534}"/>
              </a:ext>
            </a:extLst>
          </p:cNvPr>
          <p:cNvSpPr/>
          <p:nvPr/>
        </p:nvSpPr>
        <p:spPr>
          <a:xfrm>
            <a:off x="7305529" y="259345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B28D6298-7866-44B4-9352-A7770B9561E7}"/>
              </a:ext>
            </a:extLst>
          </p:cNvPr>
          <p:cNvGrpSpPr/>
          <p:nvPr/>
        </p:nvGrpSpPr>
        <p:grpSpPr>
          <a:xfrm>
            <a:off x="7346606" y="263204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D8DB558A-CB88-464C-9AD4-61B1DD7B4215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04854179-9693-413F-BD02-6102FE9005F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E923E542-5D27-4ECA-B93F-140B778EEC5E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BBEC0BD1-8FEE-4DE3-BDAD-5F21E10D7357}"/>
              </a:ext>
            </a:extLst>
          </p:cNvPr>
          <p:cNvSpPr/>
          <p:nvPr/>
        </p:nvSpPr>
        <p:spPr>
          <a:xfrm>
            <a:off x="4850756" y="3088353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74E9B18C-7F72-4102-B61E-77239AF3E7DF}"/>
              </a:ext>
            </a:extLst>
          </p:cNvPr>
          <p:cNvSpPr/>
          <p:nvPr/>
        </p:nvSpPr>
        <p:spPr>
          <a:xfrm>
            <a:off x="4890939" y="313102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32FEB5AB-908D-46D1-9D9B-C6DD10506F82}"/>
              </a:ext>
            </a:extLst>
          </p:cNvPr>
          <p:cNvGrpSpPr/>
          <p:nvPr/>
        </p:nvGrpSpPr>
        <p:grpSpPr>
          <a:xfrm>
            <a:off x="4932016" y="3169614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E88413F5-7B63-4224-A8BB-C086B843F27E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18EA14B8-A79C-48D8-B491-70571B5C98B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E2D31A53-3007-41F9-B835-C7114FBEB4E2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4BC58AC-B7C0-47F5-B88C-A8C26D2A96B9}"/>
              </a:ext>
            </a:extLst>
          </p:cNvPr>
          <p:cNvSpPr/>
          <p:nvPr/>
        </p:nvSpPr>
        <p:spPr>
          <a:xfrm>
            <a:off x="6098234" y="313102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8FDD3D7D-4322-4437-93F4-52AAC5F9A92F}"/>
              </a:ext>
            </a:extLst>
          </p:cNvPr>
          <p:cNvGrpSpPr/>
          <p:nvPr/>
        </p:nvGrpSpPr>
        <p:grpSpPr>
          <a:xfrm>
            <a:off x="6139311" y="3169614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A4E1D0D3-AC61-4C94-8FDC-DE6514A6239E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740A830F-5317-4D92-96E4-9E39AE88258A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A6AE64C1-822D-4F2B-BB1B-DD190BF4BEC6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FBFF6714-64B8-49C5-950D-84A73DBF36C6}"/>
              </a:ext>
            </a:extLst>
          </p:cNvPr>
          <p:cNvSpPr/>
          <p:nvPr/>
        </p:nvSpPr>
        <p:spPr>
          <a:xfrm>
            <a:off x="7305529" y="313102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7CFC3569-D782-444F-88D4-19775E099FE1}"/>
              </a:ext>
            </a:extLst>
          </p:cNvPr>
          <p:cNvGrpSpPr/>
          <p:nvPr/>
        </p:nvGrpSpPr>
        <p:grpSpPr>
          <a:xfrm>
            <a:off x="7346606" y="3169614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1F11185D-BC0E-4379-85A7-DDB51938F826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5BAEA6C0-6A1C-47A3-A15E-3ADBACD3A67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FFEEF951-CB66-4E0E-888A-9F837C187F40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153D0D30-50ED-4272-BFCA-F24058FA7607}"/>
              </a:ext>
            </a:extLst>
          </p:cNvPr>
          <p:cNvSpPr/>
          <p:nvPr/>
        </p:nvSpPr>
        <p:spPr>
          <a:xfrm>
            <a:off x="4767412" y="3711404"/>
            <a:ext cx="3868938" cy="2397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4B96730-02A5-4E2F-A9F8-ACC33A5BBECF}"/>
              </a:ext>
            </a:extLst>
          </p:cNvPr>
          <p:cNvSpPr/>
          <p:nvPr/>
        </p:nvSpPr>
        <p:spPr>
          <a:xfrm>
            <a:off x="4808290" y="3756035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E4F578DB-A601-4DD5-994A-6205B768A777}"/>
              </a:ext>
            </a:extLst>
          </p:cNvPr>
          <p:cNvSpPr/>
          <p:nvPr/>
        </p:nvSpPr>
        <p:spPr>
          <a:xfrm>
            <a:off x="4850756" y="3798420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D4A64BED-9536-4D66-8E69-5CF95E3E5DAE}"/>
              </a:ext>
            </a:extLst>
          </p:cNvPr>
          <p:cNvSpPr/>
          <p:nvPr/>
        </p:nvSpPr>
        <p:spPr>
          <a:xfrm>
            <a:off x="4890939" y="3837008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8E7C29B7-5A4F-404B-AC16-1C8D4272A551}"/>
              </a:ext>
            </a:extLst>
          </p:cNvPr>
          <p:cNvSpPr/>
          <p:nvPr/>
        </p:nvSpPr>
        <p:spPr>
          <a:xfrm>
            <a:off x="4932016" y="38755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58EF1E42-DCDE-45ED-8648-2AB03CD8ADB2}"/>
              </a:ext>
            </a:extLst>
          </p:cNvPr>
          <p:cNvSpPr/>
          <p:nvPr/>
        </p:nvSpPr>
        <p:spPr>
          <a:xfrm>
            <a:off x="5307063" y="387559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81904FE2-82F9-4198-82D1-F8F2C5B7882B}"/>
              </a:ext>
            </a:extLst>
          </p:cNvPr>
          <p:cNvSpPr/>
          <p:nvPr/>
        </p:nvSpPr>
        <p:spPr>
          <a:xfrm>
            <a:off x="5682110" y="387559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1A166AAA-A91F-4D2E-966B-A324FDBA6050}"/>
              </a:ext>
            </a:extLst>
          </p:cNvPr>
          <p:cNvSpPr/>
          <p:nvPr/>
        </p:nvSpPr>
        <p:spPr>
          <a:xfrm>
            <a:off x="6098234" y="3837008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CF97632-580E-47B2-93D6-ADB4DFFFB164}"/>
              </a:ext>
            </a:extLst>
          </p:cNvPr>
          <p:cNvSpPr/>
          <p:nvPr/>
        </p:nvSpPr>
        <p:spPr>
          <a:xfrm>
            <a:off x="6139311" y="38755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48F4327C-1728-416C-A04B-A7537AD379E2}"/>
              </a:ext>
            </a:extLst>
          </p:cNvPr>
          <p:cNvSpPr/>
          <p:nvPr/>
        </p:nvSpPr>
        <p:spPr>
          <a:xfrm>
            <a:off x="6514358" y="387559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685159B9-122A-4602-85EC-70846495AFF6}"/>
              </a:ext>
            </a:extLst>
          </p:cNvPr>
          <p:cNvSpPr/>
          <p:nvPr/>
        </p:nvSpPr>
        <p:spPr>
          <a:xfrm>
            <a:off x="6889405" y="387559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F158BA6F-33E9-497A-902F-47E631D5060C}"/>
              </a:ext>
            </a:extLst>
          </p:cNvPr>
          <p:cNvSpPr/>
          <p:nvPr/>
        </p:nvSpPr>
        <p:spPr>
          <a:xfrm>
            <a:off x="7305529" y="3837008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D3FC56A9-FFAC-4411-BD84-97B933E105AC}"/>
              </a:ext>
            </a:extLst>
          </p:cNvPr>
          <p:cNvSpPr/>
          <p:nvPr/>
        </p:nvSpPr>
        <p:spPr>
          <a:xfrm>
            <a:off x="7346606" y="38755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2C739152-30DF-40FC-ABC6-86B385E91841}"/>
              </a:ext>
            </a:extLst>
          </p:cNvPr>
          <p:cNvSpPr/>
          <p:nvPr/>
        </p:nvSpPr>
        <p:spPr>
          <a:xfrm>
            <a:off x="7721653" y="387559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F65C4BA1-CBE2-408A-9FA5-00D41F79F525}"/>
              </a:ext>
            </a:extLst>
          </p:cNvPr>
          <p:cNvSpPr/>
          <p:nvPr/>
        </p:nvSpPr>
        <p:spPr>
          <a:xfrm>
            <a:off x="8096700" y="387559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D61BB395-723E-44D5-9367-1A03AF4A92F7}"/>
              </a:ext>
            </a:extLst>
          </p:cNvPr>
          <p:cNvSpPr/>
          <p:nvPr/>
        </p:nvSpPr>
        <p:spPr>
          <a:xfrm>
            <a:off x="4850756" y="4331907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4083456B-66A1-4637-9BB3-1AE156BB71A0}"/>
              </a:ext>
            </a:extLst>
          </p:cNvPr>
          <p:cNvSpPr/>
          <p:nvPr/>
        </p:nvSpPr>
        <p:spPr>
          <a:xfrm>
            <a:off x="4890939" y="437457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7906E486-03DB-42B1-9EAB-0C891581757B}"/>
              </a:ext>
            </a:extLst>
          </p:cNvPr>
          <p:cNvGrpSpPr/>
          <p:nvPr/>
        </p:nvGrpSpPr>
        <p:grpSpPr>
          <a:xfrm>
            <a:off x="4932016" y="4413168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799258C-3B25-461A-938B-6B4517A66B97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86A2CD58-CBCA-4649-B6DC-005E8519D77C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1362388C-6769-4D81-BE88-2A17092F9FCB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7F8E6E56-8652-46FA-B0F9-71C0A2714F41}"/>
              </a:ext>
            </a:extLst>
          </p:cNvPr>
          <p:cNvSpPr/>
          <p:nvPr/>
        </p:nvSpPr>
        <p:spPr>
          <a:xfrm>
            <a:off x="6098234" y="437457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4" name="그룹 313">
            <a:extLst>
              <a:ext uri="{FF2B5EF4-FFF2-40B4-BE49-F238E27FC236}">
                <a16:creationId xmlns:a16="http://schemas.microsoft.com/office/drawing/2014/main" id="{987CA9F5-457A-4D7D-836A-ACAFE6FE04D3}"/>
              </a:ext>
            </a:extLst>
          </p:cNvPr>
          <p:cNvGrpSpPr/>
          <p:nvPr/>
        </p:nvGrpSpPr>
        <p:grpSpPr>
          <a:xfrm>
            <a:off x="6139311" y="4413168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B642B17F-70B4-4DCA-9FF0-0A1DA6A77A51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C3FD56C4-3E8E-4D63-9B15-07BA693F0EEC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9B469604-0284-48A4-A35F-246B642CD9B8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5D94F5A0-C728-4DBB-84A7-624F1E44DF06}"/>
              </a:ext>
            </a:extLst>
          </p:cNvPr>
          <p:cNvSpPr/>
          <p:nvPr/>
        </p:nvSpPr>
        <p:spPr>
          <a:xfrm>
            <a:off x="7305529" y="437457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00B48E59-D3F9-4263-B101-98F0A414F6B1}"/>
              </a:ext>
            </a:extLst>
          </p:cNvPr>
          <p:cNvGrpSpPr/>
          <p:nvPr/>
        </p:nvGrpSpPr>
        <p:grpSpPr>
          <a:xfrm>
            <a:off x="7346606" y="4413168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F89C9656-9E07-49EB-A7BB-D15E15363488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8F36F216-3748-4E18-8308-A6602FBD4B2D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C2FA6302-ED98-43E7-9A9A-45005790C2A5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936AFEE9-DF4F-4213-80A7-723E59185A0C}"/>
              </a:ext>
            </a:extLst>
          </p:cNvPr>
          <p:cNvSpPr/>
          <p:nvPr/>
        </p:nvSpPr>
        <p:spPr>
          <a:xfrm>
            <a:off x="4808290" y="4908066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26B039E7-7AF1-4226-B397-6F67FD38B311}"/>
              </a:ext>
            </a:extLst>
          </p:cNvPr>
          <p:cNvSpPr/>
          <p:nvPr/>
        </p:nvSpPr>
        <p:spPr>
          <a:xfrm>
            <a:off x="4850756" y="4950451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F4891B72-9E90-43E1-AA99-EFE94B7DF67B}"/>
              </a:ext>
            </a:extLst>
          </p:cNvPr>
          <p:cNvSpPr/>
          <p:nvPr/>
        </p:nvSpPr>
        <p:spPr>
          <a:xfrm>
            <a:off x="4890939" y="498903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5BD44F61-5593-4F89-BC40-67D55F97446C}"/>
              </a:ext>
            </a:extLst>
          </p:cNvPr>
          <p:cNvGrpSpPr/>
          <p:nvPr/>
        </p:nvGrpSpPr>
        <p:grpSpPr>
          <a:xfrm>
            <a:off x="4932016" y="5027628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44666BC9-6F91-4B53-81BA-DCD3DCE48A2C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B77F0A76-F496-49E1-B995-031EFCF83331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6863976-F916-4E9B-B577-D11914B45058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DEF5D0C-3958-41E3-A7DD-16D3ED843F6C}"/>
              </a:ext>
            </a:extLst>
          </p:cNvPr>
          <p:cNvSpPr/>
          <p:nvPr/>
        </p:nvSpPr>
        <p:spPr>
          <a:xfrm>
            <a:off x="6098234" y="498903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2" name="그룹 321">
            <a:extLst>
              <a:ext uri="{FF2B5EF4-FFF2-40B4-BE49-F238E27FC236}">
                <a16:creationId xmlns:a16="http://schemas.microsoft.com/office/drawing/2014/main" id="{D1440455-7D7E-42B4-8BBF-C1AAA47988CE}"/>
              </a:ext>
            </a:extLst>
          </p:cNvPr>
          <p:cNvGrpSpPr/>
          <p:nvPr/>
        </p:nvGrpSpPr>
        <p:grpSpPr>
          <a:xfrm>
            <a:off x="6139311" y="5027628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F7A87129-3E3B-4D88-A414-8CBB23D0B2DC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B65332A8-62AC-4DFF-BDF9-643F905ABFC6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6F1094F-48E1-4B60-9520-15B6BBF84912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68E3942D-B592-40B8-BE25-D7A4E4CC3869}"/>
              </a:ext>
            </a:extLst>
          </p:cNvPr>
          <p:cNvSpPr/>
          <p:nvPr/>
        </p:nvSpPr>
        <p:spPr>
          <a:xfrm>
            <a:off x="7305529" y="498903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D2683936-5DE4-4866-984F-8CB8FBD8E709}"/>
              </a:ext>
            </a:extLst>
          </p:cNvPr>
          <p:cNvGrpSpPr/>
          <p:nvPr/>
        </p:nvGrpSpPr>
        <p:grpSpPr>
          <a:xfrm>
            <a:off x="7346606" y="5027628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0D03741F-6824-4A02-AA9A-11DA9704E209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C76D4107-BE45-4608-BF4F-6EDC7B5421B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1DA6C533-75EA-4855-BAA7-380D8D530635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A7533353-34ED-4383-8378-F7E86FCDD070}"/>
              </a:ext>
            </a:extLst>
          </p:cNvPr>
          <p:cNvSpPr/>
          <p:nvPr/>
        </p:nvSpPr>
        <p:spPr>
          <a:xfrm>
            <a:off x="4850756" y="5483938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5EE53F62-D3B5-410F-AF36-DA481CE15E33}"/>
              </a:ext>
            </a:extLst>
          </p:cNvPr>
          <p:cNvSpPr/>
          <p:nvPr/>
        </p:nvSpPr>
        <p:spPr>
          <a:xfrm>
            <a:off x="4890939" y="552661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1129E785-436F-4FF4-A8D6-6D8C8132068C}"/>
              </a:ext>
            </a:extLst>
          </p:cNvPr>
          <p:cNvGrpSpPr/>
          <p:nvPr/>
        </p:nvGrpSpPr>
        <p:grpSpPr>
          <a:xfrm>
            <a:off x="4932016" y="5565199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D81038A5-DE03-4C34-AD8C-9834AC6B940F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93A825FA-FD4D-455D-BFE2-4C0AA6C33458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640D7C94-9FD2-4558-B1E4-E6C1A316A894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BE2EDA94-3EE5-408E-B7F9-2F627806A144}"/>
              </a:ext>
            </a:extLst>
          </p:cNvPr>
          <p:cNvSpPr/>
          <p:nvPr/>
        </p:nvSpPr>
        <p:spPr>
          <a:xfrm>
            <a:off x="6098234" y="552661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73979575-D256-4EFD-AB7B-715954B0A1DF}"/>
              </a:ext>
            </a:extLst>
          </p:cNvPr>
          <p:cNvGrpSpPr/>
          <p:nvPr/>
        </p:nvGrpSpPr>
        <p:grpSpPr>
          <a:xfrm>
            <a:off x="6139311" y="5565199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B9726876-D5DB-4403-BF27-48128016B803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C621730B-0446-4CB5-8CC3-19F9CEDE4AD8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89965BF7-E5FD-4AF0-AF68-8935ECCB2264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42F9EC1B-4657-4672-BC77-06C6A9BE73EA}"/>
              </a:ext>
            </a:extLst>
          </p:cNvPr>
          <p:cNvSpPr/>
          <p:nvPr/>
        </p:nvSpPr>
        <p:spPr>
          <a:xfrm>
            <a:off x="7305529" y="552661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7E0A9C18-8E57-460A-B7C3-C44F84DB8722}"/>
              </a:ext>
            </a:extLst>
          </p:cNvPr>
          <p:cNvGrpSpPr/>
          <p:nvPr/>
        </p:nvGrpSpPr>
        <p:grpSpPr>
          <a:xfrm>
            <a:off x="7346606" y="5565199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3713DC04-B066-45E6-818D-6AB401650FFA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201A466-696B-4531-90ED-78C10EAE7D79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5D802299-EE38-44DD-AB78-6E1A6EA353C0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343BC54D-FC9E-41ED-81BB-69287BC3EF10}"/>
              </a:ext>
            </a:extLst>
          </p:cNvPr>
          <p:cNvSpPr/>
          <p:nvPr/>
        </p:nvSpPr>
        <p:spPr>
          <a:xfrm>
            <a:off x="1472809" y="2197708"/>
            <a:ext cx="1595103" cy="35137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E4CD89CF-0622-484F-9A49-5F88D0CD21D3}"/>
              </a:ext>
            </a:extLst>
          </p:cNvPr>
          <p:cNvSpPr/>
          <p:nvPr/>
        </p:nvSpPr>
        <p:spPr>
          <a:xfrm>
            <a:off x="1514909" y="2234176"/>
            <a:ext cx="1510902" cy="172164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889C30B2-6F8E-447D-AB73-8F46CAAC0BAE}"/>
              </a:ext>
            </a:extLst>
          </p:cNvPr>
          <p:cNvSpPr/>
          <p:nvPr/>
        </p:nvSpPr>
        <p:spPr>
          <a:xfrm>
            <a:off x="1552675" y="2278538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3230CD39-3816-4975-BB28-63EEA4289B69}"/>
              </a:ext>
            </a:extLst>
          </p:cNvPr>
          <p:cNvSpPr/>
          <p:nvPr/>
        </p:nvSpPr>
        <p:spPr>
          <a:xfrm>
            <a:off x="1591466" y="2314866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988317DC-8F23-42AB-A5FF-C899B7700D19}"/>
              </a:ext>
            </a:extLst>
          </p:cNvPr>
          <p:cNvSpPr/>
          <p:nvPr/>
        </p:nvSpPr>
        <p:spPr>
          <a:xfrm>
            <a:off x="1930020" y="2314866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55014C16-A1DE-4984-A3F8-3C154ADB72ED}"/>
              </a:ext>
            </a:extLst>
          </p:cNvPr>
          <p:cNvSpPr/>
          <p:nvPr/>
        </p:nvSpPr>
        <p:spPr>
          <a:xfrm>
            <a:off x="2268574" y="2314866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EC9B9995-FFC0-4B4A-A15C-829BF2864A24}"/>
              </a:ext>
            </a:extLst>
          </p:cNvPr>
          <p:cNvSpPr/>
          <p:nvPr/>
        </p:nvSpPr>
        <p:spPr>
          <a:xfrm>
            <a:off x="2607128" y="2314866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470CFD90-9AD9-4506-B32F-FF6B81846097}"/>
              </a:ext>
            </a:extLst>
          </p:cNvPr>
          <p:cNvSpPr/>
          <p:nvPr/>
        </p:nvSpPr>
        <p:spPr>
          <a:xfrm>
            <a:off x="1552675" y="2685775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3544F174-9E9A-4C3C-94DA-2AB355194612}"/>
              </a:ext>
            </a:extLst>
          </p:cNvPr>
          <p:cNvSpPr/>
          <p:nvPr/>
        </p:nvSpPr>
        <p:spPr>
          <a:xfrm>
            <a:off x="1591466" y="272210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8849BFBD-853E-43DF-96FA-2118EF723E99}"/>
              </a:ext>
            </a:extLst>
          </p:cNvPr>
          <p:cNvSpPr/>
          <p:nvPr/>
        </p:nvSpPr>
        <p:spPr>
          <a:xfrm>
            <a:off x="1930020" y="2722103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44AE3591-3C55-48F2-95C2-933DE9F6A891}"/>
              </a:ext>
            </a:extLst>
          </p:cNvPr>
          <p:cNvSpPr/>
          <p:nvPr/>
        </p:nvSpPr>
        <p:spPr>
          <a:xfrm>
            <a:off x="2268574" y="2722103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AF94FC3F-D7F5-4CCC-867F-A6A74D421DF3}"/>
              </a:ext>
            </a:extLst>
          </p:cNvPr>
          <p:cNvSpPr/>
          <p:nvPr/>
        </p:nvSpPr>
        <p:spPr>
          <a:xfrm>
            <a:off x="2607128" y="2722103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E17DA5E3-1AAD-48E6-83F4-89AF3AF11F3E}"/>
              </a:ext>
            </a:extLst>
          </p:cNvPr>
          <p:cNvSpPr/>
          <p:nvPr/>
        </p:nvSpPr>
        <p:spPr>
          <a:xfrm>
            <a:off x="1552675" y="3093012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F7424BB2-AF64-4E42-813C-D7A7D98BD55E}"/>
              </a:ext>
            </a:extLst>
          </p:cNvPr>
          <p:cNvSpPr/>
          <p:nvPr/>
        </p:nvSpPr>
        <p:spPr>
          <a:xfrm>
            <a:off x="1591466" y="3129340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D3DF9888-62AE-4BBB-84E0-363CF9C7F8BE}"/>
              </a:ext>
            </a:extLst>
          </p:cNvPr>
          <p:cNvSpPr/>
          <p:nvPr/>
        </p:nvSpPr>
        <p:spPr>
          <a:xfrm>
            <a:off x="1930020" y="312934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6C86E48C-7E95-4AB7-A579-59AE0CA34666}"/>
              </a:ext>
            </a:extLst>
          </p:cNvPr>
          <p:cNvSpPr/>
          <p:nvPr/>
        </p:nvSpPr>
        <p:spPr>
          <a:xfrm>
            <a:off x="2268574" y="312934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FD36F04E-ED03-4602-A1F7-46B66C3E4F94}"/>
              </a:ext>
            </a:extLst>
          </p:cNvPr>
          <p:cNvSpPr/>
          <p:nvPr/>
        </p:nvSpPr>
        <p:spPr>
          <a:xfrm>
            <a:off x="2607128" y="312934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AAE1B86C-18E2-435C-AFA5-498614125573}"/>
              </a:ext>
            </a:extLst>
          </p:cNvPr>
          <p:cNvSpPr/>
          <p:nvPr/>
        </p:nvSpPr>
        <p:spPr>
          <a:xfrm>
            <a:off x="1552675" y="3500249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E2B0FD07-62BE-4A76-B858-4B21B1A73706}"/>
              </a:ext>
            </a:extLst>
          </p:cNvPr>
          <p:cNvSpPr/>
          <p:nvPr/>
        </p:nvSpPr>
        <p:spPr>
          <a:xfrm>
            <a:off x="1591466" y="3536577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8CBE6426-A64F-4C2F-8C5F-DCB0D2F7D2FD}"/>
              </a:ext>
            </a:extLst>
          </p:cNvPr>
          <p:cNvSpPr/>
          <p:nvPr/>
        </p:nvSpPr>
        <p:spPr>
          <a:xfrm>
            <a:off x="1930020" y="3536577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9378FD51-779B-4951-B920-EEC11CAA6F9F}"/>
              </a:ext>
            </a:extLst>
          </p:cNvPr>
          <p:cNvSpPr/>
          <p:nvPr/>
        </p:nvSpPr>
        <p:spPr>
          <a:xfrm>
            <a:off x="2268574" y="3536577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B633819C-A471-4D67-95A0-D8572F1DD317}"/>
              </a:ext>
            </a:extLst>
          </p:cNvPr>
          <p:cNvSpPr/>
          <p:nvPr/>
        </p:nvSpPr>
        <p:spPr>
          <a:xfrm>
            <a:off x="2607128" y="3536577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6B558E44-A9B0-446C-9AB9-9FE28E6F1BED}"/>
              </a:ext>
            </a:extLst>
          </p:cNvPr>
          <p:cNvSpPr/>
          <p:nvPr/>
        </p:nvSpPr>
        <p:spPr>
          <a:xfrm>
            <a:off x="1514909" y="3954985"/>
            <a:ext cx="1510902" cy="172164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4AB6FED-7717-48F0-804D-285745AE2EE6}"/>
              </a:ext>
            </a:extLst>
          </p:cNvPr>
          <p:cNvSpPr/>
          <p:nvPr/>
        </p:nvSpPr>
        <p:spPr>
          <a:xfrm>
            <a:off x="1552675" y="3999347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F73FD076-35EB-4C24-B892-234FBC5E3860}"/>
              </a:ext>
            </a:extLst>
          </p:cNvPr>
          <p:cNvSpPr/>
          <p:nvPr/>
        </p:nvSpPr>
        <p:spPr>
          <a:xfrm>
            <a:off x="1591466" y="4035675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74044A0A-D987-41BC-B932-A26D62830555}"/>
              </a:ext>
            </a:extLst>
          </p:cNvPr>
          <p:cNvSpPr/>
          <p:nvPr/>
        </p:nvSpPr>
        <p:spPr>
          <a:xfrm>
            <a:off x="1930020" y="4035675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7C9CAC46-41B1-480E-B8F0-B649FCFA8C0F}"/>
              </a:ext>
            </a:extLst>
          </p:cNvPr>
          <p:cNvSpPr/>
          <p:nvPr/>
        </p:nvSpPr>
        <p:spPr>
          <a:xfrm>
            <a:off x="2268574" y="4035675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3E6AB664-FDD7-40DE-B55F-0BF0451AA78B}"/>
              </a:ext>
            </a:extLst>
          </p:cNvPr>
          <p:cNvSpPr/>
          <p:nvPr/>
        </p:nvSpPr>
        <p:spPr>
          <a:xfrm>
            <a:off x="2607128" y="4035675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F9D4AD46-3F66-4B09-81A2-6501F555E6A9}"/>
              </a:ext>
            </a:extLst>
          </p:cNvPr>
          <p:cNvSpPr/>
          <p:nvPr/>
        </p:nvSpPr>
        <p:spPr>
          <a:xfrm>
            <a:off x="1552675" y="4406584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E2073244-4490-46EC-8557-55299C5253AC}"/>
              </a:ext>
            </a:extLst>
          </p:cNvPr>
          <p:cNvSpPr/>
          <p:nvPr/>
        </p:nvSpPr>
        <p:spPr>
          <a:xfrm>
            <a:off x="1591466" y="4442912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F4851957-39A9-423C-A70A-B7F8C2A35FD9}"/>
              </a:ext>
            </a:extLst>
          </p:cNvPr>
          <p:cNvSpPr/>
          <p:nvPr/>
        </p:nvSpPr>
        <p:spPr>
          <a:xfrm>
            <a:off x="1930020" y="4442912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1CE5D609-6CCC-44CF-BE5D-B364FD8B9997}"/>
              </a:ext>
            </a:extLst>
          </p:cNvPr>
          <p:cNvSpPr/>
          <p:nvPr/>
        </p:nvSpPr>
        <p:spPr>
          <a:xfrm>
            <a:off x="2268574" y="4442912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02314E0-8226-4D11-B5FA-C11538663244}"/>
              </a:ext>
            </a:extLst>
          </p:cNvPr>
          <p:cNvSpPr/>
          <p:nvPr/>
        </p:nvSpPr>
        <p:spPr>
          <a:xfrm>
            <a:off x="2607128" y="4442912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9FA7E9D4-AC7D-4629-BADC-D2B8C19CC165}"/>
              </a:ext>
            </a:extLst>
          </p:cNvPr>
          <p:cNvSpPr/>
          <p:nvPr/>
        </p:nvSpPr>
        <p:spPr>
          <a:xfrm>
            <a:off x="1552675" y="4813821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64EA0899-9811-4A8B-9BBB-3376CC482941}"/>
              </a:ext>
            </a:extLst>
          </p:cNvPr>
          <p:cNvSpPr/>
          <p:nvPr/>
        </p:nvSpPr>
        <p:spPr>
          <a:xfrm>
            <a:off x="1591466" y="4850149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0EE1FB5C-A2AB-4908-937B-C4F0DD9B39CE}"/>
              </a:ext>
            </a:extLst>
          </p:cNvPr>
          <p:cNvSpPr/>
          <p:nvPr/>
        </p:nvSpPr>
        <p:spPr>
          <a:xfrm>
            <a:off x="1930020" y="4850149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45B52279-1D7A-47AF-9B58-7F2593B0C44F}"/>
              </a:ext>
            </a:extLst>
          </p:cNvPr>
          <p:cNvSpPr/>
          <p:nvPr/>
        </p:nvSpPr>
        <p:spPr>
          <a:xfrm>
            <a:off x="2268574" y="4850149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1226634E-36E8-4294-927D-992C7855614F}"/>
              </a:ext>
            </a:extLst>
          </p:cNvPr>
          <p:cNvSpPr/>
          <p:nvPr/>
        </p:nvSpPr>
        <p:spPr>
          <a:xfrm>
            <a:off x="2607128" y="4850149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A0CB80BC-7C18-4698-8B87-BAE87775A03A}"/>
              </a:ext>
            </a:extLst>
          </p:cNvPr>
          <p:cNvSpPr/>
          <p:nvPr/>
        </p:nvSpPr>
        <p:spPr>
          <a:xfrm>
            <a:off x="1552675" y="5221058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AB815853-8C31-42DE-816D-3CD924C4755F}"/>
              </a:ext>
            </a:extLst>
          </p:cNvPr>
          <p:cNvSpPr/>
          <p:nvPr/>
        </p:nvSpPr>
        <p:spPr>
          <a:xfrm>
            <a:off x="1591466" y="5257386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A1C5D1AC-2BD6-4746-A6AA-E8B025E9821E}"/>
              </a:ext>
            </a:extLst>
          </p:cNvPr>
          <p:cNvSpPr/>
          <p:nvPr/>
        </p:nvSpPr>
        <p:spPr>
          <a:xfrm>
            <a:off x="1930020" y="5257386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90F05E23-7C6A-4D54-B816-7F41C98E15AC}"/>
              </a:ext>
            </a:extLst>
          </p:cNvPr>
          <p:cNvSpPr/>
          <p:nvPr/>
        </p:nvSpPr>
        <p:spPr>
          <a:xfrm>
            <a:off x="2268574" y="5257386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B27DBDDB-CBF1-47B2-B976-6050E443A6EE}"/>
              </a:ext>
            </a:extLst>
          </p:cNvPr>
          <p:cNvSpPr/>
          <p:nvPr/>
        </p:nvSpPr>
        <p:spPr>
          <a:xfrm>
            <a:off x="2607128" y="5257386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32737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92">
            <a:extLst>
              <a:ext uri="{FF2B5EF4-FFF2-40B4-BE49-F238E27FC236}">
                <a16:creationId xmlns:a16="http://schemas.microsoft.com/office/drawing/2014/main" id="{B16745B7-4369-4C5A-AE88-4199CA575B23}"/>
              </a:ext>
            </a:extLst>
          </p:cNvPr>
          <p:cNvSpPr txBox="1"/>
          <p:nvPr/>
        </p:nvSpPr>
        <p:spPr>
          <a:xfrm>
            <a:off x="1317201" y="131581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A31723-074D-4737-B2E5-EBFA07AC3F76}"/>
              </a:ext>
            </a:extLst>
          </p:cNvPr>
          <p:cNvSpPr txBox="1"/>
          <p:nvPr/>
        </p:nvSpPr>
        <p:spPr>
          <a:xfrm>
            <a:off x="3323356" y="36080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5DA3C34E-E951-4C82-9CAF-041AED28138A}"/>
              </a:ext>
            </a:extLst>
          </p:cNvPr>
          <p:cNvSpPr txBox="1"/>
          <p:nvPr/>
        </p:nvSpPr>
        <p:spPr>
          <a:xfrm>
            <a:off x="5148304" y="35577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0799D67E-D603-4AC4-B3E9-35F2B3021A5F}"/>
              </a:ext>
            </a:extLst>
          </p:cNvPr>
          <p:cNvSpPr txBox="1"/>
          <p:nvPr/>
        </p:nvSpPr>
        <p:spPr>
          <a:xfrm>
            <a:off x="5584966" y="349514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3C47E74D-6C89-43D2-91F4-069EBB55C419}"/>
              </a:ext>
            </a:extLst>
          </p:cNvPr>
          <p:cNvSpPr txBox="1"/>
          <p:nvPr/>
        </p:nvSpPr>
        <p:spPr>
          <a:xfrm>
            <a:off x="1092579" y="174712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B9795210-9C7D-4172-96CA-8B2F2ED900A4}"/>
              </a:ext>
            </a:extLst>
          </p:cNvPr>
          <p:cNvSpPr txBox="1"/>
          <p:nvPr/>
        </p:nvSpPr>
        <p:spPr>
          <a:xfrm>
            <a:off x="4413907" y="7572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D893FA6-EA22-4F05-9D0F-3E2474BBC3BB}"/>
              </a:ext>
            </a:extLst>
          </p:cNvPr>
          <p:cNvSpPr txBox="1"/>
          <p:nvPr/>
        </p:nvSpPr>
        <p:spPr>
          <a:xfrm>
            <a:off x="1557074" y="6228964"/>
            <a:ext cx="6955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0, :, :]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8D3CE8F-E6B7-457F-99C4-FBBDA1E767D3}"/>
              </a:ext>
            </a:extLst>
          </p:cNvPr>
          <p:cNvSpPr/>
          <p:nvPr/>
        </p:nvSpPr>
        <p:spPr>
          <a:xfrm>
            <a:off x="4724550" y="1272114"/>
            <a:ext cx="3954663" cy="487699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EDB8E91B-52D7-4496-B3DF-A764701D7F24}"/>
              </a:ext>
            </a:extLst>
          </p:cNvPr>
          <p:cNvSpPr/>
          <p:nvPr/>
        </p:nvSpPr>
        <p:spPr>
          <a:xfrm>
            <a:off x="4767412" y="1315819"/>
            <a:ext cx="3868938" cy="2397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A7050F3-5925-4625-B563-A29A1D8A1599}"/>
              </a:ext>
            </a:extLst>
          </p:cNvPr>
          <p:cNvSpPr/>
          <p:nvPr/>
        </p:nvSpPr>
        <p:spPr>
          <a:xfrm>
            <a:off x="4808290" y="1360450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6B34147E-9DB8-4340-A957-E06462B42A07}"/>
              </a:ext>
            </a:extLst>
          </p:cNvPr>
          <p:cNvSpPr/>
          <p:nvPr/>
        </p:nvSpPr>
        <p:spPr>
          <a:xfrm>
            <a:off x="4850756" y="1402835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77349CAE-8E70-446D-9DDE-7879EB070407}"/>
              </a:ext>
            </a:extLst>
          </p:cNvPr>
          <p:cNvSpPr/>
          <p:nvPr/>
        </p:nvSpPr>
        <p:spPr>
          <a:xfrm>
            <a:off x="4890939" y="144142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7480B6A-88FA-46E1-AA17-56CFEB4A75AD}"/>
              </a:ext>
            </a:extLst>
          </p:cNvPr>
          <p:cNvSpPr/>
          <p:nvPr/>
        </p:nvSpPr>
        <p:spPr>
          <a:xfrm>
            <a:off x="4932016" y="148001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5A7131A6-3691-4EC2-84E9-FE53391CB522}"/>
              </a:ext>
            </a:extLst>
          </p:cNvPr>
          <p:cNvSpPr/>
          <p:nvPr/>
        </p:nvSpPr>
        <p:spPr>
          <a:xfrm>
            <a:off x="5307063" y="148001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E2E8CF64-5437-463C-8767-B1AA905FF42D}"/>
              </a:ext>
            </a:extLst>
          </p:cNvPr>
          <p:cNvSpPr/>
          <p:nvPr/>
        </p:nvSpPr>
        <p:spPr>
          <a:xfrm>
            <a:off x="5682110" y="14800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C9B04D1-6DF4-4793-9546-51601F972791}"/>
              </a:ext>
            </a:extLst>
          </p:cNvPr>
          <p:cNvSpPr/>
          <p:nvPr/>
        </p:nvSpPr>
        <p:spPr>
          <a:xfrm>
            <a:off x="6098234" y="144142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5BED7AA4-46B6-4654-AB18-4B27A30FE5C7}"/>
              </a:ext>
            </a:extLst>
          </p:cNvPr>
          <p:cNvSpPr/>
          <p:nvPr/>
        </p:nvSpPr>
        <p:spPr>
          <a:xfrm>
            <a:off x="6139311" y="148001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81E65B41-D592-468E-A242-056A02A27408}"/>
              </a:ext>
            </a:extLst>
          </p:cNvPr>
          <p:cNvSpPr/>
          <p:nvPr/>
        </p:nvSpPr>
        <p:spPr>
          <a:xfrm>
            <a:off x="6514358" y="148001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8DA5B71-B6C4-41EB-A85C-4D20AA626E7C}"/>
              </a:ext>
            </a:extLst>
          </p:cNvPr>
          <p:cNvSpPr/>
          <p:nvPr/>
        </p:nvSpPr>
        <p:spPr>
          <a:xfrm>
            <a:off x="6889405" y="14800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D3A7DECA-0C62-4D03-8A44-FD0838686EE2}"/>
              </a:ext>
            </a:extLst>
          </p:cNvPr>
          <p:cNvSpPr/>
          <p:nvPr/>
        </p:nvSpPr>
        <p:spPr>
          <a:xfrm>
            <a:off x="7305529" y="144142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0C1648A-28E1-45F0-AD7D-66C7B0E998A7}"/>
              </a:ext>
            </a:extLst>
          </p:cNvPr>
          <p:cNvSpPr/>
          <p:nvPr/>
        </p:nvSpPr>
        <p:spPr>
          <a:xfrm>
            <a:off x="7346606" y="148001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1C12026D-8BD1-48F2-B514-B7A0D29253B2}"/>
              </a:ext>
            </a:extLst>
          </p:cNvPr>
          <p:cNvSpPr/>
          <p:nvPr/>
        </p:nvSpPr>
        <p:spPr>
          <a:xfrm>
            <a:off x="7721653" y="148001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D3DE10B0-E68C-4120-8D6E-FDB9D43542AC}"/>
              </a:ext>
            </a:extLst>
          </p:cNvPr>
          <p:cNvSpPr/>
          <p:nvPr/>
        </p:nvSpPr>
        <p:spPr>
          <a:xfrm>
            <a:off x="8096700" y="14800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4F389EC1-1D3D-4BA5-B7FA-8B8EB9C3AACE}"/>
              </a:ext>
            </a:extLst>
          </p:cNvPr>
          <p:cNvSpPr/>
          <p:nvPr/>
        </p:nvSpPr>
        <p:spPr>
          <a:xfrm>
            <a:off x="4850756" y="1936322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BD1D5DB6-50D4-4BBD-BA21-1D9AF64AEBCD}"/>
              </a:ext>
            </a:extLst>
          </p:cNvPr>
          <p:cNvSpPr/>
          <p:nvPr/>
        </p:nvSpPr>
        <p:spPr>
          <a:xfrm>
            <a:off x="4890939" y="197899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AA9BBC13-E57D-4B30-A4E7-A21D1A842F3E}"/>
              </a:ext>
            </a:extLst>
          </p:cNvPr>
          <p:cNvGrpSpPr/>
          <p:nvPr/>
        </p:nvGrpSpPr>
        <p:grpSpPr>
          <a:xfrm>
            <a:off x="4932016" y="201758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C9158F12-D007-425C-A3AC-8E676C6813F6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DA324C7E-E38D-42F5-BD83-7AE5641A1BE2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7D211CC0-20AE-4083-93BA-A0A0A3731F58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EA6C4D36-92BE-4E42-926E-647B4E576CC3}"/>
              </a:ext>
            </a:extLst>
          </p:cNvPr>
          <p:cNvSpPr/>
          <p:nvPr/>
        </p:nvSpPr>
        <p:spPr>
          <a:xfrm>
            <a:off x="6098234" y="197899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64C97E9A-7830-46C5-A840-8BE28CAB0A1E}"/>
              </a:ext>
            </a:extLst>
          </p:cNvPr>
          <p:cNvGrpSpPr/>
          <p:nvPr/>
        </p:nvGrpSpPr>
        <p:grpSpPr>
          <a:xfrm>
            <a:off x="6139311" y="201758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816B6B4-3575-441D-B84E-5E40F063C794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E185F60A-A809-4D6F-934C-63758194E32A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F9C7B144-054E-4E5E-9CE8-76376C3F3475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D6C5FD62-81F8-4CE5-B81B-DB442A186CA1}"/>
              </a:ext>
            </a:extLst>
          </p:cNvPr>
          <p:cNvSpPr/>
          <p:nvPr/>
        </p:nvSpPr>
        <p:spPr>
          <a:xfrm>
            <a:off x="7305529" y="197899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B7BA72BB-44E6-4B98-BEDB-EFB27846A513}"/>
              </a:ext>
            </a:extLst>
          </p:cNvPr>
          <p:cNvGrpSpPr/>
          <p:nvPr/>
        </p:nvGrpSpPr>
        <p:grpSpPr>
          <a:xfrm>
            <a:off x="7346606" y="201758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08B43B8D-4A4A-49B9-9DC8-CC4EFA14B589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67DBCFEF-D647-4E0D-A1F7-D92003EF8AA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A8CDBB71-9355-4582-ACAF-D3DC50C163D1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5CFA3DFE-F5D1-4D7E-9E52-CCF1B90649EE}"/>
              </a:ext>
            </a:extLst>
          </p:cNvPr>
          <p:cNvSpPr/>
          <p:nvPr/>
        </p:nvSpPr>
        <p:spPr>
          <a:xfrm>
            <a:off x="4808290" y="2512481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2997E918-C3C3-41C6-B235-B6CF2146B218}"/>
              </a:ext>
            </a:extLst>
          </p:cNvPr>
          <p:cNvSpPr/>
          <p:nvPr/>
        </p:nvSpPr>
        <p:spPr>
          <a:xfrm>
            <a:off x="4850756" y="2554866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903A1BB3-5107-46EF-BDA6-479EE008CA12}"/>
              </a:ext>
            </a:extLst>
          </p:cNvPr>
          <p:cNvSpPr/>
          <p:nvPr/>
        </p:nvSpPr>
        <p:spPr>
          <a:xfrm>
            <a:off x="4890939" y="259345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0EC66391-B135-4D88-B35B-5EB77BA94FB2}"/>
              </a:ext>
            </a:extLst>
          </p:cNvPr>
          <p:cNvGrpSpPr/>
          <p:nvPr/>
        </p:nvGrpSpPr>
        <p:grpSpPr>
          <a:xfrm>
            <a:off x="4932016" y="2632043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0176881D-EFDD-4B32-9FC7-57874F453553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971F2116-1FF7-4466-9642-91AF6CA41FF9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4DCBE75A-E07D-4611-B6F3-6548D3B707CF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0900612E-7D9D-4F5F-9019-819DC08D9061}"/>
              </a:ext>
            </a:extLst>
          </p:cNvPr>
          <p:cNvSpPr/>
          <p:nvPr/>
        </p:nvSpPr>
        <p:spPr>
          <a:xfrm>
            <a:off x="6098234" y="259345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C8FE60ED-3A17-4832-8A6B-557AE76B34F8}"/>
              </a:ext>
            </a:extLst>
          </p:cNvPr>
          <p:cNvGrpSpPr/>
          <p:nvPr/>
        </p:nvGrpSpPr>
        <p:grpSpPr>
          <a:xfrm>
            <a:off x="6139311" y="2632043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43B08B05-C566-42D8-A4D9-0F0A489EC486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33D6FFBF-772F-4A7A-B826-540BB8E32C2A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A9B1CE80-7CD5-4BB1-8F85-2AE78124D15E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31150BF5-F3F8-42D9-BDCB-D40B7720E534}"/>
              </a:ext>
            </a:extLst>
          </p:cNvPr>
          <p:cNvSpPr/>
          <p:nvPr/>
        </p:nvSpPr>
        <p:spPr>
          <a:xfrm>
            <a:off x="7305529" y="259345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B28D6298-7866-44B4-9352-A7770B9561E7}"/>
              </a:ext>
            </a:extLst>
          </p:cNvPr>
          <p:cNvGrpSpPr/>
          <p:nvPr/>
        </p:nvGrpSpPr>
        <p:grpSpPr>
          <a:xfrm>
            <a:off x="7346606" y="2632043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D8DB558A-CB88-464C-9AD4-61B1DD7B4215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04854179-9693-413F-BD02-6102FE9005F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E923E542-5D27-4ECA-B93F-140B778EEC5E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BBEC0BD1-8FEE-4DE3-BDAD-5F21E10D7357}"/>
              </a:ext>
            </a:extLst>
          </p:cNvPr>
          <p:cNvSpPr/>
          <p:nvPr/>
        </p:nvSpPr>
        <p:spPr>
          <a:xfrm>
            <a:off x="4850756" y="3088353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74E9B18C-7F72-4102-B61E-77239AF3E7DF}"/>
              </a:ext>
            </a:extLst>
          </p:cNvPr>
          <p:cNvSpPr/>
          <p:nvPr/>
        </p:nvSpPr>
        <p:spPr>
          <a:xfrm>
            <a:off x="4890939" y="313102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32FEB5AB-908D-46D1-9D9B-C6DD10506F82}"/>
              </a:ext>
            </a:extLst>
          </p:cNvPr>
          <p:cNvGrpSpPr/>
          <p:nvPr/>
        </p:nvGrpSpPr>
        <p:grpSpPr>
          <a:xfrm>
            <a:off x="4932016" y="3169614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E88413F5-7B63-4224-A8BB-C086B843F27E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18EA14B8-A79C-48D8-B491-70571B5C98B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E2D31A53-3007-41F9-B835-C7114FBEB4E2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4BC58AC-B7C0-47F5-B88C-A8C26D2A96B9}"/>
              </a:ext>
            </a:extLst>
          </p:cNvPr>
          <p:cNvSpPr/>
          <p:nvPr/>
        </p:nvSpPr>
        <p:spPr>
          <a:xfrm>
            <a:off x="6098234" y="313102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8FDD3D7D-4322-4437-93F4-52AAC5F9A92F}"/>
              </a:ext>
            </a:extLst>
          </p:cNvPr>
          <p:cNvGrpSpPr/>
          <p:nvPr/>
        </p:nvGrpSpPr>
        <p:grpSpPr>
          <a:xfrm>
            <a:off x="6139311" y="3169614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A4E1D0D3-AC61-4C94-8FDC-DE6514A6239E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740A830F-5317-4D92-96E4-9E39AE88258A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A6AE64C1-822D-4F2B-BB1B-DD190BF4BEC6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FBFF6714-64B8-49C5-950D-84A73DBF36C6}"/>
              </a:ext>
            </a:extLst>
          </p:cNvPr>
          <p:cNvSpPr/>
          <p:nvPr/>
        </p:nvSpPr>
        <p:spPr>
          <a:xfrm>
            <a:off x="7305529" y="313102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7CFC3569-D782-444F-88D4-19775E099FE1}"/>
              </a:ext>
            </a:extLst>
          </p:cNvPr>
          <p:cNvGrpSpPr/>
          <p:nvPr/>
        </p:nvGrpSpPr>
        <p:grpSpPr>
          <a:xfrm>
            <a:off x="7346606" y="3169614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1F11185D-BC0E-4379-85A7-DDB51938F826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5BAEA6C0-6A1C-47A3-A15E-3ADBACD3A67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FFEEF951-CB66-4E0E-888A-9F837C187F40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153D0D30-50ED-4272-BFCA-F24058FA7607}"/>
              </a:ext>
            </a:extLst>
          </p:cNvPr>
          <p:cNvSpPr/>
          <p:nvPr/>
        </p:nvSpPr>
        <p:spPr>
          <a:xfrm>
            <a:off x="4767412" y="3711404"/>
            <a:ext cx="3868938" cy="2397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4B96730-02A5-4E2F-A9F8-ACC33A5BBECF}"/>
              </a:ext>
            </a:extLst>
          </p:cNvPr>
          <p:cNvSpPr/>
          <p:nvPr/>
        </p:nvSpPr>
        <p:spPr>
          <a:xfrm>
            <a:off x="4808290" y="3756035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E4F578DB-A601-4DD5-994A-6205B768A777}"/>
              </a:ext>
            </a:extLst>
          </p:cNvPr>
          <p:cNvSpPr/>
          <p:nvPr/>
        </p:nvSpPr>
        <p:spPr>
          <a:xfrm>
            <a:off x="4850756" y="3798420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D4A64BED-9536-4D66-8E69-5CF95E3E5DAE}"/>
              </a:ext>
            </a:extLst>
          </p:cNvPr>
          <p:cNvSpPr/>
          <p:nvPr/>
        </p:nvSpPr>
        <p:spPr>
          <a:xfrm>
            <a:off x="4890939" y="3837008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8E7C29B7-5A4F-404B-AC16-1C8D4272A551}"/>
              </a:ext>
            </a:extLst>
          </p:cNvPr>
          <p:cNvSpPr/>
          <p:nvPr/>
        </p:nvSpPr>
        <p:spPr>
          <a:xfrm>
            <a:off x="4932016" y="38755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58EF1E42-DCDE-45ED-8648-2AB03CD8ADB2}"/>
              </a:ext>
            </a:extLst>
          </p:cNvPr>
          <p:cNvSpPr/>
          <p:nvPr/>
        </p:nvSpPr>
        <p:spPr>
          <a:xfrm>
            <a:off x="5307063" y="387559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81904FE2-82F9-4198-82D1-F8F2C5B7882B}"/>
              </a:ext>
            </a:extLst>
          </p:cNvPr>
          <p:cNvSpPr/>
          <p:nvPr/>
        </p:nvSpPr>
        <p:spPr>
          <a:xfrm>
            <a:off x="5682110" y="387559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1A166AAA-A91F-4D2E-966B-A324FDBA6050}"/>
              </a:ext>
            </a:extLst>
          </p:cNvPr>
          <p:cNvSpPr/>
          <p:nvPr/>
        </p:nvSpPr>
        <p:spPr>
          <a:xfrm>
            <a:off x="6098234" y="3837008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CF97632-580E-47B2-93D6-ADB4DFFFB164}"/>
              </a:ext>
            </a:extLst>
          </p:cNvPr>
          <p:cNvSpPr/>
          <p:nvPr/>
        </p:nvSpPr>
        <p:spPr>
          <a:xfrm>
            <a:off x="6139311" y="38755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48F4327C-1728-416C-A04B-A7537AD379E2}"/>
              </a:ext>
            </a:extLst>
          </p:cNvPr>
          <p:cNvSpPr/>
          <p:nvPr/>
        </p:nvSpPr>
        <p:spPr>
          <a:xfrm>
            <a:off x="6514358" y="387559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685159B9-122A-4602-85EC-70846495AFF6}"/>
              </a:ext>
            </a:extLst>
          </p:cNvPr>
          <p:cNvSpPr/>
          <p:nvPr/>
        </p:nvSpPr>
        <p:spPr>
          <a:xfrm>
            <a:off x="6889405" y="387559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F158BA6F-33E9-497A-902F-47E631D5060C}"/>
              </a:ext>
            </a:extLst>
          </p:cNvPr>
          <p:cNvSpPr/>
          <p:nvPr/>
        </p:nvSpPr>
        <p:spPr>
          <a:xfrm>
            <a:off x="7305529" y="3837008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D3FC56A9-FFAC-4411-BD84-97B933E105AC}"/>
              </a:ext>
            </a:extLst>
          </p:cNvPr>
          <p:cNvSpPr/>
          <p:nvPr/>
        </p:nvSpPr>
        <p:spPr>
          <a:xfrm>
            <a:off x="7346606" y="38755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2C739152-30DF-40FC-ABC6-86B385E91841}"/>
              </a:ext>
            </a:extLst>
          </p:cNvPr>
          <p:cNvSpPr/>
          <p:nvPr/>
        </p:nvSpPr>
        <p:spPr>
          <a:xfrm>
            <a:off x="7721653" y="387559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F65C4BA1-CBE2-408A-9FA5-00D41F79F525}"/>
              </a:ext>
            </a:extLst>
          </p:cNvPr>
          <p:cNvSpPr/>
          <p:nvPr/>
        </p:nvSpPr>
        <p:spPr>
          <a:xfrm>
            <a:off x="8096700" y="387559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D61BB395-723E-44D5-9367-1A03AF4A92F7}"/>
              </a:ext>
            </a:extLst>
          </p:cNvPr>
          <p:cNvSpPr/>
          <p:nvPr/>
        </p:nvSpPr>
        <p:spPr>
          <a:xfrm>
            <a:off x="4850756" y="4331907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4083456B-66A1-4637-9BB3-1AE156BB71A0}"/>
              </a:ext>
            </a:extLst>
          </p:cNvPr>
          <p:cNvSpPr/>
          <p:nvPr/>
        </p:nvSpPr>
        <p:spPr>
          <a:xfrm>
            <a:off x="4890939" y="437457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7906E486-03DB-42B1-9EAB-0C891581757B}"/>
              </a:ext>
            </a:extLst>
          </p:cNvPr>
          <p:cNvGrpSpPr/>
          <p:nvPr/>
        </p:nvGrpSpPr>
        <p:grpSpPr>
          <a:xfrm>
            <a:off x="4932016" y="4413168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799258C-3B25-461A-938B-6B4517A66B97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86A2CD58-CBCA-4649-B6DC-005E8519D77C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1362388C-6769-4D81-BE88-2A17092F9FCB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7F8E6E56-8652-46FA-B0F9-71C0A2714F41}"/>
              </a:ext>
            </a:extLst>
          </p:cNvPr>
          <p:cNvSpPr/>
          <p:nvPr/>
        </p:nvSpPr>
        <p:spPr>
          <a:xfrm>
            <a:off x="6098234" y="437457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4" name="그룹 313">
            <a:extLst>
              <a:ext uri="{FF2B5EF4-FFF2-40B4-BE49-F238E27FC236}">
                <a16:creationId xmlns:a16="http://schemas.microsoft.com/office/drawing/2014/main" id="{987CA9F5-457A-4D7D-836A-ACAFE6FE04D3}"/>
              </a:ext>
            </a:extLst>
          </p:cNvPr>
          <p:cNvGrpSpPr/>
          <p:nvPr/>
        </p:nvGrpSpPr>
        <p:grpSpPr>
          <a:xfrm>
            <a:off x="6139311" y="4413168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B642B17F-70B4-4DCA-9FF0-0A1DA6A77A51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C3FD56C4-3E8E-4D63-9B15-07BA693F0EEC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9B469604-0284-48A4-A35F-246B642CD9B8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5D94F5A0-C728-4DBB-84A7-624F1E44DF06}"/>
              </a:ext>
            </a:extLst>
          </p:cNvPr>
          <p:cNvSpPr/>
          <p:nvPr/>
        </p:nvSpPr>
        <p:spPr>
          <a:xfrm>
            <a:off x="7305529" y="437457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00B48E59-D3F9-4263-B101-98F0A414F6B1}"/>
              </a:ext>
            </a:extLst>
          </p:cNvPr>
          <p:cNvGrpSpPr/>
          <p:nvPr/>
        </p:nvGrpSpPr>
        <p:grpSpPr>
          <a:xfrm>
            <a:off x="7346606" y="4413168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F89C9656-9E07-49EB-A7BB-D15E15363488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8F36F216-3748-4E18-8308-A6602FBD4B2D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C2FA6302-ED98-43E7-9A9A-45005790C2A5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936AFEE9-DF4F-4213-80A7-723E59185A0C}"/>
              </a:ext>
            </a:extLst>
          </p:cNvPr>
          <p:cNvSpPr/>
          <p:nvPr/>
        </p:nvSpPr>
        <p:spPr>
          <a:xfrm>
            <a:off x="4808290" y="4908066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26B039E7-7AF1-4226-B397-6F67FD38B311}"/>
              </a:ext>
            </a:extLst>
          </p:cNvPr>
          <p:cNvSpPr/>
          <p:nvPr/>
        </p:nvSpPr>
        <p:spPr>
          <a:xfrm>
            <a:off x="4850756" y="4950451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F4891B72-9E90-43E1-AA99-EFE94B7DF67B}"/>
              </a:ext>
            </a:extLst>
          </p:cNvPr>
          <p:cNvSpPr/>
          <p:nvPr/>
        </p:nvSpPr>
        <p:spPr>
          <a:xfrm>
            <a:off x="4890939" y="498903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5BD44F61-5593-4F89-BC40-67D55F97446C}"/>
              </a:ext>
            </a:extLst>
          </p:cNvPr>
          <p:cNvGrpSpPr/>
          <p:nvPr/>
        </p:nvGrpSpPr>
        <p:grpSpPr>
          <a:xfrm>
            <a:off x="4932016" y="5027628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44666BC9-6F91-4B53-81BA-DCD3DCE48A2C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B77F0A76-F496-49E1-B995-031EFCF83331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6863976-F916-4E9B-B577-D11914B45058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DEF5D0C-3958-41E3-A7DD-16D3ED843F6C}"/>
              </a:ext>
            </a:extLst>
          </p:cNvPr>
          <p:cNvSpPr/>
          <p:nvPr/>
        </p:nvSpPr>
        <p:spPr>
          <a:xfrm>
            <a:off x="6098234" y="498903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2" name="그룹 321">
            <a:extLst>
              <a:ext uri="{FF2B5EF4-FFF2-40B4-BE49-F238E27FC236}">
                <a16:creationId xmlns:a16="http://schemas.microsoft.com/office/drawing/2014/main" id="{D1440455-7D7E-42B4-8BBF-C1AAA47988CE}"/>
              </a:ext>
            </a:extLst>
          </p:cNvPr>
          <p:cNvGrpSpPr/>
          <p:nvPr/>
        </p:nvGrpSpPr>
        <p:grpSpPr>
          <a:xfrm>
            <a:off x="6139311" y="5027628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F7A87129-3E3B-4D88-A414-8CBB23D0B2DC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B65332A8-62AC-4DFF-BDF9-643F905ABFC6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6F1094F-48E1-4B60-9520-15B6BBF84912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68E3942D-B592-40B8-BE25-D7A4E4CC3869}"/>
              </a:ext>
            </a:extLst>
          </p:cNvPr>
          <p:cNvSpPr/>
          <p:nvPr/>
        </p:nvSpPr>
        <p:spPr>
          <a:xfrm>
            <a:off x="7305529" y="498903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D2683936-5DE4-4866-984F-8CB8FBD8E709}"/>
              </a:ext>
            </a:extLst>
          </p:cNvPr>
          <p:cNvGrpSpPr/>
          <p:nvPr/>
        </p:nvGrpSpPr>
        <p:grpSpPr>
          <a:xfrm>
            <a:off x="7346606" y="5027628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0D03741F-6824-4A02-AA9A-11DA9704E209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C76D4107-BE45-4608-BF4F-6EDC7B5421B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1DA6C533-75EA-4855-BAA7-380D8D530635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A7533353-34ED-4383-8378-F7E86FCDD070}"/>
              </a:ext>
            </a:extLst>
          </p:cNvPr>
          <p:cNvSpPr/>
          <p:nvPr/>
        </p:nvSpPr>
        <p:spPr>
          <a:xfrm>
            <a:off x="4850756" y="5483938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5EE53F62-D3B5-410F-AF36-DA481CE15E33}"/>
              </a:ext>
            </a:extLst>
          </p:cNvPr>
          <p:cNvSpPr/>
          <p:nvPr/>
        </p:nvSpPr>
        <p:spPr>
          <a:xfrm>
            <a:off x="4890939" y="552661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1129E785-436F-4FF4-A8D6-6D8C8132068C}"/>
              </a:ext>
            </a:extLst>
          </p:cNvPr>
          <p:cNvGrpSpPr/>
          <p:nvPr/>
        </p:nvGrpSpPr>
        <p:grpSpPr>
          <a:xfrm>
            <a:off x="4932016" y="5565199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D81038A5-DE03-4C34-AD8C-9834AC6B940F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93A825FA-FD4D-455D-BFE2-4C0AA6C33458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640D7C94-9FD2-4558-B1E4-E6C1A316A894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BE2EDA94-3EE5-408E-B7F9-2F627806A144}"/>
              </a:ext>
            </a:extLst>
          </p:cNvPr>
          <p:cNvSpPr/>
          <p:nvPr/>
        </p:nvSpPr>
        <p:spPr>
          <a:xfrm>
            <a:off x="6098234" y="552661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73979575-D256-4EFD-AB7B-715954B0A1DF}"/>
              </a:ext>
            </a:extLst>
          </p:cNvPr>
          <p:cNvGrpSpPr/>
          <p:nvPr/>
        </p:nvGrpSpPr>
        <p:grpSpPr>
          <a:xfrm>
            <a:off x="6139311" y="5565199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B9726876-D5DB-4403-BF27-48128016B803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C621730B-0446-4CB5-8CC3-19F9CEDE4AD8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89965BF7-E5FD-4AF0-AF68-8935ECCB2264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42F9EC1B-4657-4672-BC77-06C6A9BE73EA}"/>
              </a:ext>
            </a:extLst>
          </p:cNvPr>
          <p:cNvSpPr/>
          <p:nvPr/>
        </p:nvSpPr>
        <p:spPr>
          <a:xfrm>
            <a:off x="7305529" y="552661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7E0A9C18-8E57-460A-B7C3-C44F84DB8722}"/>
              </a:ext>
            </a:extLst>
          </p:cNvPr>
          <p:cNvGrpSpPr/>
          <p:nvPr/>
        </p:nvGrpSpPr>
        <p:grpSpPr>
          <a:xfrm>
            <a:off x="7346606" y="5565199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3713DC04-B066-45E6-818D-6AB401650FFA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201A466-696B-4531-90ED-78C10EAE7D79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5D802299-EE38-44DD-AB78-6E1A6EA353C0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343BC54D-FC9E-41ED-81BB-69287BC3EF10}"/>
              </a:ext>
            </a:extLst>
          </p:cNvPr>
          <p:cNvSpPr/>
          <p:nvPr/>
        </p:nvSpPr>
        <p:spPr>
          <a:xfrm>
            <a:off x="1472809" y="2197708"/>
            <a:ext cx="1595103" cy="35137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E4CD89CF-0622-484F-9A49-5F88D0CD21D3}"/>
              </a:ext>
            </a:extLst>
          </p:cNvPr>
          <p:cNvSpPr/>
          <p:nvPr/>
        </p:nvSpPr>
        <p:spPr>
          <a:xfrm>
            <a:off x="1514909" y="2234176"/>
            <a:ext cx="1510902" cy="172164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889C30B2-6F8E-447D-AB73-8F46CAAC0BAE}"/>
              </a:ext>
            </a:extLst>
          </p:cNvPr>
          <p:cNvSpPr/>
          <p:nvPr/>
        </p:nvSpPr>
        <p:spPr>
          <a:xfrm>
            <a:off x="1552675" y="2278538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3230CD39-3816-4975-BB28-63EEA4289B69}"/>
              </a:ext>
            </a:extLst>
          </p:cNvPr>
          <p:cNvSpPr/>
          <p:nvPr/>
        </p:nvSpPr>
        <p:spPr>
          <a:xfrm>
            <a:off x="1591466" y="2314866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988317DC-8F23-42AB-A5FF-C899B7700D19}"/>
              </a:ext>
            </a:extLst>
          </p:cNvPr>
          <p:cNvSpPr/>
          <p:nvPr/>
        </p:nvSpPr>
        <p:spPr>
          <a:xfrm>
            <a:off x="1930020" y="2314866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55014C16-A1DE-4984-A3F8-3C154ADB72ED}"/>
              </a:ext>
            </a:extLst>
          </p:cNvPr>
          <p:cNvSpPr/>
          <p:nvPr/>
        </p:nvSpPr>
        <p:spPr>
          <a:xfrm>
            <a:off x="2268574" y="2314866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EC9B9995-FFC0-4B4A-A15C-829BF2864A24}"/>
              </a:ext>
            </a:extLst>
          </p:cNvPr>
          <p:cNvSpPr/>
          <p:nvPr/>
        </p:nvSpPr>
        <p:spPr>
          <a:xfrm>
            <a:off x="2607128" y="2314866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470CFD90-9AD9-4506-B32F-FF6B81846097}"/>
              </a:ext>
            </a:extLst>
          </p:cNvPr>
          <p:cNvSpPr/>
          <p:nvPr/>
        </p:nvSpPr>
        <p:spPr>
          <a:xfrm>
            <a:off x="1552675" y="2685775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3544F174-9E9A-4C3C-94DA-2AB355194612}"/>
              </a:ext>
            </a:extLst>
          </p:cNvPr>
          <p:cNvSpPr/>
          <p:nvPr/>
        </p:nvSpPr>
        <p:spPr>
          <a:xfrm>
            <a:off x="1591466" y="2722103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8849BFBD-853E-43DF-96FA-2118EF723E99}"/>
              </a:ext>
            </a:extLst>
          </p:cNvPr>
          <p:cNvSpPr/>
          <p:nvPr/>
        </p:nvSpPr>
        <p:spPr>
          <a:xfrm>
            <a:off x="1930020" y="2722103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44AE3591-3C55-48F2-95C2-933DE9F6A891}"/>
              </a:ext>
            </a:extLst>
          </p:cNvPr>
          <p:cNvSpPr/>
          <p:nvPr/>
        </p:nvSpPr>
        <p:spPr>
          <a:xfrm>
            <a:off x="2268574" y="2722103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AF94FC3F-D7F5-4CCC-867F-A6A74D421DF3}"/>
              </a:ext>
            </a:extLst>
          </p:cNvPr>
          <p:cNvSpPr/>
          <p:nvPr/>
        </p:nvSpPr>
        <p:spPr>
          <a:xfrm>
            <a:off x="2607128" y="272210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E17DA5E3-1AAD-48E6-83F4-89AF3AF11F3E}"/>
              </a:ext>
            </a:extLst>
          </p:cNvPr>
          <p:cNvSpPr/>
          <p:nvPr/>
        </p:nvSpPr>
        <p:spPr>
          <a:xfrm>
            <a:off x="1552675" y="3093012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F7424BB2-AF64-4E42-813C-D7A7D98BD55E}"/>
              </a:ext>
            </a:extLst>
          </p:cNvPr>
          <p:cNvSpPr/>
          <p:nvPr/>
        </p:nvSpPr>
        <p:spPr>
          <a:xfrm>
            <a:off x="1591466" y="312934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D3DF9888-62AE-4BBB-84E0-363CF9C7F8BE}"/>
              </a:ext>
            </a:extLst>
          </p:cNvPr>
          <p:cNvSpPr/>
          <p:nvPr/>
        </p:nvSpPr>
        <p:spPr>
          <a:xfrm>
            <a:off x="1930020" y="312934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6C86E48C-7E95-4AB7-A579-59AE0CA34666}"/>
              </a:ext>
            </a:extLst>
          </p:cNvPr>
          <p:cNvSpPr/>
          <p:nvPr/>
        </p:nvSpPr>
        <p:spPr>
          <a:xfrm>
            <a:off x="2268574" y="312934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FD36F04E-ED03-4602-A1F7-46B66C3E4F94}"/>
              </a:ext>
            </a:extLst>
          </p:cNvPr>
          <p:cNvSpPr/>
          <p:nvPr/>
        </p:nvSpPr>
        <p:spPr>
          <a:xfrm>
            <a:off x="2607128" y="3129340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AAE1B86C-18E2-435C-AFA5-498614125573}"/>
              </a:ext>
            </a:extLst>
          </p:cNvPr>
          <p:cNvSpPr/>
          <p:nvPr/>
        </p:nvSpPr>
        <p:spPr>
          <a:xfrm>
            <a:off x="1552675" y="3500249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E2B0FD07-62BE-4A76-B858-4B21B1A73706}"/>
              </a:ext>
            </a:extLst>
          </p:cNvPr>
          <p:cNvSpPr/>
          <p:nvPr/>
        </p:nvSpPr>
        <p:spPr>
          <a:xfrm>
            <a:off x="1591466" y="3536577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8CBE6426-A64F-4C2F-8C5F-DCB0D2F7D2FD}"/>
              </a:ext>
            </a:extLst>
          </p:cNvPr>
          <p:cNvSpPr/>
          <p:nvPr/>
        </p:nvSpPr>
        <p:spPr>
          <a:xfrm>
            <a:off x="1930020" y="3536577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9378FD51-779B-4951-B920-EEC11CAA6F9F}"/>
              </a:ext>
            </a:extLst>
          </p:cNvPr>
          <p:cNvSpPr/>
          <p:nvPr/>
        </p:nvSpPr>
        <p:spPr>
          <a:xfrm>
            <a:off x="2268574" y="3536577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B633819C-A471-4D67-95A0-D8572F1DD317}"/>
              </a:ext>
            </a:extLst>
          </p:cNvPr>
          <p:cNvSpPr/>
          <p:nvPr/>
        </p:nvSpPr>
        <p:spPr>
          <a:xfrm>
            <a:off x="2607128" y="3536577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6B558E44-A9B0-446C-9AB9-9FE28E6F1BED}"/>
              </a:ext>
            </a:extLst>
          </p:cNvPr>
          <p:cNvSpPr/>
          <p:nvPr/>
        </p:nvSpPr>
        <p:spPr>
          <a:xfrm>
            <a:off x="1514909" y="3954985"/>
            <a:ext cx="1510902" cy="172164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4AB6FED-7717-48F0-804D-285745AE2EE6}"/>
              </a:ext>
            </a:extLst>
          </p:cNvPr>
          <p:cNvSpPr/>
          <p:nvPr/>
        </p:nvSpPr>
        <p:spPr>
          <a:xfrm>
            <a:off x="1552675" y="3999347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F73FD076-35EB-4C24-B892-234FBC5E3860}"/>
              </a:ext>
            </a:extLst>
          </p:cNvPr>
          <p:cNvSpPr/>
          <p:nvPr/>
        </p:nvSpPr>
        <p:spPr>
          <a:xfrm>
            <a:off x="1591466" y="4035675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74044A0A-D987-41BC-B932-A26D62830555}"/>
              </a:ext>
            </a:extLst>
          </p:cNvPr>
          <p:cNvSpPr/>
          <p:nvPr/>
        </p:nvSpPr>
        <p:spPr>
          <a:xfrm>
            <a:off x="1930020" y="4035675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7C9CAC46-41B1-480E-B8F0-B649FCFA8C0F}"/>
              </a:ext>
            </a:extLst>
          </p:cNvPr>
          <p:cNvSpPr/>
          <p:nvPr/>
        </p:nvSpPr>
        <p:spPr>
          <a:xfrm>
            <a:off x="2268574" y="4035675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3E6AB664-FDD7-40DE-B55F-0BF0451AA78B}"/>
              </a:ext>
            </a:extLst>
          </p:cNvPr>
          <p:cNvSpPr/>
          <p:nvPr/>
        </p:nvSpPr>
        <p:spPr>
          <a:xfrm>
            <a:off x="2607128" y="4035675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F9D4AD46-3F66-4B09-81A2-6501F555E6A9}"/>
              </a:ext>
            </a:extLst>
          </p:cNvPr>
          <p:cNvSpPr/>
          <p:nvPr/>
        </p:nvSpPr>
        <p:spPr>
          <a:xfrm>
            <a:off x="1552675" y="4406584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E2073244-4490-46EC-8557-55299C5253AC}"/>
              </a:ext>
            </a:extLst>
          </p:cNvPr>
          <p:cNvSpPr/>
          <p:nvPr/>
        </p:nvSpPr>
        <p:spPr>
          <a:xfrm>
            <a:off x="1591466" y="4442912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F4851957-39A9-423C-A70A-B7F8C2A35FD9}"/>
              </a:ext>
            </a:extLst>
          </p:cNvPr>
          <p:cNvSpPr/>
          <p:nvPr/>
        </p:nvSpPr>
        <p:spPr>
          <a:xfrm>
            <a:off x="1930020" y="4442912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1CE5D609-6CCC-44CF-BE5D-B364FD8B9997}"/>
              </a:ext>
            </a:extLst>
          </p:cNvPr>
          <p:cNvSpPr/>
          <p:nvPr/>
        </p:nvSpPr>
        <p:spPr>
          <a:xfrm>
            <a:off x="2268574" y="4442912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02314E0-8226-4D11-B5FA-C11538663244}"/>
              </a:ext>
            </a:extLst>
          </p:cNvPr>
          <p:cNvSpPr/>
          <p:nvPr/>
        </p:nvSpPr>
        <p:spPr>
          <a:xfrm>
            <a:off x="2607128" y="4442912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9FA7E9D4-AC7D-4629-BADC-D2B8C19CC165}"/>
              </a:ext>
            </a:extLst>
          </p:cNvPr>
          <p:cNvSpPr/>
          <p:nvPr/>
        </p:nvSpPr>
        <p:spPr>
          <a:xfrm>
            <a:off x="1552675" y="4813821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64EA0899-9811-4A8B-9BBB-3376CC482941}"/>
              </a:ext>
            </a:extLst>
          </p:cNvPr>
          <p:cNvSpPr/>
          <p:nvPr/>
        </p:nvSpPr>
        <p:spPr>
          <a:xfrm>
            <a:off x="1591466" y="4850149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0EE1FB5C-A2AB-4908-937B-C4F0DD9B39CE}"/>
              </a:ext>
            </a:extLst>
          </p:cNvPr>
          <p:cNvSpPr/>
          <p:nvPr/>
        </p:nvSpPr>
        <p:spPr>
          <a:xfrm>
            <a:off x="1930020" y="4850149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45B52279-1D7A-47AF-9B58-7F2593B0C44F}"/>
              </a:ext>
            </a:extLst>
          </p:cNvPr>
          <p:cNvSpPr/>
          <p:nvPr/>
        </p:nvSpPr>
        <p:spPr>
          <a:xfrm>
            <a:off x="2268574" y="4850149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1226634E-36E8-4294-927D-992C7855614F}"/>
              </a:ext>
            </a:extLst>
          </p:cNvPr>
          <p:cNvSpPr/>
          <p:nvPr/>
        </p:nvSpPr>
        <p:spPr>
          <a:xfrm>
            <a:off x="2607128" y="4850149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A0CB80BC-7C18-4698-8B87-BAE87775A03A}"/>
              </a:ext>
            </a:extLst>
          </p:cNvPr>
          <p:cNvSpPr/>
          <p:nvPr/>
        </p:nvSpPr>
        <p:spPr>
          <a:xfrm>
            <a:off x="1552675" y="5221058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AB815853-8C31-42DE-816D-3CD924C4755F}"/>
              </a:ext>
            </a:extLst>
          </p:cNvPr>
          <p:cNvSpPr/>
          <p:nvPr/>
        </p:nvSpPr>
        <p:spPr>
          <a:xfrm>
            <a:off x="1591466" y="5257386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A1C5D1AC-2BD6-4746-A6AA-E8B025E9821E}"/>
              </a:ext>
            </a:extLst>
          </p:cNvPr>
          <p:cNvSpPr/>
          <p:nvPr/>
        </p:nvSpPr>
        <p:spPr>
          <a:xfrm>
            <a:off x="1930020" y="5257386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90F05E23-7C6A-4D54-B816-7F41C98E15AC}"/>
              </a:ext>
            </a:extLst>
          </p:cNvPr>
          <p:cNvSpPr/>
          <p:nvPr/>
        </p:nvSpPr>
        <p:spPr>
          <a:xfrm>
            <a:off x="2268574" y="5257386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B27DBDDB-CBF1-47B2-B976-6050E443A6EE}"/>
              </a:ext>
            </a:extLst>
          </p:cNvPr>
          <p:cNvSpPr/>
          <p:nvPr/>
        </p:nvSpPr>
        <p:spPr>
          <a:xfrm>
            <a:off x="2607128" y="5257386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6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92">
            <a:extLst>
              <a:ext uri="{FF2B5EF4-FFF2-40B4-BE49-F238E27FC236}">
                <a16:creationId xmlns:a16="http://schemas.microsoft.com/office/drawing/2014/main" id="{B16745B7-4369-4C5A-AE88-4199CA575B23}"/>
              </a:ext>
            </a:extLst>
          </p:cNvPr>
          <p:cNvSpPr txBox="1"/>
          <p:nvPr/>
        </p:nvSpPr>
        <p:spPr>
          <a:xfrm>
            <a:off x="1317201" y="131581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A31723-074D-4737-B2E5-EBFA07AC3F76}"/>
              </a:ext>
            </a:extLst>
          </p:cNvPr>
          <p:cNvSpPr txBox="1"/>
          <p:nvPr/>
        </p:nvSpPr>
        <p:spPr>
          <a:xfrm>
            <a:off x="3323356" y="36080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5DA3C34E-E951-4C82-9CAF-041AED28138A}"/>
              </a:ext>
            </a:extLst>
          </p:cNvPr>
          <p:cNvSpPr txBox="1"/>
          <p:nvPr/>
        </p:nvSpPr>
        <p:spPr>
          <a:xfrm>
            <a:off x="5148304" y="35577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0799D67E-D603-4AC4-B3E9-35F2B3021A5F}"/>
              </a:ext>
            </a:extLst>
          </p:cNvPr>
          <p:cNvSpPr txBox="1"/>
          <p:nvPr/>
        </p:nvSpPr>
        <p:spPr>
          <a:xfrm>
            <a:off x="5584966" y="349514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3C47E74D-6C89-43D2-91F4-069EBB55C419}"/>
              </a:ext>
            </a:extLst>
          </p:cNvPr>
          <p:cNvSpPr txBox="1"/>
          <p:nvPr/>
        </p:nvSpPr>
        <p:spPr>
          <a:xfrm>
            <a:off x="1092579" y="174712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B9795210-9C7D-4172-96CA-8B2F2ED900A4}"/>
              </a:ext>
            </a:extLst>
          </p:cNvPr>
          <p:cNvSpPr txBox="1"/>
          <p:nvPr/>
        </p:nvSpPr>
        <p:spPr>
          <a:xfrm>
            <a:off x="4413907" y="7572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D893FA6-EA22-4F05-9D0F-3E2474BBC3BB}"/>
              </a:ext>
            </a:extLst>
          </p:cNvPr>
          <p:cNvSpPr txBox="1"/>
          <p:nvPr/>
        </p:nvSpPr>
        <p:spPr>
          <a:xfrm>
            <a:off x="1557074" y="6228964"/>
            <a:ext cx="6955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1, :, :]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8D3CE8F-E6B7-457F-99C4-FBBDA1E767D3}"/>
              </a:ext>
            </a:extLst>
          </p:cNvPr>
          <p:cNvSpPr/>
          <p:nvPr/>
        </p:nvSpPr>
        <p:spPr>
          <a:xfrm>
            <a:off x="4724550" y="1272114"/>
            <a:ext cx="3954663" cy="487699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EDB8E91B-52D7-4496-B3DF-A764701D7F24}"/>
              </a:ext>
            </a:extLst>
          </p:cNvPr>
          <p:cNvSpPr/>
          <p:nvPr/>
        </p:nvSpPr>
        <p:spPr>
          <a:xfrm>
            <a:off x="4767412" y="1315819"/>
            <a:ext cx="3868938" cy="2397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A7050F3-5925-4625-B563-A29A1D8A1599}"/>
              </a:ext>
            </a:extLst>
          </p:cNvPr>
          <p:cNvSpPr/>
          <p:nvPr/>
        </p:nvSpPr>
        <p:spPr>
          <a:xfrm>
            <a:off x="4808290" y="1360450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6B34147E-9DB8-4340-A957-E06462B42A07}"/>
              </a:ext>
            </a:extLst>
          </p:cNvPr>
          <p:cNvSpPr/>
          <p:nvPr/>
        </p:nvSpPr>
        <p:spPr>
          <a:xfrm>
            <a:off x="4850756" y="1402835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77349CAE-8E70-446D-9DDE-7879EB070407}"/>
              </a:ext>
            </a:extLst>
          </p:cNvPr>
          <p:cNvSpPr/>
          <p:nvPr/>
        </p:nvSpPr>
        <p:spPr>
          <a:xfrm>
            <a:off x="4890939" y="144142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7480B6A-88FA-46E1-AA17-56CFEB4A75AD}"/>
              </a:ext>
            </a:extLst>
          </p:cNvPr>
          <p:cNvSpPr/>
          <p:nvPr/>
        </p:nvSpPr>
        <p:spPr>
          <a:xfrm>
            <a:off x="4932016" y="148001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5A7131A6-3691-4EC2-84E9-FE53391CB522}"/>
              </a:ext>
            </a:extLst>
          </p:cNvPr>
          <p:cNvSpPr/>
          <p:nvPr/>
        </p:nvSpPr>
        <p:spPr>
          <a:xfrm>
            <a:off x="5307063" y="148001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E2E8CF64-5437-463C-8767-B1AA905FF42D}"/>
              </a:ext>
            </a:extLst>
          </p:cNvPr>
          <p:cNvSpPr/>
          <p:nvPr/>
        </p:nvSpPr>
        <p:spPr>
          <a:xfrm>
            <a:off x="5682110" y="14800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C9B04D1-6DF4-4793-9546-51601F972791}"/>
              </a:ext>
            </a:extLst>
          </p:cNvPr>
          <p:cNvSpPr/>
          <p:nvPr/>
        </p:nvSpPr>
        <p:spPr>
          <a:xfrm>
            <a:off x="6098234" y="144142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5BED7AA4-46B6-4654-AB18-4B27A30FE5C7}"/>
              </a:ext>
            </a:extLst>
          </p:cNvPr>
          <p:cNvSpPr/>
          <p:nvPr/>
        </p:nvSpPr>
        <p:spPr>
          <a:xfrm>
            <a:off x="6139311" y="148001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81E65B41-D592-468E-A242-056A02A27408}"/>
              </a:ext>
            </a:extLst>
          </p:cNvPr>
          <p:cNvSpPr/>
          <p:nvPr/>
        </p:nvSpPr>
        <p:spPr>
          <a:xfrm>
            <a:off x="6514358" y="148001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8DA5B71-B6C4-41EB-A85C-4D20AA626E7C}"/>
              </a:ext>
            </a:extLst>
          </p:cNvPr>
          <p:cNvSpPr/>
          <p:nvPr/>
        </p:nvSpPr>
        <p:spPr>
          <a:xfrm>
            <a:off x="6889405" y="14800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D3A7DECA-0C62-4D03-8A44-FD0838686EE2}"/>
              </a:ext>
            </a:extLst>
          </p:cNvPr>
          <p:cNvSpPr/>
          <p:nvPr/>
        </p:nvSpPr>
        <p:spPr>
          <a:xfrm>
            <a:off x="7305529" y="1441423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0C1648A-28E1-45F0-AD7D-66C7B0E998A7}"/>
              </a:ext>
            </a:extLst>
          </p:cNvPr>
          <p:cNvSpPr/>
          <p:nvPr/>
        </p:nvSpPr>
        <p:spPr>
          <a:xfrm>
            <a:off x="7346606" y="148001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1C12026D-8BD1-48F2-B514-B7A0D29253B2}"/>
              </a:ext>
            </a:extLst>
          </p:cNvPr>
          <p:cNvSpPr/>
          <p:nvPr/>
        </p:nvSpPr>
        <p:spPr>
          <a:xfrm>
            <a:off x="7721653" y="148001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D3DE10B0-E68C-4120-8D6E-FDB9D43542AC}"/>
              </a:ext>
            </a:extLst>
          </p:cNvPr>
          <p:cNvSpPr/>
          <p:nvPr/>
        </p:nvSpPr>
        <p:spPr>
          <a:xfrm>
            <a:off x="8096700" y="14800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4F389EC1-1D3D-4BA5-B7FA-8B8EB9C3AACE}"/>
              </a:ext>
            </a:extLst>
          </p:cNvPr>
          <p:cNvSpPr/>
          <p:nvPr/>
        </p:nvSpPr>
        <p:spPr>
          <a:xfrm>
            <a:off x="4850756" y="1936322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BD1D5DB6-50D4-4BBD-BA21-1D9AF64AEBCD}"/>
              </a:ext>
            </a:extLst>
          </p:cNvPr>
          <p:cNvSpPr/>
          <p:nvPr/>
        </p:nvSpPr>
        <p:spPr>
          <a:xfrm>
            <a:off x="4890939" y="197899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AA9BBC13-E57D-4B30-A4E7-A21D1A842F3E}"/>
              </a:ext>
            </a:extLst>
          </p:cNvPr>
          <p:cNvGrpSpPr/>
          <p:nvPr/>
        </p:nvGrpSpPr>
        <p:grpSpPr>
          <a:xfrm>
            <a:off x="4932016" y="201758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C9158F12-D007-425C-A3AC-8E676C6813F6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DA324C7E-E38D-42F5-BD83-7AE5641A1BE2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7D211CC0-20AE-4083-93BA-A0A0A3731F58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EA6C4D36-92BE-4E42-926E-647B4E576CC3}"/>
              </a:ext>
            </a:extLst>
          </p:cNvPr>
          <p:cNvSpPr/>
          <p:nvPr/>
        </p:nvSpPr>
        <p:spPr>
          <a:xfrm>
            <a:off x="6098234" y="197899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64C97E9A-7830-46C5-A840-8BE28CAB0A1E}"/>
              </a:ext>
            </a:extLst>
          </p:cNvPr>
          <p:cNvGrpSpPr/>
          <p:nvPr/>
        </p:nvGrpSpPr>
        <p:grpSpPr>
          <a:xfrm>
            <a:off x="6139311" y="201758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816B6B4-3575-441D-B84E-5E40F063C794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E185F60A-A809-4D6F-934C-63758194E32A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F9C7B144-054E-4E5E-9CE8-76376C3F3475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D6C5FD62-81F8-4CE5-B81B-DB442A186CA1}"/>
              </a:ext>
            </a:extLst>
          </p:cNvPr>
          <p:cNvSpPr/>
          <p:nvPr/>
        </p:nvSpPr>
        <p:spPr>
          <a:xfrm>
            <a:off x="7305529" y="197899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B7BA72BB-44E6-4B98-BEDB-EFB27846A513}"/>
              </a:ext>
            </a:extLst>
          </p:cNvPr>
          <p:cNvGrpSpPr/>
          <p:nvPr/>
        </p:nvGrpSpPr>
        <p:grpSpPr>
          <a:xfrm>
            <a:off x="7346606" y="201758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08B43B8D-4A4A-49B9-9DC8-CC4EFA14B589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67DBCFEF-D647-4E0D-A1F7-D92003EF8AA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A8CDBB71-9355-4582-ACAF-D3DC50C163D1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5CFA3DFE-F5D1-4D7E-9E52-CCF1B90649EE}"/>
              </a:ext>
            </a:extLst>
          </p:cNvPr>
          <p:cNvSpPr/>
          <p:nvPr/>
        </p:nvSpPr>
        <p:spPr>
          <a:xfrm>
            <a:off x="4808290" y="2512481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2997E918-C3C3-41C6-B235-B6CF2146B218}"/>
              </a:ext>
            </a:extLst>
          </p:cNvPr>
          <p:cNvSpPr/>
          <p:nvPr/>
        </p:nvSpPr>
        <p:spPr>
          <a:xfrm>
            <a:off x="4850756" y="2554866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903A1BB3-5107-46EF-BDA6-479EE008CA12}"/>
              </a:ext>
            </a:extLst>
          </p:cNvPr>
          <p:cNvSpPr/>
          <p:nvPr/>
        </p:nvSpPr>
        <p:spPr>
          <a:xfrm>
            <a:off x="4890939" y="259345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0EC66391-B135-4D88-B35B-5EB77BA94FB2}"/>
              </a:ext>
            </a:extLst>
          </p:cNvPr>
          <p:cNvGrpSpPr/>
          <p:nvPr/>
        </p:nvGrpSpPr>
        <p:grpSpPr>
          <a:xfrm>
            <a:off x="4932016" y="263204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0176881D-EFDD-4B32-9FC7-57874F453553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971F2116-1FF7-4466-9642-91AF6CA41FF9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4DCBE75A-E07D-4611-B6F3-6548D3B707CF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0900612E-7D9D-4F5F-9019-819DC08D9061}"/>
              </a:ext>
            </a:extLst>
          </p:cNvPr>
          <p:cNvSpPr/>
          <p:nvPr/>
        </p:nvSpPr>
        <p:spPr>
          <a:xfrm>
            <a:off x="6098234" y="259345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C8FE60ED-3A17-4832-8A6B-557AE76B34F8}"/>
              </a:ext>
            </a:extLst>
          </p:cNvPr>
          <p:cNvGrpSpPr/>
          <p:nvPr/>
        </p:nvGrpSpPr>
        <p:grpSpPr>
          <a:xfrm>
            <a:off x="6139311" y="263204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43B08B05-C566-42D8-A4D9-0F0A489EC486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33D6FFBF-772F-4A7A-B826-540BB8E32C2A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A9B1CE80-7CD5-4BB1-8F85-2AE78124D15E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31150BF5-F3F8-42D9-BDCB-D40B7720E534}"/>
              </a:ext>
            </a:extLst>
          </p:cNvPr>
          <p:cNvSpPr/>
          <p:nvPr/>
        </p:nvSpPr>
        <p:spPr>
          <a:xfrm>
            <a:off x="7305529" y="2593454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B28D6298-7866-44B4-9352-A7770B9561E7}"/>
              </a:ext>
            </a:extLst>
          </p:cNvPr>
          <p:cNvGrpSpPr/>
          <p:nvPr/>
        </p:nvGrpSpPr>
        <p:grpSpPr>
          <a:xfrm>
            <a:off x="7346606" y="2632043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D8DB558A-CB88-464C-9AD4-61B1DD7B4215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04854179-9693-413F-BD02-6102FE9005F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E923E542-5D27-4ECA-B93F-140B778EEC5E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BBEC0BD1-8FEE-4DE3-BDAD-5F21E10D7357}"/>
              </a:ext>
            </a:extLst>
          </p:cNvPr>
          <p:cNvSpPr/>
          <p:nvPr/>
        </p:nvSpPr>
        <p:spPr>
          <a:xfrm>
            <a:off x="4850756" y="3088353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74E9B18C-7F72-4102-B61E-77239AF3E7DF}"/>
              </a:ext>
            </a:extLst>
          </p:cNvPr>
          <p:cNvSpPr/>
          <p:nvPr/>
        </p:nvSpPr>
        <p:spPr>
          <a:xfrm>
            <a:off x="4890939" y="313102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32FEB5AB-908D-46D1-9D9B-C6DD10506F82}"/>
              </a:ext>
            </a:extLst>
          </p:cNvPr>
          <p:cNvGrpSpPr/>
          <p:nvPr/>
        </p:nvGrpSpPr>
        <p:grpSpPr>
          <a:xfrm>
            <a:off x="4932016" y="3169614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E88413F5-7B63-4224-A8BB-C086B843F27E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18EA14B8-A79C-48D8-B491-70571B5C98B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E2D31A53-3007-41F9-B835-C7114FBEB4E2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4BC58AC-B7C0-47F5-B88C-A8C26D2A96B9}"/>
              </a:ext>
            </a:extLst>
          </p:cNvPr>
          <p:cNvSpPr/>
          <p:nvPr/>
        </p:nvSpPr>
        <p:spPr>
          <a:xfrm>
            <a:off x="6098234" y="313102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8FDD3D7D-4322-4437-93F4-52AAC5F9A92F}"/>
              </a:ext>
            </a:extLst>
          </p:cNvPr>
          <p:cNvGrpSpPr/>
          <p:nvPr/>
        </p:nvGrpSpPr>
        <p:grpSpPr>
          <a:xfrm>
            <a:off x="6139311" y="3169614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A4E1D0D3-AC61-4C94-8FDC-DE6514A6239E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740A830F-5317-4D92-96E4-9E39AE88258A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A6AE64C1-822D-4F2B-BB1B-DD190BF4BEC6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FBFF6714-64B8-49C5-950D-84A73DBF36C6}"/>
              </a:ext>
            </a:extLst>
          </p:cNvPr>
          <p:cNvSpPr/>
          <p:nvPr/>
        </p:nvSpPr>
        <p:spPr>
          <a:xfrm>
            <a:off x="7305529" y="3131025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7CFC3569-D782-444F-88D4-19775E099FE1}"/>
              </a:ext>
            </a:extLst>
          </p:cNvPr>
          <p:cNvGrpSpPr/>
          <p:nvPr/>
        </p:nvGrpSpPr>
        <p:grpSpPr>
          <a:xfrm>
            <a:off x="7346606" y="3169614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1F11185D-BC0E-4379-85A7-DDB51938F826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5BAEA6C0-6A1C-47A3-A15E-3ADBACD3A67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FFEEF951-CB66-4E0E-888A-9F837C187F40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153D0D30-50ED-4272-BFCA-F24058FA7607}"/>
              </a:ext>
            </a:extLst>
          </p:cNvPr>
          <p:cNvSpPr/>
          <p:nvPr/>
        </p:nvSpPr>
        <p:spPr>
          <a:xfrm>
            <a:off x="4767412" y="3711404"/>
            <a:ext cx="3868938" cy="2397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4B96730-02A5-4E2F-A9F8-ACC33A5BBECF}"/>
              </a:ext>
            </a:extLst>
          </p:cNvPr>
          <p:cNvSpPr/>
          <p:nvPr/>
        </p:nvSpPr>
        <p:spPr>
          <a:xfrm>
            <a:off x="4808290" y="3756035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E4F578DB-A601-4DD5-994A-6205B768A777}"/>
              </a:ext>
            </a:extLst>
          </p:cNvPr>
          <p:cNvSpPr/>
          <p:nvPr/>
        </p:nvSpPr>
        <p:spPr>
          <a:xfrm>
            <a:off x="4850756" y="3798420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D4A64BED-9536-4D66-8E69-5CF95E3E5DAE}"/>
              </a:ext>
            </a:extLst>
          </p:cNvPr>
          <p:cNvSpPr/>
          <p:nvPr/>
        </p:nvSpPr>
        <p:spPr>
          <a:xfrm>
            <a:off x="4890939" y="3837008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8E7C29B7-5A4F-404B-AC16-1C8D4272A551}"/>
              </a:ext>
            </a:extLst>
          </p:cNvPr>
          <p:cNvSpPr/>
          <p:nvPr/>
        </p:nvSpPr>
        <p:spPr>
          <a:xfrm>
            <a:off x="4932016" y="38755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58EF1E42-DCDE-45ED-8648-2AB03CD8ADB2}"/>
              </a:ext>
            </a:extLst>
          </p:cNvPr>
          <p:cNvSpPr/>
          <p:nvPr/>
        </p:nvSpPr>
        <p:spPr>
          <a:xfrm>
            <a:off x="5307063" y="387559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81904FE2-82F9-4198-82D1-F8F2C5B7882B}"/>
              </a:ext>
            </a:extLst>
          </p:cNvPr>
          <p:cNvSpPr/>
          <p:nvPr/>
        </p:nvSpPr>
        <p:spPr>
          <a:xfrm>
            <a:off x="5682110" y="387559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1A166AAA-A91F-4D2E-966B-A324FDBA6050}"/>
              </a:ext>
            </a:extLst>
          </p:cNvPr>
          <p:cNvSpPr/>
          <p:nvPr/>
        </p:nvSpPr>
        <p:spPr>
          <a:xfrm>
            <a:off x="6098234" y="3837008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CF97632-580E-47B2-93D6-ADB4DFFFB164}"/>
              </a:ext>
            </a:extLst>
          </p:cNvPr>
          <p:cNvSpPr/>
          <p:nvPr/>
        </p:nvSpPr>
        <p:spPr>
          <a:xfrm>
            <a:off x="6139311" y="38755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48F4327C-1728-416C-A04B-A7537AD379E2}"/>
              </a:ext>
            </a:extLst>
          </p:cNvPr>
          <p:cNvSpPr/>
          <p:nvPr/>
        </p:nvSpPr>
        <p:spPr>
          <a:xfrm>
            <a:off x="6514358" y="387559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685159B9-122A-4602-85EC-70846495AFF6}"/>
              </a:ext>
            </a:extLst>
          </p:cNvPr>
          <p:cNvSpPr/>
          <p:nvPr/>
        </p:nvSpPr>
        <p:spPr>
          <a:xfrm>
            <a:off x="6889405" y="387559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F158BA6F-33E9-497A-902F-47E631D5060C}"/>
              </a:ext>
            </a:extLst>
          </p:cNvPr>
          <p:cNvSpPr/>
          <p:nvPr/>
        </p:nvSpPr>
        <p:spPr>
          <a:xfrm>
            <a:off x="7305529" y="3837008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D3FC56A9-FFAC-4411-BD84-97B933E105AC}"/>
              </a:ext>
            </a:extLst>
          </p:cNvPr>
          <p:cNvSpPr/>
          <p:nvPr/>
        </p:nvSpPr>
        <p:spPr>
          <a:xfrm>
            <a:off x="7346606" y="38755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2C739152-30DF-40FC-ABC6-86B385E91841}"/>
              </a:ext>
            </a:extLst>
          </p:cNvPr>
          <p:cNvSpPr/>
          <p:nvPr/>
        </p:nvSpPr>
        <p:spPr>
          <a:xfrm>
            <a:off x="7721653" y="387559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F65C4BA1-CBE2-408A-9FA5-00D41F79F525}"/>
              </a:ext>
            </a:extLst>
          </p:cNvPr>
          <p:cNvSpPr/>
          <p:nvPr/>
        </p:nvSpPr>
        <p:spPr>
          <a:xfrm>
            <a:off x="8096700" y="387559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D61BB395-723E-44D5-9367-1A03AF4A92F7}"/>
              </a:ext>
            </a:extLst>
          </p:cNvPr>
          <p:cNvSpPr/>
          <p:nvPr/>
        </p:nvSpPr>
        <p:spPr>
          <a:xfrm>
            <a:off x="4850756" y="4331907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4083456B-66A1-4637-9BB3-1AE156BB71A0}"/>
              </a:ext>
            </a:extLst>
          </p:cNvPr>
          <p:cNvSpPr/>
          <p:nvPr/>
        </p:nvSpPr>
        <p:spPr>
          <a:xfrm>
            <a:off x="4890939" y="437457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7906E486-03DB-42B1-9EAB-0C891581757B}"/>
              </a:ext>
            </a:extLst>
          </p:cNvPr>
          <p:cNvGrpSpPr/>
          <p:nvPr/>
        </p:nvGrpSpPr>
        <p:grpSpPr>
          <a:xfrm>
            <a:off x="4932016" y="4413168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799258C-3B25-461A-938B-6B4517A66B97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86A2CD58-CBCA-4649-B6DC-005E8519D77C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1362388C-6769-4D81-BE88-2A17092F9FCB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7F8E6E56-8652-46FA-B0F9-71C0A2714F41}"/>
              </a:ext>
            </a:extLst>
          </p:cNvPr>
          <p:cNvSpPr/>
          <p:nvPr/>
        </p:nvSpPr>
        <p:spPr>
          <a:xfrm>
            <a:off x="6098234" y="437457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4" name="그룹 313">
            <a:extLst>
              <a:ext uri="{FF2B5EF4-FFF2-40B4-BE49-F238E27FC236}">
                <a16:creationId xmlns:a16="http://schemas.microsoft.com/office/drawing/2014/main" id="{987CA9F5-457A-4D7D-836A-ACAFE6FE04D3}"/>
              </a:ext>
            </a:extLst>
          </p:cNvPr>
          <p:cNvGrpSpPr/>
          <p:nvPr/>
        </p:nvGrpSpPr>
        <p:grpSpPr>
          <a:xfrm>
            <a:off x="6139311" y="4413168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B642B17F-70B4-4DCA-9FF0-0A1DA6A77A51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C3FD56C4-3E8E-4D63-9B15-07BA693F0EEC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9B469604-0284-48A4-A35F-246B642CD9B8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5D94F5A0-C728-4DBB-84A7-624F1E44DF06}"/>
              </a:ext>
            </a:extLst>
          </p:cNvPr>
          <p:cNvSpPr/>
          <p:nvPr/>
        </p:nvSpPr>
        <p:spPr>
          <a:xfrm>
            <a:off x="7305529" y="437457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00B48E59-D3F9-4263-B101-98F0A414F6B1}"/>
              </a:ext>
            </a:extLst>
          </p:cNvPr>
          <p:cNvGrpSpPr/>
          <p:nvPr/>
        </p:nvGrpSpPr>
        <p:grpSpPr>
          <a:xfrm>
            <a:off x="7346606" y="4413168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F89C9656-9E07-49EB-A7BB-D15E15363488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8F36F216-3748-4E18-8308-A6602FBD4B2D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C2FA6302-ED98-43E7-9A9A-45005790C2A5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936AFEE9-DF4F-4213-80A7-723E59185A0C}"/>
              </a:ext>
            </a:extLst>
          </p:cNvPr>
          <p:cNvSpPr/>
          <p:nvPr/>
        </p:nvSpPr>
        <p:spPr>
          <a:xfrm>
            <a:off x="4808290" y="4908066"/>
            <a:ext cx="3787182" cy="115582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26B039E7-7AF1-4226-B397-6F67FD38B311}"/>
              </a:ext>
            </a:extLst>
          </p:cNvPr>
          <p:cNvSpPr/>
          <p:nvPr/>
        </p:nvSpPr>
        <p:spPr>
          <a:xfrm>
            <a:off x="4850756" y="4950451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F4891B72-9E90-43E1-AA99-EFE94B7DF67B}"/>
              </a:ext>
            </a:extLst>
          </p:cNvPr>
          <p:cNvSpPr/>
          <p:nvPr/>
        </p:nvSpPr>
        <p:spPr>
          <a:xfrm>
            <a:off x="4890939" y="498903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5BD44F61-5593-4F89-BC40-67D55F97446C}"/>
              </a:ext>
            </a:extLst>
          </p:cNvPr>
          <p:cNvGrpSpPr/>
          <p:nvPr/>
        </p:nvGrpSpPr>
        <p:grpSpPr>
          <a:xfrm>
            <a:off x="4932016" y="5027628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44666BC9-6F91-4B53-81BA-DCD3DCE48A2C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B77F0A76-F496-49E1-B995-031EFCF83331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6863976-F916-4E9B-B577-D11914B45058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DEF5D0C-3958-41E3-A7DD-16D3ED843F6C}"/>
              </a:ext>
            </a:extLst>
          </p:cNvPr>
          <p:cNvSpPr/>
          <p:nvPr/>
        </p:nvSpPr>
        <p:spPr>
          <a:xfrm>
            <a:off x="6098234" y="498903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2" name="그룹 321">
            <a:extLst>
              <a:ext uri="{FF2B5EF4-FFF2-40B4-BE49-F238E27FC236}">
                <a16:creationId xmlns:a16="http://schemas.microsoft.com/office/drawing/2014/main" id="{D1440455-7D7E-42B4-8BBF-C1AAA47988CE}"/>
              </a:ext>
            </a:extLst>
          </p:cNvPr>
          <p:cNvGrpSpPr/>
          <p:nvPr/>
        </p:nvGrpSpPr>
        <p:grpSpPr>
          <a:xfrm>
            <a:off x="6139311" y="5027628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F7A87129-3E3B-4D88-A414-8CBB23D0B2DC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B65332A8-62AC-4DFF-BDF9-643F905ABFC6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6F1094F-48E1-4B60-9520-15B6BBF84912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68E3942D-B592-40B8-BE25-D7A4E4CC3869}"/>
              </a:ext>
            </a:extLst>
          </p:cNvPr>
          <p:cNvSpPr/>
          <p:nvPr/>
        </p:nvSpPr>
        <p:spPr>
          <a:xfrm>
            <a:off x="7305529" y="4989039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D2683936-5DE4-4866-984F-8CB8FBD8E709}"/>
              </a:ext>
            </a:extLst>
          </p:cNvPr>
          <p:cNvGrpSpPr/>
          <p:nvPr/>
        </p:nvGrpSpPr>
        <p:grpSpPr>
          <a:xfrm>
            <a:off x="7346606" y="5027628"/>
            <a:ext cx="1125141" cy="375049"/>
            <a:chOff x="2482452" y="1800222"/>
            <a:chExt cx="1125141" cy="375049"/>
          </a:xfrm>
          <a:solidFill>
            <a:srgbClr val="FFFFCC"/>
          </a:solidFill>
        </p:grpSpPr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0D03741F-6824-4A02-AA9A-11DA9704E209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C76D4107-BE45-4608-BF4F-6EDC7B5421B5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1DA6C533-75EA-4855-BAA7-380D8D530635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A7533353-34ED-4383-8378-F7E86FCDD070}"/>
              </a:ext>
            </a:extLst>
          </p:cNvPr>
          <p:cNvSpPr/>
          <p:nvPr/>
        </p:nvSpPr>
        <p:spPr>
          <a:xfrm>
            <a:off x="4850756" y="5483938"/>
            <a:ext cx="3702250" cy="5375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5EE53F62-D3B5-410F-AF36-DA481CE15E33}"/>
              </a:ext>
            </a:extLst>
          </p:cNvPr>
          <p:cNvSpPr/>
          <p:nvPr/>
        </p:nvSpPr>
        <p:spPr>
          <a:xfrm>
            <a:off x="4890939" y="552661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1129E785-436F-4FF4-A8D6-6D8C8132068C}"/>
              </a:ext>
            </a:extLst>
          </p:cNvPr>
          <p:cNvGrpSpPr/>
          <p:nvPr/>
        </p:nvGrpSpPr>
        <p:grpSpPr>
          <a:xfrm>
            <a:off x="4932016" y="5565199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D81038A5-DE03-4C34-AD8C-9834AC6B940F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93A825FA-FD4D-455D-BFE2-4C0AA6C33458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640D7C94-9FD2-4558-B1E4-E6C1A316A894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BE2EDA94-3EE5-408E-B7F9-2F627806A144}"/>
              </a:ext>
            </a:extLst>
          </p:cNvPr>
          <p:cNvSpPr/>
          <p:nvPr/>
        </p:nvSpPr>
        <p:spPr>
          <a:xfrm>
            <a:off x="6098234" y="552661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73979575-D256-4EFD-AB7B-715954B0A1DF}"/>
              </a:ext>
            </a:extLst>
          </p:cNvPr>
          <p:cNvGrpSpPr/>
          <p:nvPr/>
        </p:nvGrpSpPr>
        <p:grpSpPr>
          <a:xfrm>
            <a:off x="6139311" y="5565199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B9726876-D5DB-4403-BF27-48128016B803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C621730B-0446-4CB5-8CC3-19F9CEDE4AD8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89965BF7-E5FD-4AF0-AF68-8935ECCB2264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42F9EC1B-4657-4672-BC77-06C6A9BE73EA}"/>
              </a:ext>
            </a:extLst>
          </p:cNvPr>
          <p:cNvSpPr/>
          <p:nvPr/>
        </p:nvSpPr>
        <p:spPr>
          <a:xfrm>
            <a:off x="7305529" y="5526610"/>
            <a:ext cx="1207295" cy="4522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7E0A9C18-8E57-460A-B7C3-C44F84DB8722}"/>
              </a:ext>
            </a:extLst>
          </p:cNvPr>
          <p:cNvGrpSpPr/>
          <p:nvPr/>
        </p:nvGrpSpPr>
        <p:grpSpPr>
          <a:xfrm>
            <a:off x="7346606" y="5565199"/>
            <a:ext cx="1125141" cy="375049"/>
            <a:chOff x="2482452" y="1800222"/>
            <a:chExt cx="1125141" cy="375049"/>
          </a:xfrm>
          <a:solidFill>
            <a:srgbClr val="FFFF00"/>
          </a:solidFill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3713DC04-B066-45E6-818D-6AB401650FFA}"/>
                </a:ext>
              </a:extLst>
            </p:cNvPr>
            <p:cNvSpPr/>
            <p:nvPr/>
          </p:nvSpPr>
          <p:spPr>
            <a:xfrm>
              <a:off x="2482452" y="1800224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201A466-696B-4531-90ED-78C10EAE7D79}"/>
                </a:ext>
              </a:extLst>
            </p:cNvPr>
            <p:cNvSpPr/>
            <p:nvPr/>
          </p:nvSpPr>
          <p:spPr>
            <a:xfrm>
              <a:off x="2857499" y="1800223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5D802299-EE38-44DD-AB78-6E1A6EA353C0}"/>
                </a:ext>
              </a:extLst>
            </p:cNvPr>
            <p:cNvSpPr/>
            <p:nvPr/>
          </p:nvSpPr>
          <p:spPr>
            <a:xfrm>
              <a:off x="3232546" y="1800222"/>
              <a:ext cx="375047" cy="375047"/>
            </a:xfrm>
            <a:prstGeom prst="rect">
              <a:avLst/>
            </a:prstGeom>
            <a:grpFill/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343BC54D-FC9E-41ED-81BB-69287BC3EF10}"/>
              </a:ext>
            </a:extLst>
          </p:cNvPr>
          <p:cNvSpPr/>
          <p:nvPr/>
        </p:nvSpPr>
        <p:spPr>
          <a:xfrm>
            <a:off x="1472809" y="2197708"/>
            <a:ext cx="1595103" cy="35137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E4CD89CF-0622-484F-9A49-5F88D0CD21D3}"/>
              </a:ext>
            </a:extLst>
          </p:cNvPr>
          <p:cNvSpPr/>
          <p:nvPr/>
        </p:nvSpPr>
        <p:spPr>
          <a:xfrm>
            <a:off x="1514909" y="2234176"/>
            <a:ext cx="1510902" cy="172164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889C30B2-6F8E-447D-AB73-8F46CAAC0BAE}"/>
              </a:ext>
            </a:extLst>
          </p:cNvPr>
          <p:cNvSpPr/>
          <p:nvPr/>
        </p:nvSpPr>
        <p:spPr>
          <a:xfrm>
            <a:off x="1552675" y="2278538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3230CD39-3816-4975-BB28-63EEA4289B69}"/>
              </a:ext>
            </a:extLst>
          </p:cNvPr>
          <p:cNvSpPr/>
          <p:nvPr/>
        </p:nvSpPr>
        <p:spPr>
          <a:xfrm>
            <a:off x="1591466" y="2314866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988317DC-8F23-42AB-A5FF-C899B7700D19}"/>
              </a:ext>
            </a:extLst>
          </p:cNvPr>
          <p:cNvSpPr/>
          <p:nvPr/>
        </p:nvSpPr>
        <p:spPr>
          <a:xfrm>
            <a:off x="1930020" y="2314866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55014C16-A1DE-4984-A3F8-3C154ADB72ED}"/>
              </a:ext>
            </a:extLst>
          </p:cNvPr>
          <p:cNvSpPr/>
          <p:nvPr/>
        </p:nvSpPr>
        <p:spPr>
          <a:xfrm>
            <a:off x="2268574" y="2314866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EC9B9995-FFC0-4B4A-A15C-829BF2864A24}"/>
              </a:ext>
            </a:extLst>
          </p:cNvPr>
          <p:cNvSpPr/>
          <p:nvPr/>
        </p:nvSpPr>
        <p:spPr>
          <a:xfrm>
            <a:off x="2607128" y="2314866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470CFD90-9AD9-4506-B32F-FF6B81846097}"/>
              </a:ext>
            </a:extLst>
          </p:cNvPr>
          <p:cNvSpPr/>
          <p:nvPr/>
        </p:nvSpPr>
        <p:spPr>
          <a:xfrm>
            <a:off x="1552675" y="2685775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3544F174-9E9A-4C3C-94DA-2AB355194612}"/>
              </a:ext>
            </a:extLst>
          </p:cNvPr>
          <p:cNvSpPr/>
          <p:nvPr/>
        </p:nvSpPr>
        <p:spPr>
          <a:xfrm>
            <a:off x="1591466" y="2722103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8849BFBD-853E-43DF-96FA-2118EF723E99}"/>
              </a:ext>
            </a:extLst>
          </p:cNvPr>
          <p:cNvSpPr/>
          <p:nvPr/>
        </p:nvSpPr>
        <p:spPr>
          <a:xfrm>
            <a:off x="1930020" y="2722103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44AE3591-3C55-48F2-95C2-933DE9F6A891}"/>
              </a:ext>
            </a:extLst>
          </p:cNvPr>
          <p:cNvSpPr/>
          <p:nvPr/>
        </p:nvSpPr>
        <p:spPr>
          <a:xfrm>
            <a:off x="2268574" y="2722103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AF94FC3F-D7F5-4CCC-867F-A6A74D421DF3}"/>
              </a:ext>
            </a:extLst>
          </p:cNvPr>
          <p:cNvSpPr/>
          <p:nvPr/>
        </p:nvSpPr>
        <p:spPr>
          <a:xfrm>
            <a:off x="2607128" y="2722103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E17DA5E3-1AAD-48E6-83F4-89AF3AF11F3E}"/>
              </a:ext>
            </a:extLst>
          </p:cNvPr>
          <p:cNvSpPr/>
          <p:nvPr/>
        </p:nvSpPr>
        <p:spPr>
          <a:xfrm>
            <a:off x="1552675" y="3093012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F7424BB2-AF64-4E42-813C-D7A7D98BD55E}"/>
              </a:ext>
            </a:extLst>
          </p:cNvPr>
          <p:cNvSpPr/>
          <p:nvPr/>
        </p:nvSpPr>
        <p:spPr>
          <a:xfrm>
            <a:off x="1591466" y="3129340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D3DF9888-62AE-4BBB-84E0-363CF9C7F8BE}"/>
              </a:ext>
            </a:extLst>
          </p:cNvPr>
          <p:cNvSpPr/>
          <p:nvPr/>
        </p:nvSpPr>
        <p:spPr>
          <a:xfrm>
            <a:off x="1930020" y="312934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6C86E48C-7E95-4AB7-A579-59AE0CA34666}"/>
              </a:ext>
            </a:extLst>
          </p:cNvPr>
          <p:cNvSpPr/>
          <p:nvPr/>
        </p:nvSpPr>
        <p:spPr>
          <a:xfrm>
            <a:off x="2268574" y="312934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FD36F04E-ED03-4602-A1F7-46B66C3E4F94}"/>
              </a:ext>
            </a:extLst>
          </p:cNvPr>
          <p:cNvSpPr/>
          <p:nvPr/>
        </p:nvSpPr>
        <p:spPr>
          <a:xfrm>
            <a:off x="2607128" y="3129340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AAE1B86C-18E2-435C-AFA5-498614125573}"/>
              </a:ext>
            </a:extLst>
          </p:cNvPr>
          <p:cNvSpPr/>
          <p:nvPr/>
        </p:nvSpPr>
        <p:spPr>
          <a:xfrm>
            <a:off x="1552675" y="3500249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E2B0FD07-62BE-4A76-B858-4B21B1A73706}"/>
              </a:ext>
            </a:extLst>
          </p:cNvPr>
          <p:cNvSpPr/>
          <p:nvPr/>
        </p:nvSpPr>
        <p:spPr>
          <a:xfrm>
            <a:off x="1591466" y="3536577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8CBE6426-A64F-4C2F-8C5F-DCB0D2F7D2FD}"/>
              </a:ext>
            </a:extLst>
          </p:cNvPr>
          <p:cNvSpPr/>
          <p:nvPr/>
        </p:nvSpPr>
        <p:spPr>
          <a:xfrm>
            <a:off x="1930020" y="3536577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9378FD51-779B-4951-B920-EEC11CAA6F9F}"/>
              </a:ext>
            </a:extLst>
          </p:cNvPr>
          <p:cNvSpPr/>
          <p:nvPr/>
        </p:nvSpPr>
        <p:spPr>
          <a:xfrm>
            <a:off x="2268574" y="3536577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B633819C-A471-4D67-95A0-D8572F1DD317}"/>
              </a:ext>
            </a:extLst>
          </p:cNvPr>
          <p:cNvSpPr/>
          <p:nvPr/>
        </p:nvSpPr>
        <p:spPr>
          <a:xfrm>
            <a:off x="2607128" y="3536577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6B558E44-A9B0-446C-9AB9-9FE28E6F1BED}"/>
              </a:ext>
            </a:extLst>
          </p:cNvPr>
          <p:cNvSpPr/>
          <p:nvPr/>
        </p:nvSpPr>
        <p:spPr>
          <a:xfrm>
            <a:off x="1514909" y="3954985"/>
            <a:ext cx="1510902" cy="172164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4AB6FED-7717-48F0-804D-285745AE2EE6}"/>
              </a:ext>
            </a:extLst>
          </p:cNvPr>
          <p:cNvSpPr/>
          <p:nvPr/>
        </p:nvSpPr>
        <p:spPr>
          <a:xfrm>
            <a:off x="1552675" y="3999347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F73FD076-35EB-4C24-B892-234FBC5E3860}"/>
              </a:ext>
            </a:extLst>
          </p:cNvPr>
          <p:cNvSpPr/>
          <p:nvPr/>
        </p:nvSpPr>
        <p:spPr>
          <a:xfrm>
            <a:off x="1591466" y="4035675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74044A0A-D987-41BC-B932-A26D62830555}"/>
              </a:ext>
            </a:extLst>
          </p:cNvPr>
          <p:cNvSpPr/>
          <p:nvPr/>
        </p:nvSpPr>
        <p:spPr>
          <a:xfrm>
            <a:off x="1930020" y="4035675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7C9CAC46-41B1-480E-B8F0-B649FCFA8C0F}"/>
              </a:ext>
            </a:extLst>
          </p:cNvPr>
          <p:cNvSpPr/>
          <p:nvPr/>
        </p:nvSpPr>
        <p:spPr>
          <a:xfrm>
            <a:off x="2268574" y="4035675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3E6AB664-FDD7-40DE-B55F-0BF0451AA78B}"/>
              </a:ext>
            </a:extLst>
          </p:cNvPr>
          <p:cNvSpPr/>
          <p:nvPr/>
        </p:nvSpPr>
        <p:spPr>
          <a:xfrm>
            <a:off x="2607128" y="4035675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F9D4AD46-3F66-4B09-81A2-6501F555E6A9}"/>
              </a:ext>
            </a:extLst>
          </p:cNvPr>
          <p:cNvSpPr/>
          <p:nvPr/>
        </p:nvSpPr>
        <p:spPr>
          <a:xfrm>
            <a:off x="1552675" y="4406584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E2073244-4490-46EC-8557-55299C5253AC}"/>
              </a:ext>
            </a:extLst>
          </p:cNvPr>
          <p:cNvSpPr/>
          <p:nvPr/>
        </p:nvSpPr>
        <p:spPr>
          <a:xfrm>
            <a:off x="1591466" y="4442912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F4851957-39A9-423C-A70A-B7F8C2A35FD9}"/>
              </a:ext>
            </a:extLst>
          </p:cNvPr>
          <p:cNvSpPr/>
          <p:nvPr/>
        </p:nvSpPr>
        <p:spPr>
          <a:xfrm>
            <a:off x="1930020" y="4442912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1CE5D609-6CCC-44CF-BE5D-B364FD8B9997}"/>
              </a:ext>
            </a:extLst>
          </p:cNvPr>
          <p:cNvSpPr/>
          <p:nvPr/>
        </p:nvSpPr>
        <p:spPr>
          <a:xfrm>
            <a:off x="2268574" y="4442912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02314E0-8226-4D11-B5FA-C11538663244}"/>
              </a:ext>
            </a:extLst>
          </p:cNvPr>
          <p:cNvSpPr/>
          <p:nvPr/>
        </p:nvSpPr>
        <p:spPr>
          <a:xfrm>
            <a:off x="2607128" y="4442912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9FA7E9D4-AC7D-4629-BADC-D2B8C19CC165}"/>
              </a:ext>
            </a:extLst>
          </p:cNvPr>
          <p:cNvSpPr/>
          <p:nvPr/>
        </p:nvSpPr>
        <p:spPr>
          <a:xfrm>
            <a:off x="1552675" y="4813821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64EA0899-9811-4A8B-9BBB-3376CC482941}"/>
              </a:ext>
            </a:extLst>
          </p:cNvPr>
          <p:cNvSpPr/>
          <p:nvPr/>
        </p:nvSpPr>
        <p:spPr>
          <a:xfrm>
            <a:off x="1591466" y="4850149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0EE1FB5C-A2AB-4908-937B-C4F0DD9B39CE}"/>
              </a:ext>
            </a:extLst>
          </p:cNvPr>
          <p:cNvSpPr/>
          <p:nvPr/>
        </p:nvSpPr>
        <p:spPr>
          <a:xfrm>
            <a:off x="1930020" y="4850149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45B52279-1D7A-47AF-9B58-7F2593B0C44F}"/>
              </a:ext>
            </a:extLst>
          </p:cNvPr>
          <p:cNvSpPr/>
          <p:nvPr/>
        </p:nvSpPr>
        <p:spPr>
          <a:xfrm>
            <a:off x="2268574" y="4850149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1226634E-36E8-4294-927D-992C7855614F}"/>
              </a:ext>
            </a:extLst>
          </p:cNvPr>
          <p:cNvSpPr/>
          <p:nvPr/>
        </p:nvSpPr>
        <p:spPr>
          <a:xfrm>
            <a:off x="2607128" y="4850149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A0CB80BC-7C18-4698-8B87-BAE87775A03A}"/>
              </a:ext>
            </a:extLst>
          </p:cNvPr>
          <p:cNvSpPr/>
          <p:nvPr/>
        </p:nvSpPr>
        <p:spPr>
          <a:xfrm>
            <a:off x="1552675" y="5221058"/>
            <a:ext cx="1431798" cy="41121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AB815853-8C31-42DE-816D-3CD924C4755F}"/>
              </a:ext>
            </a:extLst>
          </p:cNvPr>
          <p:cNvSpPr/>
          <p:nvPr/>
        </p:nvSpPr>
        <p:spPr>
          <a:xfrm>
            <a:off x="1591466" y="5257386"/>
            <a:ext cx="338554" cy="3385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A1C5D1AC-2BD6-4746-A6AA-E8B025E9821E}"/>
              </a:ext>
            </a:extLst>
          </p:cNvPr>
          <p:cNvSpPr/>
          <p:nvPr/>
        </p:nvSpPr>
        <p:spPr>
          <a:xfrm>
            <a:off x="1930020" y="5257386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90F05E23-7C6A-4D54-B816-7F41C98E15AC}"/>
              </a:ext>
            </a:extLst>
          </p:cNvPr>
          <p:cNvSpPr/>
          <p:nvPr/>
        </p:nvSpPr>
        <p:spPr>
          <a:xfrm>
            <a:off x="2268574" y="5257386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B27DBDDB-CBF1-47B2-B976-6050E443A6EE}"/>
              </a:ext>
            </a:extLst>
          </p:cNvPr>
          <p:cNvSpPr/>
          <p:nvPr/>
        </p:nvSpPr>
        <p:spPr>
          <a:xfrm>
            <a:off x="2607128" y="5257386"/>
            <a:ext cx="338554" cy="33855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80207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98B08C2-1E76-4B86-AD59-4942003A2F70}"/>
              </a:ext>
            </a:extLst>
          </p:cNvPr>
          <p:cNvGrpSpPr/>
          <p:nvPr/>
        </p:nvGrpSpPr>
        <p:grpSpPr>
          <a:xfrm>
            <a:off x="911194" y="1634628"/>
            <a:ext cx="1569269" cy="3575363"/>
            <a:chOff x="911194" y="1653402"/>
            <a:chExt cx="1569269" cy="3575363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F9BE28C-5510-4B63-B60F-61774627B00A}"/>
                </a:ext>
              </a:extLst>
            </p:cNvPr>
            <p:cNvSpPr/>
            <p:nvPr/>
          </p:nvSpPr>
          <p:spPr>
            <a:xfrm>
              <a:off x="911194" y="1653402"/>
              <a:ext cx="397397" cy="39739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FBA1F950-E3D2-466C-AB22-8F62DAB65591}"/>
                </a:ext>
              </a:extLst>
            </p:cNvPr>
            <p:cNvSpPr/>
            <p:nvPr/>
          </p:nvSpPr>
          <p:spPr>
            <a:xfrm>
              <a:off x="1301818" y="1653402"/>
              <a:ext cx="397397" cy="397397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15DF6C82-DB07-43F7-A97D-FFD72127A8E9}"/>
                </a:ext>
              </a:extLst>
            </p:cNvPr>
            <p:cNvSpPr/>
            <p:nvPr/>
          </p:nvSpPr>
          <p:spPr>
            <a:xfrm>
              <a:off x="1692442" y="1653402"/>
              <a:ext cx="397397" cy="397397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91CDF72-446B-4876-AD2A-775A4372CDA3}"/>
                </a:ext>
              </a:extLst>
            </p:cNvPr>
            <p:cNvSpPr/>
            <p:nvPr/>
          </p:nvSpPr>
          <p:spPr>
            <a:xfrm>
              <a:off x="2083066" y="1653402"/>
              <a:ext cx="397397" cy="397397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CA3DBA3-7BA6-4A63-8075-579AF356A4BF}"/>
                </a:ext>
              </a:extLst>
            </p:cNvPr>
            <p:cNvSpPr/>
            <p:nvPr/>
          </p:nvSpPr>
          <p:spPr>
            <a:xfrm>
              <a:off x="911194" y="2049595"/>
              <a:ext cx="397397" cy="397397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8211351-6B90-4AC3-B799-DEB7CB5183FA}"/>
                </a:ext>
              </a:extLst>
            </p:cNvPr>
            <p:cNvSpPr/>
            <p:nvPr/>
          </p:nvSpPr>
          <p:spPr>
            <a:xfrm>
              <a:off x="1301818" y="2049595"/>
              <a:ext cx="397397" cy="397397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EDB59DA5-94D2-4209-8281-48B5C273311D}"/>
                </a:ext>
              </a:extLst>
            </p:cNvPr>
            <p:cNvSpPr/>
            <p:nvPr/>
          </p:nvSpPr>
          <p:spPr>
            <a:xfrm>
              <a:off x="1692442" y="2049595"/>
              <a:ext cx="397397" cy="397397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71E72D4-F9CF-40F0-914E-C89CDEA84F16}"/>
                </a:ext>
              </a:extLst>
            </p:cNvPr>
            <p:cNvSpPr/>
            <p:nvPr/>
          </p:nvSpPr>
          <p:spPr>
            <a:xfrm>
              <a:off x="2083066" y="2049595"/>
              <a:ext cx="397397" cy="397397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0EA78C7E-328A-4355-B72B-B9EBC27A1628}"/>
                </a:ext>
              </a:extLst>
            </p:cNvPr>
            <p:cNvSpPr/>
            <p:nvPr/>
          </p:nvSpPr>
          <p:spPr>
            <a:xfrm>
              <a:off x="911194" y="2446992"/>
              <a:ext cx="397397" cy="397397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6DF241B-FCC3-4E79-81BB-59C66384FD93}"/>
                </a:ext>
              </a:extLst>
            </p:cNvPr>
            <p:cNvSpPr/>
            <p:nvPr/>
          </p:nvSpPr>
          <p:spPr>
            <a:xfrm>
              <a:off x="1301818" y="2446992"/>
              <a:ext cx="397397" cy="39739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A0111F44-66F6-4C81-BBD2-E1DB88514328}"/>
                </a:ext>
              </a:extLst>
            </p:cNvPr>
            <p:cNvSpPr/>
            <p:nvPr/>
          </p:nvSpPr>
          <p:spPr>
            <a:xfrm>
              <a:off x="1692442" y="2446992"/>
              <a:ext cx="397397" cy="397397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6D3510AD-DD04-4AE6-B21B-96957AF85024}"/>
                </a:ext>
              </a:extLst>
            </p:cNvPr>
            <p:cNvSpPr/>
            <p:nvPr/>
          </p:nvSpPr>
          <p:spPr>
            <a:xfrm>
              <a:off x="2083066" y="2446992"/>
              <a:ext cx="397397" cy="397397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EBD23D8B-6D4E-4609-96F5-4D478248903D}"/>
                </a:ext>
              </a:extLst>
            </p:cNvPr>
            <p:cNvSpPr/>
            <p:nvPr/>
          </p:nvSpPr>
          <p:spPr>
            <a:xfrm>
              <a:off x="911194" y="2844388"/>
              <a:ext cx="397397" cy="397397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32B3F52F-74C8-4785-BE72-77C07B86F036}"/>
                </a:ext>
              </a:extLst>
            </p:cNvPr>
            <p:cNvSpPr/>
            <p:nvPr/>
          </p:nvSpPr>
          <p:spPr>
            <a:xfrm>
              <a:off x="1301818" y="2844388"/>
              <a:ext cx="397397" cy="397397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1291F0A-7440-440C-B6CA-B92AA673E6EE}"/>
                </a:ext>
              </a:extLst>
            </p:cNvPr>
            <p:cNvSpPr/>
            <p:nvPr/>
          </p:nvSpPr>
          <p:spPr>
            <a:xfrm>
              <a:off x="1692442" y="2844388"/>
              <a:ext cx="397397" cy="397397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15009205-56C9-4AE3-AE73-36D38B9A9797}"/>
                </a:ext>
              </a:extLst>
            </p:cNvPr>
            <p:cNvSpPr/>
            <p:nvPr/>
          </p:nvSpPr>
          <p:spPr>
            <a:xfrm>
              <a:off x="2083066" y="2844388"/>
              <a:ext cx="397397" cy="397397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AD3883A1-A419-4530-A990-46A806097D1D}"/>
                </a:ext>
              </a:extLst>
            </p:cNvPr>
            <p:cNvSpPr/>
            <p:nvPr/>
          </p:nvSpPr>
          <p:spPr>
            <a:xfrm>
              <a:off x="911194" y="3241784"/>
              <a:ext cx="397397" cy="397397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269CEF82-8D72-48A1-A2AC-85EAD158D46E}"/>
                </a:ext>
              </a:extLst>
            </p:cNvPr>
            <p:cNvSpPr/>
            <p:nvPr/>
          </p:nvSpPr>
          <p:spPr>
            <a:xfrm>
              <a:off x="1301818" y="3241784"/>
              <a:ext cx="397397" cy="397397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F4E34DC5-1041-4AF7-B3A6-FE788E8A1AC8}"/>
                </a:ext>
              </a:extLst>
            </p:cNvPr>
            <p:cNvSpPr/>
            <p:nvPr/>
          </p:nvSpPr>
          <p:spPr>
            <a:xfrm>
              <a:off x="1692442" y="3241784"/>
              <a:ext cx="397397" cy="397397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B053E7BD-4193-435A-9776-28B88B22385A}"/>
                </a:ext>
              </a:extLst>
            </p:cNvPr>
            <p:cNvSpPr/>
            <p:nvPr/>
          </p:nvSpPr>
          <p:spPr>
            <a:xfrm>
              <a:off x="2083066" y="3241784"/>
              <a:ext cx="397397" cy="397397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E05FAF13-76C0-4747-B42A-9076E4651E69}"/>
                </a:ext>
              </a:extLst>
            </p:cNvPr>
            <p:cNvSpPr/>
            <p:nvPr/>
          </p:nvSpPr>
          <p:spPr>
            <a:xfrm>
              <a:off x="911194" y="3639180"/>
              <a:ext cx="397397" cy="397397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8CC85D81-0192-415F-AEAA-A947CF238219}"/>
                </a:ext>
              </a:extLst>
            </p:cNvPr>
            <p:cNvSpPr/>
            <p:nvPr/>
          </p:nvSpPr>
          <p:spPr>
            <a:xfrm>
              <a:off x="1301818" y="3639180"/>
              <a:ext cx="397397" cy="397397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C4E0B8BB-421D-4573-8D3D-A774B9684A7F}"/>
                </a:ext>
              </a:extLst>
            </p:cNvPr>
            <p:cNvSpPr/>
            <p:nvPr/>
          </p:nvSpPr>
          <p:spPr>
            <a:xfrm>
              <a:off x="1692442" y="3639180"/>
              <a:ext cx="397397" cy="397397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521FD9E4-0BDC-47B3-8E37-BF836E7FEF5A}"/>
                </a:ext>
              </a:extLst>
            </p:cNvPr>
            <p:cNvSpPr/>
            <p:nvPr/>
          </p:nvSpPr>
          <p:spPr>
            <a:xfrm>
              <a:off x="2083066" y="3639180"/>
              <a:ext cx="397397" cy="397397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3EEA339-A97F-43F1-9868-8A16D2FF77C3}"/>
                </a:ext>
              </a:extLst>
            </p:cNvPr>
            <p:cNvSpPr/>
            <p:nvPr/>
          </p:nvSpPr>
          <p:spPr>
            <a:xfrm>
              <a:off x="911194" y="4036576"/>
              <a:ext cx="397397" cy="397397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ECC78DA-4ED1-47A3-BA69-88935814C163}"/>
                </a:ext>
              </a:extLst>
            </p:cNvPr>
            <p:cNvSpPr/>
            <p:nvPr/>
          </p:nvSpPr>
          <p:spPr>
            <a:xfrm>
              <a:off x="1301818" y="4036576"/>
              <a:ext cx="397397" cy="397397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FC940ACF-3221-421B-BEF9-DBBBBE511ECC}"/>
                </a:ext>
              </a:extLst>
            </p:cNvPr>
            <p:cNvSpPr/>
            <p:nvPr/>
          </p:nvSpPr>
          <p:spPr>
            <a:xfrm>
              <a:off x="1692442" y="4036576"/>
              <a:ext cx="397397" cy="39739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A307AF79-4BDB-4797-926B-50521EDBBA11}"/>
                </a:ext>
              </a:extLst>
            </p:cNvPr>
            <p:cNvSpPr/>
            <p:nvPr/>
          </p:nvSpPr>
          <p:spPr>
            <a:xfrm>
              <a:off x="2083066" y="4036576"/>
              <a:ext cx="397397" cy="397397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030992ED-660C-4B54-B349-6877BC758692}"/>
                </a:ext>
              </a:extLst>
            </p:cNvPr>
            <p:cNvSpPr/>
            <p:nvPr/>
          </p:nvSpPr>
          <p:spPr>
            <a:xfrm>
              <a:off x="911194" y="4433972"/>
              <a:ext cx="397397" cy="397397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2355C82-8CF2-4072-BB97-F4206A73614D}"/>
                </a:ext>
              </a:extLst>
            </p:cNvPr>
            <p:cNvSpPr/>
            <p:nvPr/>
          </p:nvSpPr>
          <p:spPr>
            <a:xfrm>
              <a:off x="1301818" y="4433972"/>
              <a:ext cx="397397" cy="397397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84614EA-636D-4C38-B23C-05EE565D2350}"/>
                </a:ext>
              </a:extLst>
            </p:cNvPr>
            <p:cNvSpPr/>
            <p:nvPr/>
          </p:nvSpPr>
          <p:spPr>
            <a:xfrm>
              <a:off x="1692442" y="4433972"/>
              <a:ext cx="397397" cy="397397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B0A65AD0-055D-4E8A-8817-AE73B1CAB1FD}"/>
                </a:ext>
              </a:extLst>
            </p:cNvPr>
            <p:cNvSpPr/>
            <p:nvPr/>
          </p:nvSpPr>
          <p:spPr>
            <a:xfrm>
              <a:off x="2083066" y="4433972"/>
              <a:ext cx="397397" cy="397397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17C8327-97B6-48C3-B8CB-E8B13CB4EA32}"/>
                </a:ext>
              </a:extLst>
            </p:cNvPr>
            <p:cNvSpPr/>
            <p:nvPr/>
          </p:nvSpPr>
          <p:spPr>
            <a:xfrm>
              <a:off x="911194" y="4831368"/>
              <a:ext cx="397397" cy="397397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A7A808E4-5523-4480-A699-8E079381510E}"/>
                </a:ext>
              </a:extLst>
            </p:cNvPr>
            <p:cNvSpPr/>
            <p:nvPr/>
          </p:nvSpPr>
          <p:spPr>
            <a:xfrm>
              <a:off x="1301818" y="4831368"/>
              <a:ext cx="397397" cy="397397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18A630ED-87C7-40FE-AA50-F73F30F3B59D}"/>
                </a:ext>
              </a:extLst>
            </p:cNvPr>
            <p:cNvSpPr/>
            <p:nvPr/>
          </p:nvSpPr>
          <p:spPr>
            <a:xfrm>
              <a:off x="1692442" y="4831368"/>
              <a:ext cx="397397" cy="397397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19B25D2C-B6C3-4555-82B1-1B748E366D97}"/>
                </a:ext>
              </a:extLst>
            </p:cNvPr>
            <p:cNvSpPr/>
            <p:nvPr/>
          </p:nvSpPr>
          <p:spPr>
            <a:xfrm>
              <a:off x="2083066" y="4831368"/>
              <a:ext cx="397397" cy="39739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4FBDFBD8-6A4F-4B25-9721-C056403554D6}"/>
              </a:ext>
            </a:extLst>
          </p:cNvPr>
          <p:cNvSpPr/>
          <p:nvPr/>
        </p:nvSpPr>
        <p:spPr>
          <a:xfrm>
            <a:off x="5692209" y="1916670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B38AC51C-BE50-4228-A8F4-514EE02DCE7A}"/>
              </a:ext>
            </a:extLst>
          </p:cNvPr>
          <p:cNvSpPr/>
          <p:nvPr/>
        </p:nvSpPr>
        <p:spPr>
          <a:xfrm>
            <a:off x="6153874" y="1916670"/>
            <a:ext cx="461665" cy="46166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ACDCDD1-2F0D-4DE8-8678-F130DD35134F}"/>
              </a:ext>
            </a:extLst>
          </p:cNvPr>
          <p:cNvSpPr/>
          <p:nvPr/>
        </p:nvSpPr>
        <p:spPr>
          <a:xfrm>
            <a:off x="6615539" y="1916670"/>
            <a:ext cx="461665" cy="46166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5042AB95-07EC-48FC-B630-DB9EE30631E1}"/>
              </a:ext>
            </a:extLst>
          </p:cNvPr>
          <p:cNvSpPr/>
          <p:nvPr/>
        </p:nvSpPr>
        <p:spPr>
          <a:xfrm>
            <a:off x="7077204" y="1916670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F43087EF-F4A3-4DB2-B989-B70D01C445C0}"/>
              </a:ext>
            </a:extLst>
          </p:cNvPr>
          <p:cNvSpPr/>
          <p:nvPr/>
        </p:nvSpPr>
        <p:spPr>
          <a:xfrm>
            <a:off x="5692209" y="2371142"/>
            <a:ext cx="461665" cy="46166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4716BDE-C903-4B4E-939E-0C98F3F42750}"/>
              </a:ext>
            </a:extLst>
          </p:cNvPr>
          <p:cNvSpPr/>
          <p:nvPr/>
        </p:nvSpPr>
        <p:spPr>
          <a:xfrm>
            <a:off x="6153874" y="2371142"/>
            <a:ext cx="461665" cy="461665"/>
          </a:xfrm>
          <a:prstGeom prst="rect">
            <a:avLst/>
          </a:prstGeom>
          <a:solidFill>
            <a:srgbClr val="92D05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CC6E1B2-C69D-4610-93BB-DADA61D79AE5}"/>
              </a:ext>
            </a:extLst>
          </p:cNvPr>
          <p:cNvSpPr/>
          <p:nvPr/>
        </p:nvSpPr>
        <p:spPr>
          <a:xfrm>
            <a:off x="6615539" y="2371142"/>
            <a:ext cx="461665" cy="461665"/>
          </a:xfrm>
          <a:prstGeom prst="rect">
            <a:avLst/>
          </a:prstGeom>
          <a:solidFill>
            <a:srgbClr val="92D05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A0BB24C9-99B1-42DC-AC5B-BA299F04A706}"/>
              </a:ext>
            </a:extLst>
          </p:cNvPr>
          <p:cNvSpPr/>
          <p:nvPr/>
        </p:nvSpPr>
        <p:spPr>
          <a:xfrm>
            <a:off x="7077204" y="2371142"/>
            <a:ext cx="461665" cy="46166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7BF74FA-F484-46F9-BA05-056977B2F75B}"/>
              </a:ext>
            </a:extLst>
          </p:cNvPr>
          <p:cNvSpPr/>
          <p:nvPr/>
        </p:nvSpPr>
        <p:spPr>
          <a:xfrm>
            <a:off x="5692209" y="2825614"/>
            <a:ext cx="461665" cy="46166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2AAC3193-516A-441A-9CCA-2E938AB6E8E6}"/>
              </a:ext>
            </a:extLst>
          </p:cNvPr>
          <p:cNvSpPr/>
          <p:nvPr/>
        </p:nvSpPr>
        <p:spPr>
          <a:xfrm>
            <a:off x="6153874" y="2825614"/>
            <a:ext cx="461665" cy="461665"/>
          </a:xfrm>
          <a:prstGeom prst="rect">
            <a:avLst/>
          </a:prstGeom>
          <a:solidFill>
            <a:srgbClr val="92D05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1E63AC64-7AE4-4181-AF97-343B914A1020}"/>
              </a:ext>
            </a:extLst>
          </p:cNvPr>
          <p:cNvSpPr/>
          <p:nvPr/>
        </p:nvSpPr>
        <p:spPr>
          <a:xfrm>
            <a:off x="6615539" y="2825614"/>
            <a:ext cx="461665" cy="461665"/>
          </a:xfrm>
          <a:prstGeom prst="rect">
            <a:avLst/>
          </a:prstGeom>
          <a:solidFill>
            <a:srgbClr val="92D05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D7EFBB76-5DD9-4CBB-A758-DD1C64EA694C}"/>
              </a:ext>
            </a:extLst>
          </p:cNvPr>
          <p:cNvSpPr/>
          <p:nvPr/>
        </p:nvSpPr>
        <p:spPr>
          <a:xfrm>
            <a:off x="7077204" y="2825614"/>
            <a:ext cx="461665" cy="46166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37CDBEF6-4CD6-4B1F-9195-F76154E1CE7D}"/>
              </a:ext>
            </a:extLst>
          </p:cNvPr>
          <p:cNvSpPr/>
          <p:nvPr/>
        </p:nvSpPr>
        <p:spPr>
          <a:xfrm>
            <a:off x="5692209" y="3280086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7FB57D1C-BCE6-43EB-B9CC-B8DAF6124784}"/>
              </a:ext>
            </a:extLst>
          </p:cNvPr>
          <p:cNvSpPr/>
          <p:nvPr/>
        </p:nvSpPr>
        <p:spPr>
          <a:xfrm>
            <a:off x="6153874" y="3280086"/>
            <a:ext cx="461665" cy="46166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3EC39E7D-D945-4383-9DDA-6A3700E948DE}"/>
              </a:ext>
            </a:extLst>
          </p:cNvPr>
          <p:cNvSpPr/>
          <p:nvPr/>
        </p:nvSpPr>
        <p:spPr>
          <a:xfrm>
            <a:off x="6615539" y="3280086"/>
            <a:ext cx="461665" cy="46166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D38AD1DD-9679-4404-ADE0-373E6E2C5CDA}"/>
              </a:ext>
            </a:extLst>
          </p:cNvPr>
          <p:cNvSpPr/>
          <p:nvPr/>
        </p:nvSpPr>
        <p:spPr>
          <a:xfrm>
            <a:off x="7077204" y="3280086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EAE0EF-F9D9-4C4B-8904-4A27056C3873}"/>
              </a:ext>
            </a:extLst>
          </p:cNvPr>
          <p:cNvSpPr txBox="1"/>
          <p:nvPr/>
        </p:nvSpPr>
        <p:spPr>
          <a:xfrm>
            <a:off x="1692442" y="107883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10ED548-2DCE-49D1-885B-83EEA9A552E2}"/>
              </a:ext>
            </a:extLst>
          </p:cNvPr>
          <p:cNvSpPr/>
          <p:nvPr/>
        </p:nvSpPr>
        <p:spPr>
          <a:xfrm>
            <a:off x="7822274" y="1916670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1BD3D81-FCD2-4A20-AFA5-336697E4CA89}"/>
              </a:ext>
            </a:extLst>
          </p:cNvPr>
          <p:cNvSpPr/>
          <p:nvPr/>
        </p:nvSpPr>
        <p:spPr>
          <a:xfrm>
            <a:off x="8283939" y="1916670"/>
            <a:ext cx="461665" cy="46166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0176068-DBA9-4038-91C5-EC3E53CB8FBC}"/>
              </a:ext>
            </a:extLst>
          </p:cNvPr>
          <p:cNvSpPr/>
          <p:nvPr/>
        </p:nvSpPr>
        <p:spPr>
          <a:xfrm>
            <a:off x="8745604" y="1916670"/>
            <a:ext cx="461665" cy="46166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ACEE94E-E611-4BC8-B610-8C4BEF780E98}"/>
              </a:ext>
            </a:extLst>
          </p:cNvPr>
          <p:cNvSpPr/>
          <p:nvPr/>
        </p:nvSpPr>
        <p:spPr>
          <a:xfrm>
            <a:off x="9207269" y="1916670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926DB62-74D5-48F5-A3DE-CB140FD9DF85}"/>
              </a:ext>
            </a:extLst>
          </p:cNvPr>
          <p:cNvSpPr/>
          <p:nvPr/>
        </p:nvSpPr>
        <p:spPr>
          <a:xfrm>
            <a:off x="7822274" y="2371142"/>
            <a:ext cx="461665" cy="46166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D5A7102-2B36-4B76-8B79-041E6AFF43C8}"/>
              </a:ext>
            </a:extLst>
          </p:cNvPr>
          <p:cNvSpPr/>
          <p:nvPr/>
        </p:nvSpPr>
        <p:spPr>
          <a:xfrm>
            <a:off x="8283939" y="2371142"/>
            <a:ext cx="461665" cy="461665"/>
          </a:xfrm>
          <a:prstGeom prst="rect">
            <a:avLst/>
          </a:prstGeom>
          <a:solidFill>
            <a:srgbClr val="92D05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EEBEAA0-3E0F-4228-B6F2-C6701029865B}"/>
              </a:ext>
            </a:extLst>
          </p:cNvPr>
          <p:cNvSpPr/>
          <p:nvPr/>
        </p:nvSpPr>
        <p:spPr>
          <a:xfrm>
            <a:off x="8745604" y="2371142"/>
            <a:ext cx="461665" cy="461665"/>
          </a:xfrm>
          <a:prstGeom prst="rect">
            <a:avLst/>
          </a:prstGeom>
          <a:solidFill>
            <a:srgbClr val="92D05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73258AD-FA05-40F3-9882-9CB2381069AC}"/>
              </a:ext>
            </a:extLst>
          </p:cNvPr>
          <p:cNvSpPr/>
          <p:nvPr/>
        </p:nvSpPr>
        <p:spPr>
          <a:xfrm>
            <a:off x="9207269" y="2371142"/>
            <a:ext cx="461665" cy="46166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F073428-969D-4748-B6F1-304C56CC5B59}"/>
              </a:ext>
            </a:extLst>
          </p:cNvPr>
          <p:cNvSpPr/>
          <p:nvPr/>
        </p:nvSpPr>
        <p:spPr>
          <a:xfrm>
            <a:off x="7822274" y="2825614"/>
            <a:ext cx="461665" cy="46166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7AC1194-2BD8-47B2-B740-FF2D10DB2B70}"/>
              </a:ext>
            </a:extLst>
          </p:cNvPr>
          <p:cNvSpPr/>
          <p:nvPr/>
        </p:nvSpPr>
        <p:spPr>
          <a:xfrm>
            <a:off x="8283939" y="2825614"/>
            <a:ext cx="461665" cy="461665"/>
          </a:xfrm>
          <a:prstGeom prst="rect">
            <a:avLst/>
          </a:prstGeom>
          <a:solidFill>
            <a:srgbClr val="92D05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76F0255-A532-4F44-9269-34428F269D01}"/>
              </a:ext>
            </a:extLst>
          </p:cNvPr>
          <p:cNvSpPr/>
          <p:nvPr/>
        </p:nvSpPr>
        <p:spPr>
          <a:xfrm>
            <a:off x="8745604" y="2825614"/>
            <a:ext cx="461665" cy="461665"/>
          </a:xfrm>
          <a:prstGeom prst="rect">
            <a:avLst/>
          </a:prstGeom>
          <a:solidFill>
            <a:srgbClr val="92D05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372FA6A-C714-4445-8F09-D7F46D63E7B0}"/>
              </a:ext>
            </a:extLst>
          </p:cNvPr>
          <p:cNvSpPr/>
          <p:nvPr/>
        </p:nvSpPr>
        <p:spPr>
          <a:xfrm>
            <a:off x="9207269" y="2825614"/>
            <a:ext cx="461665" cy="46166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1795AF-6742-43E0-B471-84DE72B34795}"/>
              </a:ext>
            </a:extLst>
          </p:cNvPr>
          <p:cNvSpPr/>
          <p:nvPr/>
        </p:nvSpPr>
        <p:spPr>
          <a:xfrm>
            <a:off x="7822274" y="3280086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C30ECFF-7AAC-4663-A54E-849667EEED83}"/>
              </a:ext>
            </a:extLst>
          </p:cNvPr>
          <p:cNvSpPr/>
          <p:nvPr/>
        </p:nvSpPr>
        <p:spPr>
          <a:xfrm>
            <a:off x="8283939" y="3280086"/>
            <a:ext cx="461665" cy="46166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C9AD457-48D2-4925-8D7A-8215713103A9}"/>
              </a:ext>
            </a:extLst>
          </p:cNvPr>
          <p:cNvSpPr/>
          <p:nvPr/>
        </p:nvSpPr>
        <p:spPr>
          <a:xfrm>
            <a:off x="8745604" y="3280086"/>
            <a:ext cx="461665" cy="46166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4BA4576-7D4D-4376-930E-3D734DB6DBAE}"/>
              </a:ext>
            </a:extLst>
          </p:cNvPr>
          <p:cNvSpPr/>
          <p:nvPr/>
        </p:nvSpPr>
        <p:spPr>
          <a:xfrm>
            <a:off x="9207269" y="3280086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4FC41C-BA2A-49CE-AD02-35B4756E16E1}"/>
              </a:ext>
            </a:extLst>
          </p:cNvPr>
          <p:cNvGrpSpPr/>
          <p:nvPr/>
        </p:nvGrpSpPr>
        <p:grpSpPr>
          <a:xfrm>
            <a:off x="2482514" y="1634628"/>
            <a:ext cx="1573769" cy="3575363"/>
            <a:chOff x="2546687" y="1634628"/>
            <a:chExt cx="1239251" cy="2815389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31E8353-BA2B-4470-8A97-4F10709591A5}"/>
                </a:ext>
              </a:extLst>
            </p:cNvPr>
            <p:cNvSpPr/>
            <p:nvPr/>
          </p:nvSpPr>
          <p:spPr>
            <a:xfrm>
              <a:off x="2546687" y="1634628"/>
              <a:ext cx="312821" cy="31282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4537F78-BE3E-467A-A6A8-FAFB6A166F51}"/>
                </a:ext>
              </a:extLst>
            </p:cNvPr>
            <p:cNvSpPr/>
            <p:nvPr/>
          </p:nvSpPr>
          <p:spPr>
            <a:xfrm>
              <a:off x="2855497" y="1634628"/>
              <a:ext cx="312821" cy="3128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A80D42A3-D791-4481-9E72-FCCA053097C7}"/>
                </a:ext>
              </a:extLst>
            </p:cNvPr>
            <p:cNvSpPr/>
            <p:nvPr/>
          </p:nvSpPr>
          <p:spPr>
            <a:xfrm>
              <a:off x="3164307" y="1634628"/>
              <a:ext cx="312821" cy="3128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5118651-66A9-4143-ACDC-6BF29DAF89AF}"/>
                </a:ext>
              </a:extLst>
            </p:cNvPr>
            <p:cNvSpPr/>
            <p:nvPr/>
          </p:nvSpPr>
          <p:spPr>
            <a:xfrm>
              <a:off x="3473117" y="1634628"/>
              <a:ext cx="312821" cy="312821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415BE763-39B9-4812-A224-C28DBAEA541C}"/>
                </a:ext>
              </a:extLst>
            </p:cNvPr>
            <p:cNvSpPr/>
            <p:nvPr/>
          </p:nvSpPr>
          <p:spPr>
            <a:xfrm>
              <a:off x="2546687" y="1947449"/>
              <a:ext cx="312821" cy="3128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A20312B-AC37-401F-8B1F-B551F84F13E8}"/>
                </a:ext>
              </a:extLst>
            </p:cNvPr>
            <p:cNvSpPr/>
            <p:nvPr/>
          </p:nvSpPr>
          <p:spPr>
            <a:xfrm>
              <a:off x="2855497" y="1947449"/>
              <a:ext cx="312821" cy="3128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74135B03-4C21-40B7-A077-50DC03CDE9E1}"/>
                </a:ext>
              </a:extLst>
            </p:cNvPr>
            <p:cNvSpPr/>
            <p:nvPr/>
          </p:nvSpPr>
          <p:spPr>
            <a:xfrm>
              <a:off x="3164307" y="1947449"/>
              <a:ext cx="312821" cy="312821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6AE466E4-D34A-43D1-884C-F04543F8CC4C}"/>
                </a:ext>
              </a:extLst>
            </p:cNvPr>
            <p:cNvSpPr/>
            <p:nvPr/>
          </p:nvSpPr>
          <p:spPr>
            <a:xfrm>
              <a:off x="3473117" y="1947449"/>
              <a:ext cx="312821" cy="312821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43596EA6-D709-47E4-BD8E-0E4EE036B1A8}"/>
                </a:ext>
              </a:extLst>
            </p:cNvPr>
            <p:cNvSpPr/>
            <p:nvPr/>
          </p:nvSpPr>
          <p:spPr>
            <a:xfrm>
              <a:off x="2546687" y="2260270"/>
              <a:ext cx="312821" cy="3128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E56B477C-4CEA-45AD-B491-ABFD7DDD0293}"/>
                </a:ext>
              </a:extLst>
            </p:cNvPr>
            <p:cNvSpPr/>
            <p:nvPr/>
          </p:nvSpPr>
          <p:spPr>
            <a:xfrm>
              <a:off x="2855497" y="2260270"/>
              <a:ext cx="312821" cy="31282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5E63B8C9-D1F7-45D7-85F0-ACFE633B6697}"/>
                </a:ext>
              </a:extLst>
            </p:cNvPr>
            <p:cNvSpPr/>
            <p:nvPr/>
          </p:nvSpPr>
          <p:spPr>
            <a:xfrm>
              <a:off x="3164307" y="2260270"/>
              <a:ext cx="312821" cy="312821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C7DE945A-0D7E-43EC-9B44-F4DF43469312}"/>
                </a:ext>
              </a:extLst>
            </p:cNvPr>
            <p:cNvSpPr/>
            <p:nvPr/>
          </p:nvSpPr>
          <p:spPr>
            <a:xfrm>
              <a:off x="3473117" y="2260270"/>
              <a:ext cx="312821" cy="3128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B52F7C0-AF88-4512-AC7C-39297F52CA90}"/>
                </a:ext>
              </a:extLst>
            </p:cNvPr>
            <p:cNvSpPr/>
            <p:nvPr/>
          </p:nvSpPr>
          <p:spPr>
            <a:xfrm>
              <a:off x="2546687" y="2573091"/>
              <a:ext cx="312821" cy="3128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E39B1557-3AE0-4DE9-9A47-54B3A128FA16}"/>
                </a:ext>
              </a:extLst>
            </p:cNvPr>
            <p:cNvSpPr/>
            <p:nvPr/>
          </p:nvSpPr>
          <p:spPr>
            <a:xfrm>
              <a:off x="2855497" y="2573091"/>
              <a:ext cx="312821" cy="312821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238333EE-74E4-4E9F-810D-AC8AB425B389}"/>
                </a:ext>
              </a:extLst>
            </p:cNvPr>
            <p:cNvSpPr/>
            <p:nvPr/>
          </p:nvSpPr>
          <p:spPr>
            <a:xfrm>
              <a:off x="3164307" y="2573091"/>
              <a:ext cx="312821" cy="3128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BEB4384-0E78-4BF9-8A75-548B3BCE7FDF}"/>
                </a:ext>
              </a:extLst>
            </p:cNvPr>
            <p:cNvSpPr/>
            <p:nvPr/>
          </p:nvSpPr>
          <p:spPr>
            <a:xfrm>
              <a:off x="3473117" y="2573091"/>
              <a:ext cx="312821" cy="312821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22E70B42-4856-4277-AA81-CBFA4033A0F1}"/>
                </a:ext>
              </a:extLst>
            </p:cNvPr>
            <p:cNvSpPr/>
            <p:nvPr/>
          </p:nvSpPr>
          <p:spPr>
            <a:xfrm>
              <a:off x="2546687" y="2885912"/>
              <a:ext cx="312821" cy="312821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CB38B09E-E7DC-4328-A7D3-E77BD7745AD9}"/>
                </a:ext>
              </a:extLst>
            </p:cNvPr>
            <p:cNvSpPr/>
            <p:nvPr/>
          </p:nvSpPr>
          <p:spPr>
            <a:xfrm>
              <a:off x="2855497" y="2885912"/>
              <a:ext cx="312821" cy="312821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20E5ED1B-3D19-455D-8216-6A9945841DD0}"/>
                </a:ext>
              </a:extLst>
            </p:cNvPr>
            <p:cNvSpPr/>
            <p:nvPr/>
          </p:nvSpPr>
          <p:spPr>
            <a:xfrm>
              <a:off x="3164307" y="2885912"/>
              <a:ext cx="312821" cy="312821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BDFB793A-4C8F-4C3D-8356-5D7F27ED71DC}"/>
                </a:ext>
              </a:extLst>
            </p:cNvPr>
            <p:cNvSpPr/>
            <p:nvPr/>
          </p:nvSpPr>
          <p:spPr>
            <a:xfrm>
              <a:off x="3473117" y="2885912"/>
              <a:ext cx="312821" cy="312821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C5D7DE81-BF9F-4A92-84A6-8CD1B8754B21}"/>
                </a:ext>
              </a:extLst>
            </p:cNvPr>
            <p:cNvSpPr/>
            <p:nvPr/>
          </p:nvSpPr>
          <p:spPr>
            <a:xfrm>
              <a:off x="2546687" y="3198733"/>
              <a:ext cx="312821" cy="312821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723165B-E160-40FF-80C8-CAA33E1D044B}"/>
                </a:ext>
              </a:extLst>
            </p:cNvPr>
            <p:cNvSpPr/>
            <p:nvPr/>
          </p:nvSpPr>
          <p:spPr>
            <a:xfrm>
              <a:off x="2855497" y="3198733"/>
              <a:ext cx="312821" cy="3128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F164D52-E128-44DB-AA65-87C6755EA1BC}"/>
                </a:ext>
              </a:extLst>
            </p:cNvPr>
            <p:cNvSpPr/>
            <p:nvPr/>
          </p:nvSpPr>
          <p:spPr>
            <a:xfrm>
              <a:off x="3164307" y="3198733"/>
              <a:ext cx="312821" cy="312821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F00EB678-C3AE-436A-91E6-4ACC7ADF9652}"/>
                </a:ext>
              </a:extLst>
            </p:cNvPr>
            <p:cNvSpPr/>
            <p:nvPr/>
          </p:nvSpPr>
          <p:spPr>
            <a:xfrm>
              <a:off x="3473117" y="3198733"/>
              <a:ext cx="312821" cy="3128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A5898F7-5DB7-4625-9C08-B85C29DF2DEF}"/>
                </a:ext>
              </a:extLst>
            </p:cNvPr>
            <p:cNvSpPr/>
            <p:nvPr/>
          </p:nvSpPr>
          <p:spPr>
            <a:xfrm>
              <a:off x="2546687" y="3511554"/>
              <a:ext cx="312821" cy="3128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BE777320-D010-46F0-82E4-C6FAA64D649F}"/>
                </a:ext>
              </a:extLst>
            </p:cNvPr>
            <p:cNvSpPr/>
            <p:nvPr/>
          </p:nvSpPr>
          <p:spPr>
            <a:xfrm>
              <a:off x="2855497" y="3511554"/>
              <a:ext cx="312821" cy="312821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C3444798-3829-45B2-A694-DFCABDD66175}"/>
                </a:ext>
              </a:extLst>
            </p:cNvPr>
            <p:cNvSpPr/>
            <p:nvPr/>
          </p:nvSpPr>
          <p:spPr>
            <a:xfrm>
              <a:off x="3164307" y="3511554"/>
              <a:ext cx="312821" cy="31282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1CA0BA8-8E2A-4B6A-8AD1-9AD4466C8709}"/>
                </a:ext>
              </a:extLst>
            </p:cNvPr>
            <p:cNvSpPr/>
            <p:nvPr/>
          </p:nvSpPr>
          <p:spPr>
            <a:xfrm>
              <a:off x="3473117" y="3511554"/>
              <a:ext cx="312821" cy="3128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7DF363A0-D3BD-4A0D-8935-FEB2345563A6}"/>
                </a:ext>
              </a:extLst>
            </p:cNvPr>
            <p:cNvSpPr/>
            <p:nvPr/>
          </p:nvSpPr>
          <p:spPr>
            <a:xfrm>
              <a:off x="2546687" y="3824375"/>
              <a:ext cx="312821" cy="312821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931D6827-788C-4343-8442-BBAECA340AE5}"/>
                </a:ext>
              </a:extLst>
            </p:cNvPr>
            <p:cNvSpPr/>
            <p:nvPr/>
          </p:nvSpPr>
          <p:spPr>
            <a:xfrm>
              <a:off x="2855497" y="3824375"/>
              <a:ext cx="312821" cy="312821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67CE81FB-5BF2-46D3-ACB0-0DDF96F8BAB8}"/>
                </a:ext>
              </a:extLst>
            </p:cNvPr>
            <p:cNvSpPr/>
            <p:nvPr/>
          </p:nvSpPr>
          <p:spPr>
            <a:xfrm>
              <a:off x="3164307" y="3824375"/>
              <a:ext cx="312821" cy="3128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45BE4F0E-54D4-4397-99AC-C73E77744E03}"/>
                </a:ext>
              </a:extLst>
            </p:cNvPr>
            <p:cNvSpPr/>
            <p:nvPr/>
          </p:nvSpPr>
          <p:spPr>
            <a:xfrm>
              <a:off x="3473117" y="3824375"/>
              <a:ext cx="312821" cy="3128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A43D5195-8BCD-470A-BA6E-49963B26EA22}"/>
                </a:ext>
              </a:extLst>
            </p:cNvPr>
            <p:cNvSpPr/>
            <p:nvPr/>
          </p:nvSpPr>
          <p:spPr>
            <a:xfrm>
              <a:off x="2546687" y="4137196"/>
              <a:ext cx="312821" cy="312821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2CE88B99-99CE-47C2-A0E7-860F94457C90}"/>
                </a:ext>
              </a:extLst>
            </p:cNvPr>
            <p:cNvSpPr/>
            <p:nvPr/>
          </p:nvSpPr>
          <p:spPr>
            <a:xfrm>
              <a:off x="2855497" y="4137196"/>
              <a:ext cx="312821" cy="3128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C42721F-75D8-4E5F-8A1B-A95F4DC191A9}"/>
                </a:ext>
              </a:extLst>
            </p:cNvPr>
            <p:cNvSpPr/>
            <p:nvPr/>
          </p:nvSpPr>
          <p:spPr>
            <a:xfrm>
              <a:off x="3164307" y="4137196"/>
              <a:ext cx="312821" cy="3128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BB57F794-8CC0-4289-9AEB-1967F9BA0C36}"/>
                </a:ext>
              </a:extLst>
            </p:cNvPr>
            <p:cNvSpPr/>
            <p:nvPr/>
          </p:nvSpPr>
          <p:spPr>
            <a:xfrm>
              <a:off x="3473117" y="4137196"/>
              <a:ext cx="312821" cy="31282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34848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71217" y="2219336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7298511" y="24440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7298511" y="31678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7298511" y="280597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7298511" y="35298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537090" y="1720636"/>
            <a:ext cx="800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6216203" y="3656934"/>
            <a:ext cx="437723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AFADB8-5C0B-4C97-B0C2-088BB8297BB0}"/>
              </a:ext>
            </a:extLst>
          </p:cNvPr>
          <p:cNvSpPr/>
          <p:nvPr/>
        </p:nvSpPr>
        <p:spPr>
          <a:xfrm>
            <a:off x="7298511" y="388504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8CFD48-6CB4-411B-B58B-FB0E75ACE3F6}"/>
              </a:ext>
            </a:extLst>
          </p:cNvPr>
          <p:cNvSpPr/>
          <p:nvPr/>
        </p:nvSpPr>
        <p:spPr>
          <a:xfrm>
            <a:off x="7298511" y="460888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CAEC91-40CE-41C8-A673-D322A7E0957B}"/>
              </a:ext>
            </a:extLst>
          </p:cNvPr>
          <p:cNvSpPr/>
          <p:nvPr/>
        </p:nvSpPr>
        <p:spPr>
          <a:xfrm>
            <a:off x="7298511" y="424696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64835A-BE52-409A-A994-2379073FDAF6}"/>
              </a:ext>
            </a:extLst>
          </p:cNvPr>
          <p:cNvSpPr/>
          <p:nvPr/>
        </p:nvSpPr>
        <p:spPr>
          <a:xfrm>
            <a:off x="7298511" y="497080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4CAAEC-B2C2-499A-8AF2-008FF2FADD42}"/>
              </a:ext>
            </a:extLst>
          </p:cNvPr>
          <p:cNvSpPr/>
          <p:nvPr/>
        </p:nvSpPr>
        <p:spPr>
          <a:xfrm>
            <a:off x="7298511" y="533272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9B758F-1991-4DB3-88B3-2F77B2F7490F}"/>
              </a:ext>
            </a:extLst>
          </p:cNvPr>
          <p:cNvSpPr txBox="1"/>
          <p:nvPr/>
        </p:nvSpPr>
        <p:spPr>
          <a:xfrm>
            <a:off x="821694" y="224659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189032-5534-4206-8CD7-B05D16A78CE4}"/>
              </a:ext>
            </a:extLst>
          </p:cNvPr>
          <p:cNvSpPr txBox="1"/>
          <p:nvPr/>
        </p:nvSpPr>
        <p:spPr>
          <a:xfrm>
            <a:off x="156090" y="1067489"/>
            <a:ext cx="1037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E60F7DF-8FD1-4ED1-A7A5-04CC6419FC4A}"/>
              </a:ext>
            </a:extLst>
          </p:cNvPr>
          <p:cNvCxnSpPr/>
          <p:nvPr/>
        </p:nvCxnSpPr>
        <p:spPr>
          <a:xfrm>
            <a:off x="1455821" y="1022684"/>
            <a:ext cx="8482263" cy="0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8F003D-CB3A-49D7-AC91-927C85D85551}"/>
              </a:ext>
            </a:extLst>
          </p:cNvPr>
          <p:cNvCxnSpPr>
            <a:cxnSpLocks/>
          </p:cNvCxnSpPr>
          <p:nvPr/>
        </p:nvCxnSpPr>
        <p:spPr>
          <a:xfrm flipH="1">
            <a:off x="1483895" y="1529154"/>
            <a:ext cx="845418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BDB90BAC-08B4-403D-9853-B5D292E85C87}"/>
              </a:ext>
            </a:extLst>
          </p:cNvPr>
          <p:cNvSpPr/>
          <p:nvPr/>
        </p:nvSpPr>
        <p:spPr>
          <a:xfrm>
            <a:off x="2126224" y="3681617"/>
            <a:ext cx="437723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DDFEFA6-E2F8-4766-A958-1086759B3058}"/>
              </a:ext>
            </a:extLst>
          </p:cNvPr>
          <p:cNvSpPr txBox="1"/>
          <p:nvPr/>
        </p:nvSpPr>
        <p:spPr>
          <a:xfrm>
            <a:off x="271992" y="579092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9C82D68-4F11-48A7-9C9C-D72908DFFFF7}"/>
              </a:ext>
            </a:extLst>
          </p:cNvPr>
          <p:cNvSpPr txBox="1"/>
          <p:nvPr/>
        </p:nvSpPr>
        <p:spPr>
          <a:xfrm>
            <a:off x="3322834" y="4646596"/>
            <a:ext cx="1778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(1,3,3,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2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)</a:t>
            </a:r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3502A89-AC0F-4738-BEC6-EC757D130CC2}"/>
              </a:ext>
            </a:extLst>
          </p:cNvPr>
          <p:cNvSpPr txBox="1"/>
          <p:nvPr/>
        </p:nvSpPr>
        <p:spPr>
          <a:xfrm>
            <a:off x="7195863" y="5724598"/>
            <a:ext cx="10719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(9,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2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)</a:t>
            </a:r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1F0C7CE-851A-467C-8E53-419D361182F3}"/>
              </a:ext>
            </a:extLst>
          </p:cNvPr>
          <p:cNvSpPr/>
          <p:nvPr/>
        </p:nvSpPr>
        <p:spPr>
          <a:xfrm>
            <a:off x="343779" y="2702710"/>
            <a:ext cx="1576225" cy="309458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15CE32D-42F1-4604-9D21-115BB32A08DB}"/>
              </a:ext>
            </a:extLst>
          </p:cNvPr>
          <p:cNvSpPr/>
          <p:nvPr/>
        </p:nvSpPr>
        <p:spPr>
          <a:xfrm>
            <a:off x="377784" y="2731566"/>
            <a:ext cx="1509896" cy="1516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8A8B28E-9A23-49B0-B984-2E7B1E76759C}"/>
              </a:ext>
            </a:extLst>
          </p:cNvPr>
          <p:cNvSpPr/>
          <p:nvPr/>
        </p:nvSpPr>
        <p:spPr>
          <a:xfrm>
            <a:off x="406995" y="2759383"/>
            <a:ext cx="1449553" cy="486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39720C9-52FC-4FAC-A700-221B1A833774}"/>
              </a:ext>
            </a:extLst>
          </p:cNvPr>
          <p:cNvSpPr/>
          <p:nvPr/>
        </p:nvSpPr>
        <p:spPr>
          <a:xfrm>
            <a:off x="406995" y="3243316"/>
            <a:ext cx="1449553" cy="486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2CDB5AD-FB24-492D-BC85-4344FA103693}"/>
              </a:ext>
            </a:extLst>
          </p:cNvPr>
          <p:cNvSpPr/>
          <p:nvPr/>
        </p:nvSpPr>
        <p:spPr>
          <a:xfrm>
            <a:off x="406995" y="3727248"/>
            <a:ext cx="1449553" cy="486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6548034-C91D-4138-9634-6786A980241C}"/>
              </a:ext>
            </a:extLst>
          </p:cNvPr>
          <p:cNvSpPr/>
          <p:nvPr/>
        </p:nvSpPr>
        <p:spPr>
          <a:xfrm>
            <a:off x="436207" y="2791990"/>
            <a:ext cx="467815" cy="41636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C28A600-0C09-483A-B3EC-FCC70567DED5}"/>
              </a:ext>
            </a:extLst>
          </p:cNvPr>
          <p:cNvSpPr/>
          <p:nvPr/>
        </p:nvSpPr>
        <p:spPr>
          <a:xfrm>
            <a:off x="895349" y="2791990"/>
            <a:ext cx="467815" cy="41636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57F96DD-4474-4CB2-BC12-645454B1CB62}"/>
              </a:ext>
            </a:extLst>
          </p:cNvPr>
          <p:cNvSpPr/>
          <p:nvPr/>
        </p:nvSpPr>
        <p:spPr>
          <a:xfrm>
            <a:off x="1354490" y="2791990"/>
            <a:ext cx="467815" cy="41636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9BA9DF5-56D3-4583-8A52-76EB87A1A488}"/>
              </a:ext>
            </a:extLst>
          </p:cNvPr>
          <p:cNvSpPr/>
          <p:nvPr/>
        </p:nvSpPr>
        <p:spPr>
          <a:xfrm>
            <a:off x="438722" y="3273298"/>
            <a:ext cx="467815" cy="41636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D0F3F4F-81DE-4A2E-9461-697C19927154}"/>
              </a:ext>
            </a:extLst>
          </p:cNvPr>
          <p:cNvSpPr/>
          <p:nvPr/>
        </p:nvSpPr>
        <p:spPr>
          <a:xfrm>
            <a:off x="897864" y="3273298"/>
            <a:ext cx="467815" cy="41636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5C87DEF-AB28-40FD-84DF-C2A273AD5620}"/>
              </a:ext>
            </a:extLst>
          </p:cNvPr>
          <p:cNvSpPr/>
          <p:nvPr/>
        </p:nvSpPr>
        <p:spPr>
          <a:xfrm>
            <a:off x="1357006" y="3273298"/>
            <a:ext cx="467815" cy="41636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9096914-DBE9-479D-9458-87BB60BE72DE}"/>
              </a:ext>
            </a:extLst>
          </p:cNvPr>
          <p:cNvSpPr/>
          <p:nvPr/>
        </p:nvSpPr>
        <p:spPr>
          <a:xfrm>
            <a:off x="441237" y="3767059"/>
            <a:ext cx="467815" cy="41636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2E5BB55-E28E-4F0C-A66A-2C6A04B5CD97}"/>
              </a:ext>
            </a:extLst>
          </p:cNvPr>
          <p:cNvSpPr/>
          <p:nvPr/>
        </p:nvSpPr>
        <p:spPr>
          <a:xfrm>
            <a:off x="900379" y="3767059"/>
            <a:ext cx="467815" cy="41636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34EC3B3-01D4-43D0-82DB-577AC714610C}"/>
              </a:ext>
            </a:extLst>
          </p:cNvPr>
          <p:cNvSpPr/>
          <p:nvPr/>
        </p:nvSpPr>
        <p:spPr>
          <a:xfrm>
            <a:off x="1359521" y="3767059"/>
            <a:ext cx="467815" cy="41636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6C53BE-A394-4D3C-9672-A2F45293D25D}"/>
              </a:ext>
            </a:extLst>
          </p:cNvPr>
          <p:cNvSpPr txBox="1"/>
          <p:nvPr/>
        </p:nvSpPr>
        <p:spPr>
          <a:xfrm>
            <a:off x="7264336" y="618626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067CFB-DDD6-41E3-96BA-41B8A5C81A80}"/>
              </a:ext>
            </a:extLst>
          </p:cNvPr>
          <p:cNvGrpSpPr/>
          <p:nvPr/>
        </p:nvGrpSpPr>
        <p:grpSpPr>
          <a:xfrm>
            <a:off x="377486" y="4248116"/>
            <a:ext cx="1509896" cy="1516550"/>
            <a:chOff x="530184" y="2883966"/>
            <a:chExt cx="1509896" cy="1516550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D58EB8C8-7482-4259-A830-BFD919E18511}"/>
                </a:ext>
              </a:extLst>
            </p:cNvPr>
            <p:cNvSpPr/>
            <p:nvPr/>
          </p:nvSpPr>
          <p:spPr>
            <a:xfrm>
              <a:off x="530184" y="2883966"/>
              <a:ext cx="1509896" cy="1516550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4579981-C9F3-4F47-B9A9-A8D3F9405F80}"/>
                </a:ext>
              </a:extLst>
            </p:cNvPr>
            <p:cNvSpPr/>
            <p:nvPr/>
          </p:nvSpPr>
          <p:spPr>
            <a:xfrm>
              <a:off x="559395" y="2911783"/>
              <a:ext cx="1449553" cy="4866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F11C3A8-AA98-4F0E-92B1-264BF7A55E47}"/>
                </a:ext>
              </a:extLst>
            </p:cNvPr>
            <p:cNvSpPr/>
            <p:nvPr/>
          </p:nvSpPr>
          <p:spPr>
            <a:xfrm>
              <a:off x="559395" y="3395716"/>
              <a:ext cx="1449553" cy="4866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8C3FE8F-55BF-4CA3-A107-1106FDB19A12}"/>
                </a:ext>
              </a:extLst>
            </p:cNvPr>
            <p:cNvSpPr/>
            <p:nvPr/>
          </p:nvSpPr>
          <p:spPr>
            <a:xfrm>
              <a:off x="559395" y="3879648"/>
              <a:ext cx="1449553" cy="48662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89389CD-071F-4466-8E85-AA5FB0ABAFE1}"/>
                </a:ext>
              </a:extLst>
            </p:cNvPr>
            <p:cNvSpPr/>
            <p:nvPr/>
          </p:nvSpPr>
          <p:spPr>
            <a:xfrm>
              <a:off x="588607" y="2944390"/>
              <a:ext cx="467815" cy="416368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61E6746B-F3A7-4800-BB92-5D4859E104F0}"/>
                </a:ext>
              </a:extLst>
            </p:cNvPr>
            <p:cNvSpPr/>
            <p:nvPr/>
          </p:nvSpPr>
          <p:spPr>
            <a:xfrm>
              <a:off x="1047749" y="2944390"/>
              <a:ext cx="467815" cy="416368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6898363-5029-4AB4-9D02-51F5E07FA6DF}"/>
                </a:ext>
              </a:extLst>
            </p:cNvPr>
            <p:cNvSpPr/>
            <p:nvPr/>
          </p:nvSpPr>
          <p:spPr>
            <a:xfrm>
              <a:off x="1506890" y="2944390"/>
              <a:ext cx="467815" cy="416368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0CC088E-EBE7-4068-94D8-76C063017476}"/>
                </a:ext>
              </a:extLst>
            </p:cNvPr>
            <p:cNvSpPr/>
            <p:nvPr/>
          </p:nvSpPr>
          <p:spPr>
            <a:xfrm>
              <a:off x="591122" y="3425698"/>
              <a:ext cx="467815" cy="416368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664DE37-F072-423D-AB41-B9FE3A2E9155}"/>
                </a:ext>
              </a:extLst>
            </p:cNvPr>
            <p:cNvSpPr/>
            <p:nvPr/>
          </p:nvSpPr>
          <p:spPr>
            <a:xfrm>
              <a:off x="1050264" y="3425698"/>
              <a:ext cx="467815" cy="416368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0C66C00-3BA5-4EB7-95B3-B740F179C3DE}"/>
                </a:ext>
              </a:extLst>
            </p:cNvPr>
            <p:cNvSpPr/>
            <p:nvPr/>
          </p:nvSpPr>
          <p:spPr>
            <a:xfrm>
              <a:off x="1509406" y="3425698"/>
              <a:ext cx="467815" cy="416368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1F6CA44-65B7-4827-8F97-BCC7AC819372}"/>
                </a:ext>
              </a:extLst>
            </p:cNvPr>
            <p:cNvSpPr/>
            <p:nvPr/>
          </p:nvSpPr>
          <p:spPr>
            <a:xfrm>
              <a:off x="593637" y="3919459"/>
              <a:ext cx="467815" cy="416368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B1A8DD5-9B50-4146-898D-DC0EC8CE75A2}"/>
                </a:ext>
              </a:extLst>
            </p:cNvPr>
            <p:cNvSpPr/>
            <p:nvPr/>
          </p:nvSpPr>
          <p:spPr>
            <a:xfrm>
              <a:off x="1052779" y="3919459"/>
              <a:ext cx="467815" cy="416368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5EB4CFA-CE4C-4C7A-8D04-8CEAB0AADF16}"/>
                </a:ext>
              </a:extLst>
            </p:cNvPr>
            <p:cNvSpPr/>
            <p:nvPr/>
          </p:nvSpPr>
          <p:spPr>
            <a:xfrm>
              <a:off x="1511921" y="3919459"/>
              <a:ext cx="467815" cy="416368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45E7A1-2340-4EA9-8DAC-08926656004B}"/>
              </a:ext>
            </a:extLst>
          </p:cNvPr>
          <p:cNvSpPr/>
          <p:nvPr/>
        </p:nvSpPr>
        <p:spPr>
          <a:xfrm>
            <a:off x="2725308" y="3125776"/>
            <a:ext cx="3198079" cy="14585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1F4E5B86-1F58-4908-918E-D6A0ED7A0341}"/>
              </a:ext>
            </a:extLst>
          </p:cNvPr>
          <p:cNvSpPr/>
          <p:nvPr/>
        </p:nvSpPr>
        <p:spPr>
          <a:xfrm>
            <a:off x="2756397" y="3157101"/>
            <a:ext cx="3135900" cy="46480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CCD237F-2F6B-451D-9183-D1D966F9C0D1}"/>
              </a:ext>
            </a:extLst>
          </p:cNvPr>
          <p:cNvSpPr/>
          <p:nvPr/>
        </p:nvSpPr>
        <p:spPr>
          <a:xfrm>
            <a:off x="2756397" y="3623781"/>
            <a:ext cx="3135900" cy="46480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365F4B5-9FF6-4C15-84DC-90526C9888F4}"/>
              </a:ext>
            </a:extLst>
          </p:cNvPr>
          <p:cNvSpPr/>
          <p:nvPr/>
        </p:nvSpPr>
        <p:spPr>
          <a:xfrm>
            <a:off x="2756397" y="4086803"/>
            <a:ext cx="3135900" cy="46480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CBA4AA2-76CD-48E7-B65F-77893E459DAE}"/>
              </a:ext>
            </a:extLst>
          </p:cNvPr>
          <p:cNvSpPr/>
          <p:nvPr/>
        </p:nvSpPr>
        <p:spPr>
          <a:xfrm>
            <a:off x="2787485" y="3188426"/>
            <a:ext cx="1023355" cy="4026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42F665E9-8A25-4B6F-8B87-8772C176708B}"/>
              </a:ext>
            </a:extLst>
          </p:cNvPr>
          <p:cNvSpPr/>
          <p:nvPr/>
        </p:nvSpPr>
        <p:spPr>
          <a:xfrm>
            <a:off x="3810840" y="3188426"/>
            <a:ext cx="1023355" cy="4026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46C4EC11-F203-4342-9B48-C86FF0C56E15}"/>
              </a:ext>
            </a:extLst>
          </p:cNvPr>
          <p:cNvSpPr/>
          <p:nvPr/>
        </p:nvSpPr>
        <p:spPr>
          <a:xfrm>
            <a:off x="4834195" y="3188426"/>
            <a:ext cx="1023355" cy="4026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31A84CF-D25B-43F9-A8F6-4B0B7FCC2C9A}"/>
              </a:ext>
            </a:extLst>
          </p:cNvPr>
          <p:cNvSpPr/>
          <p:nvPr/>
        </p:nvSpPr>
        <p:spPr>
          <a:xfrm>
            <a:off x="2818573" y="3218595"/>
            <a:ext cx="478803" cy="3378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F0FF51D-F3BA-4559-9FDA-AB953AF50739}"/>
              </a:ext>
            </a:extLst>
          </p:cNvPr>
          <p:cNvSpPr/>
          <p:nvPr/>
        </p:nvSpPr>
        <p:spPr>
          <a:xfrm>
            <a:off x="3297290" y="3218595"/>
            <a:ext cx="478803" cy="3378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C18A8B0-57AA-455B-B6D5-6C798A40B034}"/>
              </a:ext>
            </a:extLst>
          </p:cNvPr>
          <p:cNvSpPr/>
          <p:nvPr/>
        </p:nvSpPr>
        <p:spPr>
          <a:xfrm>
            <a:off x="3841928" y="3218595"/>
            <a:ext cx="478803" cy="3378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A70FA81-F9ED-488B-98A9-C34703158207}"/>
              </a:ext>
            </a:extLst>
          </p:cNvPr>
          <p:cNvSpPr/>
          <p:nvPr/>
        </p:nvSpPr>
        <p:spPr>
          <a:xfrm>
            <a:off x="4320645" y="3218595"/>
            <a:ext cx="478803" cy="3378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92F72C4-081B-48C5-8754-D545963EDB4D}"/>
              </a:ext>
            </a:extLst>
          </p:cNvPr>
          <p:cNvSpPr/>
          <p:nvPr/>
        </p:nvSpPr>
        <p:spPr>
          <a:xfrm>
            <a:off x="4865283" y="3218595"/>
            <a:ext cx="478803" cy="3378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8AD720E-30C3-4AFE-85E7-B73E33D9644A}"/>
              </a:ext>
            </a:extLst>
          </p:cNvPr>
          <p:cNvSpPr/>
          <p:nvPr/>
        </p:nvSpPr>
        <p:spPr>
          <a:xfrm>
            <a:off x="5344000" y="3218595"/>
            <a:ext cx="478803" cy="3378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030A314-4AA4-447D-B4FE-03643370AC9E}"/>
              </a:ext>
            </a:extLst>
          </p:cNvPr>
          <p:cNvSpPr/>
          <p:nvPr/>
        </p:nvSpPr>
        <p:spPr>
          <a:xfrm>
            <a:off x="2785612" y="3651448"/>
            <a:ext cx="1023355" cy="4026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3294DDE8-66BD-48FD-914C-BE48FE0BCDD9}"/>
              </a:ext>
            </a:extLst>
          </p:cNvPr>
          <p:cNvSpPr/>
          <p:nvPr/>
        </p:nvSpPr>
        <p:spPr>
          <a:xfrm>
            <a:off x="3808967" y="3651448"/>
            <a:ext cx="1023355" cy="4026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43E8599-6D19-45B6-8966-3718A66FBAE4}"/>
              </a:ext>
            </a:extLst>
          </p:cNvPr>
          <p:cNvSpPr/>
          <p:nvPr/>
        </p:nvSpPr>
        <p:spPr>
          <a:xfrm>
            <a:off x="4832322" y="3651448"/>
            <a:ext cx="1023355" cy="4026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6E8F97B-9F23-4ED1-9704-A2E79FD41205}"/>
              </a:ext>
            </a:extLst>
          </p:cNvPr>
          <p:cNvSpPr/>
          <p:nvPr/>
        </p:nvSpPr>
        <p:spPr>
          <a:xfrm>
            <a:off x="2816700" y="3681617"/>
            <a:ext cx="478803" cy="3378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45F0AED-B338-43C2-8543-7750B2FA4F4D}"/>
              </a:ext>
            </a:extLst>
          </p:cNvPr>
          <p:cNvSpPr/>
          <p:nvPr/>
        </p:nvSpPr>
        <p:spPr>
          <a:xfrm>
            <a:off x="3295417" y="3681617"/>
            <a:ext cx="478803" cy="3378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594D108-433C-49DE-BB1B-D1DB4D38905F}"/>
              </a:ext>
            </a:extLst>
          </p:cNvPr>
          <p:cNvSpPr/>
          <p:nvPr/>
        </p:nvSpPr>
        <p:spPr>
          <a:xfrm>
            <a:off x="3840055" y="3681617"/>
            <a:ext cx="478803" cy="3378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F19C5FB-9DBC-4187-857D-6BEC18A00315}"/>
              </a:ext>
            </a:extLst>
          </p:cNvPr>
          <p:cNvSpPr/>
          <p:nvPr/>
        </p:nvSpPr>
        <p:spPr>
          <a:xfrm>
            <a:off x="4318772" y="3681617"/>
            <a:ext cx="478803" cy="3378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5432188-742C-4397-983C-A61D32536DD9}"/>
              </a:ext>
            </a:extLst>
          </p:cNvPr>
          <p:cNvSpPr/>
          <p:nvPr/>
        </p:nvSpPr>
        <p:spPr>
          <a:xfrm>
            <a:off x="4863410" y="3681617"/>
            <a:ext cx="478803" cy="3378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BED4F39-9158-49D9-83C1-534B2E1D2014}"/>
              </a:ext>
            </a:extLst>
          </p:cNvPr>
          <p:cNvSpPr/>
          <p:nvPr/>
        </p:nvSpPr>
        <p:spPr>
          <a:xfrm>
            <a:off x="5342127" y="3681617"/>
            <a:ext cx="478803" cy="3378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5859C51-5A46-40B1-A831-AD813B264770}"/>
              </a:ext>
            </a:extLst>
          </p:cNvPr>
          <p:cNvSpPr/>
          <p:nvPr/>
        </p:nvSpPr>
        <p:spPr>
          <a:xfrm>
            <a:off x="2783739" y="4114470"/>
            <a:ext cx="1023355" cy="4026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7E05D69C-93A9-4290-AAD4-915507AAB82E}"/>
              </a:ext>
            </a:extLst>
          </p:cNvPr>
          <p:cNvSpPr/>
          <p:nvPr/>
        </p:nvSpPr>
        <p:spPr>
          <a:xfrm>
            <a:off x="3807094" y="4114470"/>
            <a:ext cx="1023355" cy="4026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D3262F5-E565-41C0-AEFD-9B0529E8AF1F}"/>
              </a:ext>
            </a:extLst>
          </p:cNvPr>
          <p:cNvSpPr/>
          <p:nvPr/>
        </p:nvSpPr>
        <p:spPr>
          <a:xfrm>
            <a:off x="4830449" y="4114470"/>
            <a:ext cx="1023355" cy="4026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EAAA6263-9231-4291-8608-275FF6D45821}"/>
              </a:ext>
            </a:extLst>
          </p:cNvPr>
          <p:cNvSpPr/>
          <p:nvPr/>
        </p:nvSpPr>
        <p:spPr>
          <a:xfrm>
            <a:off x="2814827" y="4144639"/>
            <a:ext cx="478803" cy="3378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913676A-80A7-4685-885E-CCA227C19A29}"/>
              </a:ext>
            </a:extLst>
          </p:cNvPr>
          <p:cNvSpPr/>
          <p:nvPr/>
        </p:nvSpPr>
        <p:spPr>
          <a:xfrm>
            <a:off x="3293544" y="4144639"/>
            <a:ext cx="478803" cy="3378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7CC4202-52FB-48E1-A906-FF63A1EB4ED4}"/>
              </a:ext>
            </a:extLst>
          </p:cNvPr>
          <p:cNvSpPr/>
          <p:nvPr/>
        </p:nvSpPr>
        <p:spPr>
          <a:xfrm>
            <a:off x="3838182" y="4144639"/>
            <a:ext cx="478803" cy="3378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0B2E9BA-53DC-4464-A7B4-3FC1ABF0174C}"/>
              </a:ext>
            </a:extLst>
          </p:cNvPr>
          <p:cNvSpPr/>
          <p:nvPr/>
        </p:nvSpPr>
        <p:spPr>
          <a:xfrm>
            <a:off x="4316899" y="4144639"/>
            <a:ext cx="478803" cy="3378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6D68DC7-E8AF-45A2-BD41-23F985843A58}"/>
              </a:ext>
            </a:extLst>
          </p:cNvPr>
          <p:cNvSpPr/>
          <p:nvPr/>
        </p:nvSpPr>
        <p:spPr>
          <a:xfrm>
            <a:off x="4861537" y="4144639"/>
            <a:ext cx="478803" cy="3378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71022543-9659-4060-8FAF-FCA72AEDCAA8}"/>
              </a:ext>
            </a:extLst>
          </p:cNvPr>
          <p:cNvSpPr/>
          <p:nvPr/>
        </p:nvSpPr>
        <p:spPr>
          <a:xfrm>
            <a:off x="5340254" y="4144639"/>
            <a:ext cx="478803" cy="3378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B2325B4-A091-432A-B3DD-268E6AB68D07}"/>
              </a:ext>
            </a:extLst>
          </p:cNvPr>
          <p:cNvSpPr txBox="1"/>
          <p:nvPr/>
        </p:nvSpPr>
        <p:spPr>
          <a:xfrm>
            <a:off x="4683057" y="528360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20A663D4-A5A7-4E39-99AC-788081C3446F}"/>
              </a:ext>
            </a:extLst>
          </p:cNvPr>
          <p:cNvSpPr txBox="1"/>
          <p:nvPr/>
        </p:nvSpPr>
        <p:spPr>
          <a:xfrm>
            <a:off x="4697361" y="5936481"/>
            <a:ext cx="1778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(1,3,3,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2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 pitchFamily="50" charset="-127"/>
                <a:cs typeface="+mn-cs"/>
              </a:rPr>
              <a:t>)</a:t>
            </a:r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9CA6C93-14C2-4804-829C-348FF1DE5D4D}"/>
              </a:ext>
            </a:extLst>
          </p:cNvPr>
          <p:cNvCxnSpPr/>
          <p:nvPr/>
        </p:nvCxnSpPr>
        <p:spPr>
          <a:xfrm>
            <a:off x="5340254" y="5654650"/>
            <a:ext cx="654552" cy="3671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207DC15D-A062-415D-A178-E0616FB34041}"/>
              </a:ext>
            </a:extLst>
          </p:cNvPr>
          <p:cNvCxnSpPr>
            <a:cxnSpLocks/>
          </p:cNvCxnSpPr>
          <p:nvPr/>
        </p:nvCxnSpPr>
        <p:spPr>
          <a:xfrm flipH="1">
            <a:off x="5340254" y="5682841"/>
            <a:ext cx="354474" cy="3294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B13EFB93-BF8E-494F-8512-A4DE7287B056}"/>
              </a:ext>
            </a:extLst>
          </p:cNvPr>
          <p:cNvCxnSpPr>
            <a:cxnSpLocks/>
          </p:cNvCxnSpPr>
          <p:nvPr/>
        </p:nvCxnSpPr>
        <p:spPr>
          <a:xfrm flipH="1">
            <a:off x="5664186" y="5670585"/>
            <a:ext cx="354474" cy="3294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84FD106-C6E6-4E3F-AEA6-108A9545A0B2}"/>
              </a:ext>
            </a:extLst>
          </p:cNvPr>
          <p:cNvSpPr/>
          <p:nvPr/>
        </p:nvSpPr>
        <p:spPr>
          <a:xfrm>
            <a:off x="7657569" y="24440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4A95DAF-A328-4927-B859-6E4021AA321C}"/>
              </a:ext>
            </a:extLst>
          </p:cNvPr>
          <p:cNvSpPr/>
          <p:nvPr/>
        </p:nvSpPr>
        <p:spPr>
          <a:xfrm>
            <a:off x="7657569" y="31678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959435FF-0249-4D29-A7C3-7B51B8E5128A}"/>
              </a:ext>
            </a:extLst>
          </p:cNvPr>
          <p:cNvSpPr/>
          <p:nvPr/>
        </p:nvSpPr>
        <p:spPr>
          <a:xfrm>
            <a:off x="7657569" y="280597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9595EF7-292E-4D20-97B3-A4A766225DF5}"/>
              </a:ext>
            </a:extLst>
          </p:cNvPr>
          <p:cNvSpPr/>
          <p:nvPr/>
        </p:nvSpPr>
        <p:spPr>
          <a:xfrm>
            <a:off x="7657569" y="35298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BABEA1E-5242-4CAD-95B0-52C13D0E4A77}"/>
              </a:ext>
            </a:extLst>
          </p:cNvPr>
          <p:cNvSpPr/>
          <p:nvPr/>
        </p:nvSpPr>
        <p:spPr>
          <a:xfrm>
            <a:off x="7657569" y="388504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663B692-8747-469D-96D3-E632ED5FF20B}"/>
              </a:ext>
            </a:extLst>
          </p:cNvPr>
          <p:cNvSpPr/>
          <p:nvPr/>
        </p:nvSpPr>
        <p:spPr>
          <a:xfrm>
            <a:off x="7657569" y="460888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2C53AEAD-893F-41FF-8B0B-7870BC4A523C}"/>
              </a:ext>
            </a:extLst>
          </p:cNvPr>
          <p:cNvSpPr/>
          <p:nvPr/>
        </p:nvSpPr>
        <p:spPr>
          <a:xfrm>
            <a:off x="7657569" y="424696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16F18B2-DD4A-4176-8607-F1118FD78C30}"/>
              </a:ext>
            </a:extLst>
          </p:cNvPr>
          <p:cNvSpPr/>
          <p:nvPr/>
        </p:nvSpPr>
        <p:spPr>
          <a:xfrm>
            <a:off x="7657569" y="497080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DA46AB6-2600-4E78-AE52-B333703CFF2B}"/>
              </a:ext>
            </a:extLst>
          </p:cNvPr>
          <p:cNvSpPr/>
          <p:nvPr/>
        </p:nvSpPr>
        <p:spPr>
          <a:xfrm>
            <a:off x="7657569" y="533272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76679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D3B706D-A475-4D2D-9BF8-4D9FF9F8E309}"/>
              </a:ext>
            </a:extLst>
          </p:cNvPr>
          <p:cNvGrpSpPr/>
          <p:nvPr/>
        </p:nvGrpSpPr>
        <p:grpSpPr>
          <a:xfrm>
            <a:off x="369944" y="1135857"/>
            <a:ext cx="9795906" cy="5302494"/>
            <a:chOff x="444954" y="1018479"/>
            <a:chExt cx="10461465" cy="566275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FA60348-EC66-4427-A3E1-CC1DB8613541}"/>
                </a:ext>
              </a:extLst>
            </p:cNvPr>
            <p:cNvSpPr/>
            <p:nvPr/>
          </p:nvSpPr>
          <p:spPr>
            <a:xfrm>
              <a:off x="9431108" y="509382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1009CDA-1B24-4F4A-87C5-B328A73BB992}"/>
                </a:ext>
              </a:extLst>
            </p:cNvPr>
            <p:cNvSpPr/>
            <p:nvPr/>
          </p:nvSpPr>
          <p:spPr>
            <a:xfrm>
              <a:off x="9717620" y="509382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49B45D5-9557-4C1E-B3FB-39F65FF42B20}"/>
                </a:ext>
              </a:extLst>
            </p:cNvPr>
            <p:cNvSpPr/>
            <p:nvPr/>
          </p:nvSpPr>
          <p:spPr>
            <a:xfrm>
              <a:off x="9431108" y="538034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CEDED78-9C6B-4063-AB33-FBF6A0F4E8AD}"/>
                </a:ext>
              </a:extLst>
            </p:cNvPr>
            <p:cNvSpPr/>
            <p:nvPr/>
          </p:nvSpPr>
          <p:spPr>
            <a:xfrm>
              <a:off x="9717620" y="538034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9A1E957-DAA0-4963-AB80-68BDE32BE070}"/>
                </a:ext>
              </a:extLst>
            </p:cNvPr>
            <p:cNvSpPr txBox="1"/>
            <p:nvPr/>
          </p:nvSpPr>
          <p:spPr>
            <a:xfrm>
              <a:off x="9514220" y="4732680"/>
              <a:ext cx="10310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self.W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TextBox 7174">
              <a:extLst>
                <a:ext uri="{FF2B5EF4-FFF2-40B4-BE49-F238E27FC236}">
                  <a16:creationId xmlns:a16="http://schemas.microsoft.com/office/drawing/2014/main" id="{980F670E-B76E-49B6-A2BF-62D76A6D1FDB}"/>
                </a:ext>
              </a:extLst>
            </p:cNvPr>
            <p:cNvSpPr txBox="1"/>
            <p:nvPr/>
          </p:nvSpPr>
          <p:spPr>
            <a:xfrm>
              <a:off x="1770325" y="2379696"/>
              <a:ext cx="1703698" cy="427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self.col.T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FCD3F95-83B6-44C5-8F14-DC3E2C471D38}"/>
                </a:ext>
              </a:extLst>
            </p:cNvPr>
            <p:cNvSpPr txBox="1"/>
            <p:nvPr/>
          </p:nvSpPr>
          <p:spPr>
            <a:xfrm>
              <a:off x="9276836" y="5680219"/>
              <a:ext cx="1454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(2,1,2,2)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6BFA5E2-293B-4D86-9568-9232A45C5533}"/>
                </a:ext>
              </a:extLst>
            </p:cNvPr>
            <p:cNvSpPr txBox="1"/>
            <p:nvPr/>
          </p:nvSpPr>
          <p:spPr>
            <a:xfrm>
              <a:off x="1770325" y="4481976"/>
              <a:ext cx="8899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(4,</a:t>
              </a:r>
              <a:r>
                <a:rPr lang="en-US" altLang="ko-KR" sz="1800">
                  <a:solidFill>
                    <a:srgbClr val="FF0000"/>
                  </a:solidFill>
                  <a:latin typeface="Consolas" panose="020B0609020204030204" pitchFamily="49" charset="0"/>
                </a:rPr>
                <a:t>9</a:t>
              </a:r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E897F9F-4A6D-4E00-B5B5-9EDBF8FD6FD0}"/>
                </a:ext>
              </a:extLst>
            </p:cNvPr>
            <p:cNvSpPr txBox="1"/>
            <p:nvPr/>
          </p:nvSpPr>
          <p:spPr>
            <a:xfrm>
              <a:off x="4338226" y="2380771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dout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9AA4024-52C0-4864-80C8-3164B9A85E52}"/>
                </a:ext>
              </a:extLst>
            </p:cNvPr>
            <p:cNvSpPr/>
            <p:nvPr/>
          </p:nvSpPr>
          <p:spPr>
            <a:xfrm>
              <a:off x="9370964" y="330994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A4EBE66-B553-49A1-A007-1D23AC43479E}"/>
                </a:ext>
              </a:extLst>
            </p:cNvPr>
            <p:cNvSpPr/>
            <p:nvPr/>
          </p:nvSpPr>
          <p:spPr>
            <a:xfrm>
              <a:off x="9657476" y="330994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6363D67D-2135-4180-944C-EBAAA8054DF1}"/>
                </a:ext>
              </a:extLst>
            </p:cNvPr>
            <p:cNvSpPr/>
            <p:nvPr/>
          </p:nvSpPr>
          <p:spPr>
            <a:xfrm>
              <a:off x="9370964" y="359645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C963C19-412C-49E6-AD07-6980ACDEF7D5}"/>
                </a:ext>
              </a:extLst>
            </p:cNvPr>
            <p:cNvSpPr/>
            <p:nvPr/>
          </p:nvSpPr>
          <p:spPr>
            <a:xfrm>
              <a:off x="9657476" y="359645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83F578A-6FFA-4844-B825-F681FEA1B4E5}"/>
                </a:ext>
              </a:extLst>
            </p:cNvPr>
            <p:cNvSpPr txBox="1"/>
            <p:nvPr/>
          </p:nvSpPr>
          <p:spPr>
            <a:xfrm>
              <a:off x="5566744" y="2456725"/>
              <a:ext cx="1172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self.dw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B1EBACF-3F6B-4139-A45D-127C59A6CE47}"/>
                </a:ext>
              </a:extLst>
            </p:cNvPr>
            <p:cNvSpPr txBox="1"/>
            <p:nvPr/>
          </p:nvSpPr>
          <p:spPr>
            <a:xfrm>
              <a:off x="9365694" y="3911594"/>
              <a:ext cx="14542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800">
                  <a:solidFill>
                    <a:srgbClr val="3399FF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,1,2,2)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D8FE587-2B91-46C1-9D41-CA8A81DAEA5D}"/>
                </a:ext>
              </a:extLst>
            </p:cNvPr>
            <p:cNvSpPr txBox="1"/>
            <p:nvPr/>
          </p:nvSpPr>
          <p:spPr>
            <a:xfrm>
              <a:off x="3837195" y="3465509"/>
              <a:ext cx="347861" cy="427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321F861-D960-4789-9213-314D1FE93BBE}"/>
                </a:ext>
              </a:extLst>
            </p:cNvPr>
            <p:cNvSpPr txBox="1"/>
            <p:nvPr/>
          </p:nvSpPr>
          <p:spPr>
            <a:xfrm>
              <a:off x="5261776" y="3449929"/>
              <a:ext cx="347861" cy="427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9BB6E38-DEF2-443D-AA78-578AF0547276}"/>
                </a:ext>
              </a:extLst>
            </p:cNvPr>
            <p:cNvSpPr txBox="1"/>
            <p:nvPr/>
          </p:nvSpPr>
          <p:spPr>
            <a:xfrm>
              <a:off x="4201629" y="6281128"/>
              <a:ext cx="8899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800">
                  <a:solidFill>
                    <a:srgbClr val="FF0000"/>
                  </a:solidFill>
                  <a:latin typeface="Consolas" panose="020B0609020204030204" pitchFamily="49" charset="0"/>
                </a:rPr>
                <a:t>9</a:t>
              </a:r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  <a:r>
                <a:rPr lang="en-US" altLang="ko-KR" sz="1800">
                  <a:solidFill>
                    <a:srgbClr val="3399FF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66719C8-3D6B-4DFB-A0A2-055DBA78E151}"/>
                </a:ext>
              </a:extLst>
            </p:cNvPr>
            <p:cNvSpPr txBox="1"/>
            <p:nvPr/>
          </p:nvSpPr>
          <p:spPr>
            <a:xfrm>
              <a:off x="5712465" y="4429124"/>
              <a:ext cx="8899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(4,</a:t>
              </a:r>
              <a:r>
                <a:rPr lang="en-US" altLang="ko-KR" sz="1800">
                  <a:solidFill>
                    <a:srgbClr val="3399FF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F887827-E036-4B24-BB3C-87D774D1D52B}"/>
                </a:ext>
              </a:extLst>
            </p:cNvPr>
            <p:cNvSpPr/>
            <p:nvPr/>
          </p:nvSpPr>
          <p:spPr>
            <a:xfrm>
              <a:off x="5791480" y="288564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1D1C335-074A-41CA-8DF0-F36E4B5F13E4}"/>
                </a:ext>
              </a:extLst>
            </p:cNvPr>
            <p:cNvSpPr/>
            <p:nvPr/>
          </p:nvSpPr>
          <p:spPr>
            <a:xfrm>
              <a:off x="5791480" y="360948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37FB793-6544-4587-83FC-2F800F993268}"/>
                </a:ext>
              </a:extLst>
            </p:cNvPr>
            <p:cNvSpPr/>
            <p:nvPr/>
          </p:nvSpPr>
          <p:spPr>
            <a:xfrm>
              <a:off x="5791480" y="324756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DDEDA7-CF4B-469B-971C-761E51311EF8}"/>
                </a:ext>
              </a:extLst>
            </p:cNvPr>
            <p:cNvSpPr/>
            <p:nvPr/>
          </p:nvSpPr>
          <p:spPr>
            <a:xfrm>
              <a:off x="5791480" y="397140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9915198-8DF1-46E4-A9A4-1AC7C6E6F7AE}"/>
                </a:ext>
              </a:extLst>
            </p:cNvPr>
            <p:cNvSpPr txBox="1"/>
            <p:nvPr/>
          </p:nvSpPr>
          <p:spPr>
            <a:xfrm>
              <a:off x="8752333" y="3387238"/>
              <a:ext cx="498509" cy="427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=&gt;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95C5093-94DD-4679-B589-BBBF95BE800E}"/>
                </a:ext>
              </a:extLst>
            </p:cNvPr>
            <p:cNvSpPr txBox="1"/>
            <p:nvPr/>
          </p:nvSpPr>
          <p:spPr>
            <a:xfrm>
              <a:off x="608306" y="1018479"/>
              <a:ext cx="7770725" cy="690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self.dW = np.dot(self.col.T, dout)</a:t>
              </a:r>
            </a:p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self.dW = self.dW.transpose(1, 0).reshape(FN, C, FH, FW)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08FED11-DB53-4F8B-B87F-4931D0397424}"/>
                </a:ext>
              </a:extLst>
            </p:cNvPr>
            <p:cNvSpPr txBox="1"/>
            <p:nvPr/>
          </p:nvSpPr>
          <p:spPr>
            <a:xfrm>
              <a:off x="9436226" y="2852334"/>
              <a:ext cx="1172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self.dw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0C3F4EE-0352-4686-92FF-34465E44BC08}"/>
                </a:ext>
              </a:extLst>
            </p:cNvPr>
            <p:cNvSpPr txBox="1"/>
            <p:nvPr/>
          </p:nvSpPr>
          <p:spPr>
            <a:xfrm>
              <a:off x="7423393" y="4034746"/>
              <a:ext cx="8899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800">
                  <a:solidFill>
                    <a:srgbClr val="3399FF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,4)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192E91D-0165-425D-AC44-69142E8BBFBE}"/>
                </a:ext>
              </a:extLst>
            </p:cNvPr>
            <p:cNvSpPr txBox="1"/>
            <p:nvPr/>
          </p:nvSpPr>
          <p:spPr>
            <a:xfrm>
              <a:off x="493166" y="1813684"/>
              <a:ext cx="3005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(1*3*3,</a:t>
              </a:r>
              <a:r>
                <a:rPr lang="en-US" altLang="ko-KR" sz="1800">
                  <a:solidFill>
                    <a:srgbClr val="FF000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*2*2)=&gt;(9,8)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3FC3105-A959-4348-9E47-B680E98325B7}"/>
                </a:ext>
              </a:extLst>
            </p:cNvPr>
            <p:cNvSpPr/>
            <p:nvPr/>
          </p:nvSpPr>
          <p:spPr>
            <a:xfrm>
              <a:off x="7180843" y="366163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465B18C-780C-4675-94FF-D3DC17001D11}"/>
                </a:ext>
              </a:extLst>
            </p:cNvPr>
            <p:cNvSpPr/>
            <p:nvPr/>
          </p:nvSpPr>
          <p:spPr>
            <a:xfrm>
              <a:off x="7542763" y="366163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38B9CC4-0F3E-42AB-8EF2-2228D5109335}"/>
                </a:ext>
              </a:extLst>
            </p:cNvPr>
            <p:cNvSpPr/>
            <p:nvPr/>
          </p:nvSpPr>
          <p:spPr>
            <a:xfrm>
              <a:off x="7904683" y="366163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A479FF9B-4CCF-4CDA-A6BB-82B531F54C7B}"/>
                </a:ext>
              </a:extLst>
            </p:cNvPr>
            <p:cNvSpPr/>
            <p:nvPr/>
          </p:nvSpPr>
          <p:spPr>
            <a:xfrm>
              <a:off x="8266603" y="366163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32BE56D-5297-42E3-8041-478B8241D858}"/>
                </a:ext>
              </a:extLst>
            </p:cNvPr>
            <p:cNvSpPr txBox="1"/>
            <p:nvPr/>
          </p:nvSpPr>
          <p:spPr>
            <a:xfrm>
              <a:off x="6657395" y="3404883"/>
              <a:ext cx="498509" cy="427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=&gt;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61B0067-C909-4B73-BC27-2C589AACAEFA}"/>
                </a:ext>
              </a:extLst>
            </p:cNvPr>
            <p:cNvSpPr/>
            <p:nvPr/>
          </p:nvSpPr>
          <p:spPr>
            <a:xfrm>
              <a:off x="444954" y="2951915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7ACEA2E4-9784-4630-B4A8-74E6D21C1EEC}"/>
                </a:ext>
              </a:extLst>
            </p:cNvPr>
            <p:cNvSpPr/>
            <p:nvPr/>
          </p:nvSpPr>
          <p:spPr>
            <a:xfrm>
              <a:off x="806149" y="2951915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AE812F44-C946-4853-9D21-089ACC6AB07A}"/>
                </a:ext>
              </a:extLst>
            </p:cNvPr>
            <p:cNvSpPr/>
            <p:nvPr/>
          </p:nvSpPr>
          <p:spPr>
            <a:xfrm>
              <a:off x="1167344" y="2951915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8399295A-9918-4168-AB5B-AEF90A4FB3BC}"/>
                </a:ext>
              </a:extLst>
            </p:cNvPr>
            <p:cNvSpPr/>
            <p:nvPr/>
          </p:nvSpPr>
          <p:spPr>
            <a:xfrm>
              <a:off x="1528538" y="2951915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6BB29598-78A7-4591-A36F-2F36B9D5B2DC}"/>
                </a:ext>
              </a:extLst>
            </p:cNvPr>
            <p:cNvSpPr/>
            <p:nvPr/>
          </p:nvSpPr>
          <p:spPr>
            <a:xfrm>
              <a:off x="1889733" y="2951915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4DF21314-8C6D-43A6-9F50-9960E5E37868}"/>
                </a:ext>
              </a:extLst>
            </p:cNvPr>
            <p:cNvSpPr/>
            <p:nvPr/>
          </p:nvSpPr>
          <p:spPr>
            <a:xfrm>
              <a:off x="2250928" y="2951915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3CF6758A-1A11-4D47-90AD-7238280D31F2}"/>
                </a:ext>
              </a:extLst>
            </p:cNvPr>
            <p:cNvSpPr/>
            <p:nvPr/>
          </p:nvSpPr>
          <p:spPr>
            <a:xfrm>
              <a:off x="2612123" y="2951915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FD9F0A82-1A35-4D32-89C6-19A2E8CD3ECF}"/>
                </a:ext>
              </a:extLst>
            </p:cNvPr>
            <p:cNvSpPr/>
            <p:nvPr/>
          </p:nvSpPr>
          <p:spPr>
            <a:xfrm>
              <a:off x="2973317" y="2951915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A479D6BC-21DC-4DB1-9338-397D9D8F75C9}"/>
                </a:ext>
              </a:extLst>
            </p:cNvPr>
            <p:cNvSpPr/>
            <p:nvPr/>
          </p:nvSpPr>
          <p:spPr>
            <a:xfrm>
              <a:off x="3334512" y="2951915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BB6D9DF6-985D-47EC-A2A6-BEDF8231E970}"/>
                </a:ext>
              </a:extLst>
            </p:cNvPr>
            <p:cNvSpPr/>
            <p:nvPr/>
          </p:nvSpPr>
          <p:spPr>
            <a:xfrm>
              <a:off x="444954" y="3320697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3FAE55E-9D70-4706-9E58-134DC3FAA9F1}"/>
                </a:ext>
              </a:extLst>
            </p:cNvPr>
            <p:cNvSpPr/>
            <p:nvPr/>
          </p:nvSpPr>
          <p:spPr>
            <a:xfrm>
              <a:off x="806149" y="3320697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2503C8C4-DA81-4D48-9951-C63F3F8F8F5E}"/>
                </a:ext>
              </a:extLst>
            </p:cNvPr>
            <p:cNvSpPr/>
            <p:nvPr/>
          </p:nvSpPr>
          <p:spPr>
            <a:xfrm>
              <a:off x="1167344" y="3320697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D1EEADE6-C93D-4282-8E9C-AD5D6E3B38E5}"/>
                </a:ext>
              </a:extLst>
            </p:cNvPr>
            <p:cNvSpPr/>
            <p:nvPr/>
          </p:nvSpPr>
          <p:spPr>
            <a:xfrm>
              <a:off x="1528538" y="3320697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1181819-4E1C-45CC-8E28-40B04286F8FA}"/>
                </a:ext>
              </a:extLst>
            </p:cNvPr>
            <p:cNvSpPr/>
            <p:nvPr/>
          </p:nvSpPr>
          <p:spPr>
            <a:xfrm>
              <a:off x="1889733" y="3320697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FBDA85F2-3674-45C8-8B81-62FD0C6B21BF}"/>
                </a:ext>
              </a:extLst>
            </p:cNvPr>
            <p:cNvSpPr/>
            <p:nvPr/>
          </p:nvSpPr>
          <p:spPr>
            <a:xfrm>
              <a:off x="2250928" y="3320697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66F2E24C-FD9E-4B8F-A71D-51DC18C01802}"/>
                </a:ext>
              </a:extLst>
            </p:cNvPr>
            <p:cNvSpPr/>
            <p:nvPr/>
          </p:nvSpPr>
          <p:spPr>
            <a:xfrm>
              <a:off x="2612123" y="3320697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B62D577A-D33A-4428-9B1D-B455FC25C5EC}"/>
                </a:ext>
              </a:extLst>
            </p:cNvPr>
            <p:cNvSpPr/>
            <p:nvPr/>
          </p:nvSpPr>
          <p:spPr>
            <a:xfrm>
              <a:off x="2973317" y="3320697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E218A16-B8D6-4221-9786-0BAC891BB8FA}"/>
                </a:ext>
              </a:extLst>
            </p:cNvPr>
            <p:cNvSpPr/>
            <p:nvPr/>
          </p:nvSpPr>
          <p:spPr>
            <a:xfrm>
              <a:off x="3334512" y="3320697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00E18668-A97B-4FA3-B933-DD5A2FE5F174}"/>
                </a:ext>
              </a:extLst>
            </p:cNvPr>
            <p:cNvSpPr/>
            <p:nvPr/>
          </p:nvSpPr>
          <p:spPr>
            <a:xfrm>
              <a:off x="444954" y="3689480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2F2CDB7B-EA12-44A1-82BA-DF2ED05D8271}"/>
                </a:ext>
              </a:extLst>
            </p:cNvPr>
            <p:cNvSpPr/>
            <p:nvPr/>
          </p:nvSpPr>
          <p:spPr>
            <a:xfrm>
              <a:off x="806149" y="3689480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BC4718B-BCC6-4097-9E3D-5CD62AB40057}"/>
                </a:ext>
              </a:extLst>
            </p:cNvPr>
            <p:cNvSpPr/>
            <p:nvPr/>
          </p:nvSpPr>
          <p:spPr>
            <a:xfrm>
              <a:off x="1167344" y="3689480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C6B50D02-8FA8-4581-934F-9AD8892110D1}"/>
                </a:ext>
              </a:extLst>
            </p:cNvPr>
            <p:cNvSpPr/>
            <p:nvPr/>
          </p:nvSpPr>
          <p:spPr>
            <a:xfrm>
              <a:off x="1528538" y="3689480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A6693C8-047C-46AB-96C0-C9C7EF3B05CB}"/>
                </a:ext>
              </a:extLst>
            </p:cNvPr>
            <p:cNvSpPr/>
            <p:nvPr/>
          </p:nvSpPr>
          <p:spPr>
            <a:xfrm>
              <a:off x="1889733" y="3689480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0F6AF96-CDC0-4A63-B414-E65C4DA335EC}"/>
                </a:ext>
              </a:extLst>
            </p:cNvPr>
            <p:cNvSpPr/>
            <p:nvPr/>
          </p:nvSpPr>
          <p:spPr>
            <a:xfrm>
              <a:off x="2250928" y="3689480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0FA339F-FB23-495C-9EA0-38EF5A39CBFB}"/>
                </a:ext>
              </a:extLst>
            </p:cNvPr>
            <p:cNvSpPr/>
            <p:nvPr/>
          </p:nvSpPr>
          <p:spPr>
            <a:xfrm>
              <a:off x="2612123" y="3689480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64F3CD09-7CC0-4B69-826A-602EBA552ACE}"/>
                </a:ext>
              </a:extLst>
            </p:cNvPr>
            <p:cNvSpPr/>
            <p:nvPr/>
          </p:nvSpPr>
          <p:spPr>
            <a:xfrm>
              <a:off x="2973317" y="3689480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2B017C9-3446-4A3D-9EFF-98DBAF0CC09C}"/>
                </a:ext>
              </a:extLst>
            </p:cNvPr>
            <p:cNvSpPr/>
            <p:nvPr/>
          </p:nvSpPr>
          <p:spPr>
            <a:xfrm>
              <a:off x="3334512" y="3689480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A95D32B-5B57-437B-A7A0-F020BB85462E}"/>
                </a:ext>
              </a:extLst>
            </p:cNvPr>
            <p:cNvSpPr/>
            <p:nvPr/>
          </p:nvSpPr>
          <p:spPr>
            <a:xfrm>
              <a:off x="444954" y="4058262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419A1AE-5211-48A6-BB3F-EC5C5F8689A3}"/>
                </a:ext>
              </a:extLst>
            </p:cNvPr>
            <p:cNvSpPr/>
            <p:nvPr/>
          </p:nvSpPr>
          <p:spPr>
            <a:xfrm>
              <a:off x="806149" y="4058262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CA94648-0854-422D-9EE6-45E9DA506E6D}"/>
                </a:ext>
              </a:extLst>
            </p:cNvPr>
            <p:cNvSpPr/>
            <p:nvPr/>
          </p:nvSpPr>
          <p:spPr>
            <a:xfrm>
              <a:off x="1167344" y="4058262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84F8F749-D492-441E-A789-2BA8DA884C0C}"/>
                </a:ext>
              </a:extLst>
            </p:cNvPr>
            <p:cNvSpPr/>
            <p:nvPr/>
          </p:nvSpPr>
          <p:spPr>
            <a:xfrm>
              <a:off x="1528538" y="4058262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274050A1-87D6-43AA-9DFC-A33CF388176A}"/>
                </a:ext>
              </a:extLst>
            </p:cNvPr>
            <p:cNvSpPr/>
            <p:nvPr/>
          </p:nvSpPr>
          <p:spPr>
            <a:xfrm>
              <a:off x="1889733" y="4058262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A21EBAB9-2088-4976-B09A-221C6E7CEABA}"/>
                </a:ext>
              </a:extLst>
            </p:cNvPr>
            <p:cNvSpPr/>
            <p:nvPr/>
          </p:nvSpPr>
          <p:spPr>
            <a:xfrm>
              <a:off x="2250928" y="4058262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6015A91-6E39-41CD-8211-FED49C15D822}"/>
                </a:ext>
              </a:extLst>
            </p:cNvPr>
            <p:cNvSpPr/>
            <p:nvPr/>
          </p:nvSpPr>
          <p:spPr>
            <a:xfrm>
              <a:off x="2612123" y="4058262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9788648C-F2D6-42EB-B5D7-0CB88A9B0424}"/>
                </a:ext>
              </a:extLst>
            </p:cNvPr>
            <p:cNvSpPr/>
            <p:nvPr/>
          </p:nvSpPr>
          <p:spPr>
            <a:xfrm>
              <a:off x="2973317" y="4058262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DBF13E6-635E-4895-9CAC-3DF33A9DC5EA}"/>
                </a:ext>
              </a:extLst>
            </p:cNvPr>
            <p:cNvSpPr/>
            <p:nvPr/>
          </p:nvSpPr>
          <p:spPr>
            <a:xfrm>
              <a:off x="3334512" y="4058262"/>
              <a:ext cx="370862" cy="3708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89285AA5-B209-499A-B7CB-BCE33680C2C1}"/>
                </a:ext>
              </a:extLst>
            </p:cNvPr>
            <p:cNvSpPr/>
            <p:nvPr/>
          </p:nvSpPr>
          <p:spPr>
            <a:xfrm>
              <a:off x="6152802" y="288564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479F0FB-0DF1-41DF-9C88-8A6FC4BB9092}"/>
                </a:ext>
              </a:extLst>
            </p:cNvPr>
            <p:cNvSpPr/>
            <p:nvPr/>
          </p:nvSpPr>
          <p:spPr>
            <a:xfrm>
              <a:off x="6152802" y="360948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2308FA22-B399-423E-80BC-D17C4A8B2E94}"/>
                </a:ext>
              </a:extLst>
            </p:cNvPr>
            <p:cNvSpPr/>
            <p:nvPr/>
          </p:nvSpPr>
          <p:spPr>
            <a:xfrm>
              <a:off x="6152802" y="324756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668C01A3-28F4-4DEA-9311-7FBEC2537673}"/>
                </a:ext>
              </a:extLst>
            </p:cNvPr>
            <p:cNvSpPr/>
            <p:nvPr/>
          </p:nvSpPr>
          <p:spPr>
            <a:xfrm>
              <a:off x="6152802" y="397140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8A570D50-783A-4759-AAE8-875ED42B10BC}"/>
                </a:ext>
              </a:extLst>
            </p:cNvPr>
            <p:cNvSpPr/>
            <p:nvPr/>
          </p:nvSpPr>
          <p:spPr>
            <a:xfrm>
              <a:off x="7180843" y="329971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37158B83-063C-4033-A238-E6867631B3D7}"/>
                </a:ext>
              </a:extLst>
            </p:cNvPr>
            <p:cNvSpPr/>
            <p:nvPr/>
          </p:nvSpPr>
          <p:spPr>
            <a:xfrm>
              <a:off x="7542763" y="329971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07DED5A4-18EE-4E5F-B4CF-964B9C88EBDA}"/>
                </a:ext>
              </a:extLst>
            </p:cNvPr>
            <p:cNvSpPr/>
            <p:nvPr/>
          </p:nvSpPr>
          <p:spPr>
            <a:xfrm>
              <a:off x="7904683" y="329971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028F2CF5-FA88-4D11-AD77-58C9893E2FBF}"/>
                </a:ext>
              </a:extLst>
            </p:cNvPr>
            <p:cNvSpPr/>
            <p:nvPr/>
          </p:nvSpPr>
          <p:spPr>
            <a:xfrm>
              <a:off x="8266603" y="329971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356FA6A5-8B0B-464A-B08D-BB9FBCA84505}"/>
                </a:ext>
              </a:extLst>
            </p:cNvPr>
            <p:cNvSpPr/>
            <p:nvPr/>
          </p:nvSpPr>
          <p:spPr>
            <a:xfrm>
              <a:off x="10060760" y="509382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062FA0DC-9F82-43C3-A759-F38BBED32C8F}"/>
                </a:ext>
              </a:extLst>
            </p:cNvPr>
            <p:cNvSpPr/>
            <p:nvPr/>
          </p:nvSpPr>
          <p:spPr>
            <a:xfrm>
              <a:off x="10347272" y="509382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5E00F1F0-BB54-484B-AD2E-BA08EE10FBDE}"/>
                </a:ext>
              </a:extLst>
            </p:cNvPr>
            <p:cNvSpPr/>
            <p:nvPr/>
          </p:nvSpPr>
          <p:spPr>
            <a:xfrm>
              <a:off x="10060760" y="538034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41851232-224D-482C-8B39-0AE5953C0DA0}"/>
                </a:ext>
              </a:extLst>
            </p:cNvPr>
            <p:cNvSpPr/>
            <p:nvPr/>
          </p:nvSpPr>
          <p:spPr>
            <a:xfrm>
              <a:off x="10347272" y="538034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C9DFC85F-0DBA-46CA-BD69-810FC1BC9C98}"/>
                </a:ext>
              </a:extLst>
            </p:cNvPr>
            <p:cNvSpPr/>
            <p:nvPr/>
          </p:nvSpPr>
          <p:spPr>
            <a:xfrm>
              <a:off x="10007959" y="330427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2B9156C3-4197-4B77-B0B0-F0F38BA8BC77}"/>
                </a:ext>
              </a:extLst>
            </p:cNvPr>
            <p:cNvSpPr/>
            <p:nvPr/>
          </p:nvSpPr>
          <p:spPr>
            <a:xfrm>
              <a:off x="10294471" y="330427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C83F80F3-572C-46DB-A851-171FD6BC5FBB}"/>
                </a:ext>
              </a:extLst>
            </p:cNvPr>
            <p:cNvSpPr/>
            <p:nvPr/>
          </p:nvSpPr>
          <p:spPr>
            <a:xfrm>
              <a:off x="10007959" y="359079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33D8926-2E37-4EA4-8D71-D3EA26731413}"/>
                </a:ext>
              </a:extLst>
            </p:cNvPr>
            <p:cNvSpPr/>
            <p:nvPr/>
          </p:nvSpPr>
          <p:spPr>
            <a:xfrm>
              <a:off x="10294471" y="359079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678ED38A-20D8-42BC-9825-0F34300A842F}"/>
                </a:ext>
              </a:extLst>
            </p:cNvPr>
            <p:cNvSpPr/>
            <p:nvPr/>
          </p:nvSpPr>
          <p:spPr>
            <a:xfrm>
              <a:off x="4376407" y="279154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B04F5082-020D-4F90-9AA3-138A9F81EC1B}"/>
                </a:ext>
              </a:extLst>
            </p:cNvPr>
            <p:cNvSpPr/>
            <p:nvPr/>
          </p:nvSpPr>
          <p:spPr>
            <a:xfrm>
              <a:off x="4376407" y="351538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369FB6A3-9812-4972-9E3A-DFEC04682CC0}"/>
                </a:ext>
              </a:extLst>
            </p:cNvPr>
            <p:cNvSpPr/>
            <p:nvPr/>
          </p:nvSpPr>
          <p:spPr>
            <a:xfrm>
              <a:off x="4376407" y="315346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AE9658BA-D2FF-41AB-9BB4-68BD6D03B5DC}"/>
                </a:ext>
              </a:extLst>
            </p:cNvPr>
            <p:cNvSpPr/>
            <p:nvPr/>
          </p:nvSpPr>
          <p:spPr>
            <a:xfrm>
              <a:off x="4376407" y="387730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F9135330-DA06-4183-8FA4-5A5C05FC9023}"/>
                </a:ext>
              </a:extLst>
            </p:cNvPr>
            <p:cNvSpPr/>
            <p:nvPr/>
          </p:nvSpPr>
          <p:spPr>
            <a:xfrm>
              <a:off x="4376407" y="423253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BCE6FB2C-6D4F-4E09-9AE8-5AC053709D46}"/>
                </a:ext>
              </a:extLst>
            </p:cNvPr>
            <p:cNvSpPr/>
            <p:nvPr/>
          </p:nvSpPr>
          <p:spPr>
            <a:xfrm>
              <a:off x="4376407" y="495637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C42E02E0-DD0D-4B4F-85B6-212F3FFF6C56}"/>
                </a:ext>
              </a:extLst>
            </p:cNvPr>
            <p:cNvSpPr/>
            <p:nvPr/>
          </p:nvSpPr>
          <p:spPr>
            <a:xfrm>
              <a:off x="4376407" y="459445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9F80CEE7-F23E-4B36-BDC6-F79EC0198A54}"/>
                </a:ext>
              </a:extLst>
            </p:cNvPr>
            <p:cNvSpPr/>
            <p:nvPr/>
          </p:nvSpPr>
          <p:spPr>
            <a:xfrm>
              <a:off x="4376407" y="531829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9ED0076-2CFD-404C-A254-EEC31FE80227}"/>
                </a:ext>
              </a:extLst>
            </p:cNvPr>
            <p:cNvSpPr/>
            <p:nvPr/>
          </p:nvSpPr>
          <p:spPr>
            <a:xfrm>
              <a:off x="4376407" y="568021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FBBD27CF-F9D3-479A-85B0-8911C19CEF27}"/>
                </a:ext>
              </a:extLst>
            </p:cNvPr>
            <p:cNvSpPr/>
            <p:nvPr/>
          </p:nvSpPr>
          <p:spPr>
            <a:xfrm>
              <a:off x="4735465" y="279154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237B23D8-23CC-4769-8BF2-F49246FCDDBE}"/>
                </a:ext>
              </a:extLst>
            </p:cNvPr>
            <p:cNvSpPr/>
            <p:nvPr/>
          </p:nvSpPr>
          <p:spPr>
            <a:xfrm>
              <a:off x="4735465" y="351538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EFF86BE-88F6-41FE-B845-6EAE1E9C41EF}"/>
                </a:ext>
              </a:extLst>
            </p:cNvPr>
            <p:cNvSpPr/>
            <p:nvPr/>
          </p:nvSpPr>
          <p:spPr>
            <a:xfrm>
              <a:off x="4735465" y="315346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772D044-86A7-4B7B-A5D5-63F1DF378D0D}"/>
                </a:ext>
              </a:extLst>
            </p:cNvPr>
            <p:cNvSpPr/>
            <p:nvPr/>
          </p:nvSpPr>
          <p:spPr>
            <a:xfrm>
              <a:off x="4735465" y="387730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CEA8448-BC7E-4D24-9317-F604024CA3EB}"/>
                </a:ext>
              </a:extLst>
            </p:cNvPr>
            <p:cNvSpPr/>
            <p:nvPr/>
          </p:nvSpPr>
          <p:spPr>
            <a:xfrm>
              <a:off x="4735465" y="423253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1E51A51-87B7-4B93-B0A3-DF5F2D36C4BE}"/>
                </a:ext>
              </a:extLst>
            </p:cNvPr>
            <p:cNvSpPr/>
            <p:nvPr/>
          </p:nvSpPr>
          <p:spPr>
            <a:xfrm>
              <a:off x="4735465" y="495637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A70078E-F69F-4351-80CF-4629C86DC052}"/>
                </a:ext>
              </a:extLst>
            </p:cNvPr>
            <p:cNvSpPr/>
            <p:nvPr/>
          </p:nvSpPr>
          <p:spPr>
            <a:xfrm>
              <a:off x="4735465" y="459445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212D96B9-2E02-4ED9-ADA1-55D490206CC8}"/>
                </a:ext>
              </a:extLst>
            </p:cNvPr>
            <p:cNvSpPr/>
            <p:nvPr/>
          </p:nvSpPr>
          <p:spPr>
            <a:xfrm>
              <a:off x="4735465" y="531829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D45DF7B3-41D8-412A-89D3-D5B9B6CA77D3}"/>
                </a:ext>
              </a:extLst>
            </p:cNvPr>
            <p:cNvSpPr/>
            <p:nvPr/>
          </p:nvSpPr>
          <p:spPr>
            <a:xfrm>
              <a:off x="4735465" y="568021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DD8BC394-E237-4C5B-8276-2760CD6EC3D8}"/>
                </a:ext>
              </a:extLst>
            </p:cNvPr>
            <p:cNvSpPr txBox="1"/>
            <p:nvPr/>
          </p:nvSpPr>
          <p:spPr>
            <a:xfrm>
              <a:off x="8692571" y="1608262"/>
              <a:ext cx="2213848" cy="1249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[[[[ 258.  294.]</a:t>
              </a:r>
            </a:p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[ 402.  438.]]]</a:t>
              </a:r>
            </a:p>
            <a:p>
              <a:pPr algn="l"/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[[[ 663.  780.]</a:t>
              </a:r>
            </a:p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[1131. 1248.]]]]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44637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0" y="1106134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5583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727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/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/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384478-58EC-47BB-BED7-3AAF4E32970E}"/>
              </a:ext>
            </a:extLst>
          </p:cNvPr>
          <p:cNvSpPr/>
          <p:nvPr/>
        </p:nvSpPr>
        <p:spPr>
          <a:xfrm>
            <a:off x="5699127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D99A-110F-4215-97C1-CCBD92126377}"/>
              </a:ext>
            </a:extLst>
          </p:cNvPr>
          <p:cNvSpPr/>
          <p:nvPr/>
        </p:nvSpPr>
        <p:spPr>
          <a:xfrm>
            <a:off x="6127998" y="2762432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0F94AE-A2AE-42DC-9C9D-1FE6B058EB94}"/>
              </a:ext>
            </a:extLst>
          </p:cNvPr>
          <p:cNvSpPr/>
          <p:nvPr/>
        </p:nvSpPr>
        <p:spPr>
          <a:xfrm>
            <a:off x="655686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2C6876-98C1-47B3-BF74-43EB140135FA}"/>
              </a:ext>
            </a:extLst>
          </p:cNvPr>
          <p:cNvSpPr/>
          <p:nvPr/>
        </p:nvSpPr>
        <p:spPr>
          <a:xfrm>
            <a:off x="6985740" y="2762432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D7B99-5224-454F-925B-8A53A413543E}"/>
              </a:ext>
            </a:extLst>
          </p:cNvPr>
          <p:cNvSpPr/>
          <p:nvPr/>
        </p:nvSpPr>
        <p:spPr>
          <a:xfrm>
            <a:off x="5699127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FDB77-D298-4CCE-AD4C-8334278D7655}"/>
              </a:ext>
            </a:extLst>
          </p:cNvPr>
          <p:cNvSpPr/>
          <p:nvPr/>
        </p:nvSpPr>
        <p:spPr>
          <a:xfrm>
            <a:off x="612799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908D60-4F48-4E69-9EF5-3D948C5BC3D1}"/>
              </a:ext>
            </a:extLst>
          </p:cNvPr>
          <p:cNvSpPr/>
          <p:nvPr/>
        </p:nvSpPr>
        <p:spPr>
          <a:xfrm>
            <a:off x="655686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C58C0-CC67-4F23-8E53-1F5CB4658E45}"/>
              </a:ext>
            </a:extLst>
          </p:cNvPr>
          <p:cNvSpPr/>
          <p:nvPr/>
        </p:nvSpPr>
        <p:spPr>
          <a:xfrm>
            <a:off x="6985740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AD804-F3FE-4C19-B9D3-7C1A2168AED1}"/>
              </a:ext>
            </a:extLst>
          </p:cNvPr>
          <p:cNvSpPr/>
          <p:nvPr/>
        </p:nvSpPr>
        <p:spPr>
          <a:xfrm>
            <a:off x="5699127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38307-A175-472F-89E9-478083F30BCD}"/>
              </a:ext>
            </a:extLst>
          </p:cNvPr>
          <p:cNvSpPr/>
          <p:nvPr/>
        </p:nvSpPr>
        <p:spPr>
          <a:xfrm>
            <a:off x="612799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01F0FB-FE2D-401D-A559-C0EB6B974943}"/>
              </a:ext>
            </a:extLst>
          </p:cNvPr>
          <p:cNvSpPr/>
          <p:nvPr/>
        </p:nvSpPr>
        <p:spPr>
          <a:xfrm>
            <a:off x="6556868" y="3606811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498DCE-45BA-4F3C-8E22-A5F459245E1A}"/>
              </a:ext>
            </a:extLst>
          </p:cNvPr>
          <p:cNvSpPr/>
          <p:nvPr/>
        </p:nvSpPr>
        <p:spPr>
          <a:xfrm>
            <a:off x="6985740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96DF8-7D62-4553-91F4-36C09787323E}"/>
              </a:ext>
            </a:extLst>
          </p:cNvPr>
          <p:cNvSpPr/>
          <p:nvPr/>
        </p:nvSpPr>
        <p:spPr>
          <a:xfrm>
            <a:off x="5699127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ED45A9-83D3-44CC-8512-905CA00F70D9}"/>
              </a:ext>
            </a:extLst>
          </p:cNvPr>
          <p:cNvSpPr/>
          <p:nvPr/>
        </p:nvSpPr>
        <p:spPr>
          <a:xfrm>
            <a:off x="6127998" y="4029000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00DAB8-617B-4825-8AAB-AF6F556A5952}"/>
              </a:ext>
            </a:extLst>
          </p:cNvPr>
          <p:cNvSpPr/>
          <p:nvPr/>
        </p:nvSpPr>
        <p:spPr>
          <a:xfrm>
            <a:off x="655686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A3BFBA9-AE19-46B3-A31E-D2537F4649FA}"/>
              </a:ext>
            </a:extLst>
          </p:cNvPr>
          <p:cNvSpPr/>
          <p:nvPr/>
        </p:nvSpPr>
        <p:spPr>
          <a:xfrm>
            <a:off x="6985740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AA27C5-C1CC-4F72-9A84-7C5AACD1E4DE}"/>
              </a:ext>
            </a:extLst>
          </p:cNvPr>
          <p:cNvSpPr/>
          <p:nvPr/>
        </p:nvSpPr>
        <p:spPr>
          <a:xfrm>
            <a:off x="5699124" y="2771923"/>
            <a:ext cx="857741" cy="8482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C0E324-FB1C-4864-B313-F567CB335F54}"/>
              </a:ext>
            </a:extLst>
          </p:cNvPr>
          <p:cNvSpPr/>
          <p:nvPr/>
        </p:nvSpPr>
        <p:spPr>
          <a:xfrm>
            <a:off x="8531763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1AA2F7-F2ED-43F2-8620-96679C9C66F9}"/>
              </a:ext>
            </a:extLst>
          </p:cNvPr>
          <p:cNvSpPr/>
          <p:nvPr/>
        </p:nvSpPr>
        <p:spPr>
          <a:xfrm>
            <a:off x="8960635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F8FCCBF-0685-4B5C-9C81-A7FCBD85DA2E}"/>
              </a:ext>
            </a:extLst>
          </p:cNvPr>
          <p:cNvSpPr/>
          <p:nvPr/>
        </p:nvSpPr>
        <p:spPr>
          <a:xfrm>
            <a:off x="8531763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4E9AC86-A57D-4DD8-89BF-C160EBBDA04B}"/>
              </a:ext>
            </a:extLst>
          </p:cNvPr>
          <p:cNvSpPr/>
          <p:nvPr/>
        </p:nvSpPr>
        <p:spPr>
          <a:xfrm>
            <a:off x="8960635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D874795-4602-4B4D-A224-E46B01591571}"/>
              </a:ext>
            </a:extLst>
          </p:cNvPr>
          <p:cNvSpPr/>
          <p:nvPr/>
        </p:nvSpPr>
        <p:spPr>
          <a:xfrm>
            <a:off x="7793372" y="3399057"/>
            <a:ext cx="536896" cy="42887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C8DA09-3466-419B-B6BB-5418E5181C41}"/>
              </a:ext>
            </a:extLst>
          </p:cNvPr>
          <p:cNvSpPr txBox="1"/>
          <p:nvPr/>
        </p:nvSpPr>
        <p:spPr>
          <a:xfrm>
            <a:off x="4516016" y="4695403"/>
            <a:ext cx="32239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[[[[ 7 11 13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[ 3  4  2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[ 1  2 17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[ 1  8  3 10]]]]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41FF4A-E865-4F7C-9EFD-92E7965D176C}"/>
              </a:ext>
            </a:extLst>
          </p:cNvPr>
          <p:cNvSpPr txBox="1"/>
          <p:nvPr/>
        </p:nvSpPr>
        <p:spPr>
          <a:xfrm>
            <a:off x="7601928" y="4702084"/>
            <a:ext cx="2717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[[[[11. 15.]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[ 8. 17.]]]]</a:t>
            </a:r>
          </a:p>
        </p:txBody>
      </p:sp>
    </p:spTree>
    <p:extLst>
      <p:ext uri="{BB962C8B-B14F-4D97-AF65-F5344CB8AC3E}">
        <p14:creationId xmlns:p14="http://schemas.microsoft.com/office/powerpoint/2010/main" val="158690587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277132-1D64-43F7-BACB-B96DF871B33C}"/>
              </a:ext>
            </a:extLst>
          </p:cNvPr>
          <p:cNvSpPr txBox="1"/>
          <p:nvPr/>
        </p:nvSpPr>
        <p:spPr>
          <a:xfrm>
            <a:off x="501972" y="742387"/>
            <a:ext cx="8084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np.zeros((N, C, filter_h, filter_w, out_h, out_w))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DD82C5-3DBA-44B6-B584-0EF415463508}"/>
              </a:ext>
            </a:extLst>
          </p:cNvPr>
          <p:cNvSpPr/>
          <p:nvPr/>
        </p:nvSpPr>
        <p:spPr>
          <a:xfrm>
            <a:off x="2545689" y="2793488"/>
            <a:ext cx="2110435" cy="21104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B8982A4-EB2E-46DC-B3A2-2DC0E9EA9910}"/>
              </a:ext>
            </a:extLst>
          </p:cNvPr>
          <p:cNvSpPr/>
          <p:nvPr/>
        </p:nvSpPr>
        <p:spPr>
          <a:xfrm>
            <a:off x="2585923" y="2830065"/>
            <a:ext cx="2029967" cy="202996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4DD82FF-1B84-4708-AD0C-9E89B1386CA1}"/>
              </a:ext>
            </a:extLst>
          </p:cNvPr>
          <p:cNvSpPr/>
          <p:nvPr/>
        </p:nvSpPr>
        <p:spPr>
          <a:xfrm>
            <a:off x="2626158" y="2873955"/>
            <a:ext cx="1949500" cy="9710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A8312A3-8D5B-4690-A3B1-28640622FED1}"/>
              </a:ext>
            </a:extLst>
          </p:cNvPr>
          <p:cNvSpPr/>
          <p:nvPr/>
        </p:nvSpPr>
        <p:spPr>
          <a:xfrm>
            <a:off x="2626158" y="3845048"/>
            <a:ext cx="1949500" cy="9710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328B6CF-50C8-4377-8E85-AE516C15382A}"/>
              </a:ext>
            </a:extLst>
          </p:cNvPr>
          <p:cNvSpPr/>
          <p:nvPr/>
        </p:nvSpPr>
        <p:spPr>
          <a:xfrm>
            <a:off x="2666390" y="2910532"/>
            <a:ext cx="1869033" cy="4453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236DC5C-AF36-4452-B415-2028D6232291}"/>
              </a:ext>
            </a:extLst>
          </p:cNvPr>
          <p:cNvSpPr/>
          <p:nvPr/>
        </p:nvSpPr>
        <p:spPr>
          <a:xfrm>
            <a:off x="2666390" y="3355844"/>
            <a:ext cx="1869033" cy="4453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1C6FC8B-7406-4D9C-8565-7931501B1485}"/>
              </a:ext>
            </a:extLst>
          </p:cNvPr>
          <p:cNvSpPr/>
          <p:nvPr/>
        </p:nvSpPr>
        <p:spPr>
          <a:xfrm>
            <a:off x="2666389" y="3888938"/>
            <a:ext cx="1869033" cy="4453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25EEE42-D1EA-4DCC-8262-C18CFC9E07CA}"/>
              </a:ext>
            </a:extLst>
          </p:cNvPr>
          <p:cNvSpPr/>
          <p:nvPr/>
        </p:nvSpPr>
        <p:spPr>
          <a:xfrm>
            <a:off x="2666389" y="4334250"/>
            <a:ext cx="1869033" cy="4453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7606BAC-3ECB-442C-8863-97CD37AA7A69}"/>
              </a:ext>
            </a:extLst>
          </p:cNvPr>
          <p:cNvSpPr/>
          <p:nvPr/>
        </p:nvSpPr>
        <p:spPr>
          <a:xfrm>
            <a:off x="2706621" y="2947109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9E9D2CC-114A-49DA-A7BE-9E4665AF9E51}"/>
              </a:ext>
            </a:extLst>
          </p:cNvPr>
          <p:cNvSpPr/>
          <p:nvPr/>
        </p:nvSpPr>
        <p:spPr>
          <a:xfrm>
            <a:off x="3600905" y="2947109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E9E97CA-DF01-4747-9182-7090B2F5EBCF}"/>
              </a:ext>
            </a:extLst>
          </p:cNvPr>
          <p:cNvSpPr/>
          <p:nvPr/>
        </p:nvSpPr>
        <p:spPr>
          <a:xfrm>
            <a:off x="2746855" y="2983688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3251158-C0EC-4D57-8D5A-998844D3BD28}"/>
              </a:ext>
            </a:extLst>
          </p:cNvPr>
          <p:cNvSpPr/>
          <p:nvPr/>
        </p:nvSpPr>
        <p:spPr>
          <a:xfrm>
            <a:off x="3153763" y="2983688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D161DED-F2A1-41B8-B8E2-E7B30677DB5A}"/>
              </a:ext>
            </a:extLst>
          </p:cNvPr>
          <p:cNvSpPr/>
          <p:nvPr/>
        </p:nvSpPr>
        <p:spPr>
          <a:xfrm>
            <a:off x="3641139" y="2983688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1C33769-EB06-4BB6-BA81-E92FED1018EE}"/>
              </a:ext>
            </a:extLst>
          </p:cNvPr>
          <p:cNvSpPr/>
          <p:nvPr/>
        </p:nvSpPr>
        <p:spPr>
          <a:xfrm>
            <a:off x="4048047" y="2983688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0F00D5C6-AB8C-447E-83E1-DDC2EC1E78B6}"/>
              </a:ext>
            </a:extLst>
          </p:cNvPr>
          <p:cNvSpPr/>
          <p:nvPr/>
        </p:nvSpPr>
        <p:spPr>
          <a:xfrm>
            <a:off x="2706622" y="3392421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276A23-2868-4D11-A808-0E0B1F5F8C87}"/>
              </a:ext>
            </a:extLst>
          </p:cNvPr>
          <p:cNvSpPr/>
          <p:nvPr/>
        </p:nvSpPr>
        <p:spPr>
          <a:xfrm>
            <a:off x="3600906" y="3392421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D8A34F7-8AA9-413E-AC0D-B735EAC99898}"/>
              </a:ext>
            </a:extLst>
          </p:cNvPr>
          <p:cNvSpPr/>
          <p:nvPr/>
        </p:nvSpPr>
        <p:spPr>
          <a:xfrm>
            <a:off x="2746856" y="3429000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7C0078B-A948-4AAE-A686-C6F2CA489E3E}"/>
              </a:ext>
            </a:extLst>
          </p:cNvPr>
          <p:cNvSpPr/>
          <p:nvPr/>
        </p:nvSpPr>
        <p:spPr>
          <a:xfrm>
            <a:off x="3153764" y="3429000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44BE0E1A-3260-4958-8115-F607D40A6D95}"/>
              </a:ext>
            </a:extLst>
          </p:cNvPr>
          <p:cNvSpPr/>
          <p:nvPr/>
        </p:nvSpPr>
        <p:spPr>
          <a:xfrm>
            <a:off x="3641140" y="3429000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D56266C-88E1-456B-9FC1-611D45FC5949}"/>
              </a:ext>
            </a:extLst>
          </p:cNvPr>
          <p:cNvSpPr/>
          <p:nvPr/>
        </p:nvSpPr>
        <p:spPr>
          <a:xfrm>
            <a:off x="4048048" y="3429000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2C55AF-F534-4F3E-8482-E06C9C0A3581}"/>
              </a:ext>
            </a:extLst>
          </p:cNvPr>
          <p:cNvSpPr/>
          <p:nvPr/>
        </p:nvSpPr>
        <p:spPr>
          <a:xfrm>
            <a:off x="2706621" y="3921860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DA3BDC3-FCDF-4F3B-9635-1D656D25451C}"/>
              </a:ext>
            </a:extLst>
          </p:cNvPr>
          <p:cNvSpPr/>
          <p:nvPr/>
        </p:nvSpPr>
        <p:spPr>
          <a:xfrm>
            <a:off x="3600905" y="3921860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5F4037B-612A-45A3-9E7B-5D5802988E75}"/>
              </a:ext>
            </a:extLst>
          </p:cNvPr>
          <p:cNvSpPr/>
          <p:nvPr/>
        </p:nvSpPr>
        <p:spPr>
          <a:xfrm>
            <a:off x="2746855" y="3958439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CCD0497-CB4A-40EA-B1EC-26BD296C7A5B}"/>
              </a:ext>
            </a:extLst>
          </p:cNvPr>
          <p:cNvSpPr/>
          <p:nvPr/>
        </p:nvSpPr>
        <p:spPr>
          <a:xfrm>
            <a:off x="3153763" y="3958439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6C2B336-3BC1-4696-9E80-35E7696A5A55}"/>
              </a:ext>
            </a:extLst>
          </p:cNvPr>
          <p:cNvSpPr/>
          <p:nvPr/>
        </p:nvSpPr>
        <p:spPr>
          <a:xfrm>
            <a:off x="3641139" y="3958439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DBF236-2392-466F-8F7F-8C3B741BF768}"/>
              </a:ext>
            </a:extLst>
          </p:cNvPr>
          <p:cNvSpPr/>
          <p:nvPr/>
        </p:nvSpPr>
        <p:spPr>
          <a:xfrm>
            <a:off x="4048047" y="3958439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97D68CB-B369-4C82-B87B-A2CD53B71767}"/>
              </a:ext>
            </a:extLst>
          </p:cNvPr>
          <p:cNvSpPr/>
          <p:nvPr/>
        </p:nvSpPr>
        <p:spPr>
          <a:xfrm>
            <a:off x="2706622" y="4367172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D64593E-0028-428C-ADA6-726831F1C562}"/>
              </a:ext>
            </a:extLst>
          </p:cNvPr>
          <p:cNvSpPr/>
          <p:nvPr/>
        </p:nvSpPr>
        <p:spPr>
          <a:xfrm>
            <a:off x="3600906" y="4367172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545AFD1-A388-4CB1-9959-5D745055C1BD}"/>
              </a:ext>
            </a:extLst>
          </p:cNvPr>
          <p:cNvSpPr/>
          <p:nvPr/>
        </p:nvSpPr>
        <p:spPr>
          <a:xfrm>
            <a:off x="2746856" y="4403751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08CC19B1-CDCD-4BAF-9290-97F4C965F388}"/>
              </a:ext>
            </a:extLst>
          </p:cNvPr>
          <p:cNvSpPr/>
          <p:nvPr/>
        </p:nvSpPr>
        <p:spPr>
          <a:xfrm>
            <a:off x="3153764" y="4403751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6BDF42A-1F57-44AA-B2AA-FD2C60A955BB}"/>
              </a:ext>
            </a:extLst>
          </p:cNvPr>
          <p:cNvSpPr/>
          <p:nvPr/>
        </p:nvSpPr>
        <p:spPr>
          <a:xfrm>
            <a:off x="3641140" y="4403751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708E3E4B-DF66-4384-8C9A-0B09936A258C}"/>
              </a:ext>
            </a:extLst>
          </p:cNvPr>
          <p:cNvSpPr/>
          <p:nvPr/>
        </p:nvSpPr>
        <p:spPr>
          <a:xfrm>
            <a:off x="4048048" y="4403751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832DA-BE55-408C-8857-AE0AE783EF83}"/>
              </a:ext>
            </a:extLst>
          </p:cNvPr>
          <p:cNvSpPr txBox="1"/>
          <p:nvPr/>
        </p:nvSpPr>
        <p:spPr>
          <a:xfrm>
            <a:off x="2201875" y="227096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E20C9BE-958C-475C-BD26-3EB44A5D2C1A}"/>
              </a:ext>
            </a:extLst>
          </p:cNvPr>
          <p:cNvSpPr txBox="1"/>
          <p:nvPr/>
        </p:nvSpPr>
        <p:spPr>
          <a:xfrm>
            <a:off x="5676379" y="2248104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3BA7C570-EE08-44EC-8F66-75CC63AF664D}"/>
              </a:ext>
            </a:extLst>
          </p:cNvPr>
          <p:cNvSpPr/>
          <p:nvPr/>
        </p:nvSpPr>
        <p:spPr>
          <a:xfrm>
            <a:off x="6023851" y="2763313"/>
            <a:ext cx="2110435" cy="21104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D25B18F-84AC-4549-BFDC-4B36C496F230}"/>
              </a:ext>
            </a:extLst>
          </p:cNvPr>
          <p:cNvSpPr/>
          <p:nvPr/>
        </p:nvSpPr>
        <p:spPr>
          <a:xfrm>
            <a:off x="6060425" y="2803548"/>
            <a:ext cx="2033628" cy="202996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5E44E498-AEA8-40DE-AE10-2885293E8E7B}"/>
              </a:ext>
            </a:extLst>
          </p:cNvPr>
          <p:cNvSpPr/>
          <p:nvPr/>
        </p:nvSpPr>
        <p:spPr>
          <a:xfrm>
            <a:off x="6096999" y="2842863"/>
            <a:ext cx="1956820" cy="48760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B79E579-60C1-441B-BEBE-8839E4818E04}"/>
              </a:ext>
            </a:extLst>
          </p:cNvPr>
          <p:cNvSpPr/>
          <p:nvPr/>
        </p:nvSpPr>
        <p:spPr>
          <a:xfrm>
            <a:off x="6096999" y="3330468"/>
            <a:ext cx="1956820" cy="48760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87A8C6F-A7F9-48A0-82D3-D8C59328B87A}"/>
              </a:ext>
            </a:extLst>
          </p:cNvPr>
          <p:cNvSpPr/>
          <p:nvPr/>
        </p:nvSpPr>
        <p:spPr>
          <a:xfrm>
            <a:off x="6096999" y="3818073"/>
            <a:ext cx="1956820" cy="48760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63B63DD-6E3F-4DE9-BEEC-9E5E8B8B043D}"/>
              </a:ext>
            </a:extLst>
          </p:cNvPr>
          <p:cNvSpPr/>
          <p:nvPr/>
        </p:nvSpPr>
        <p:spPr>
          <a:xfrm>
            <a:off x="6096999" y="4305677"/>
            <a:ext cx="1956820" cy="48760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ED309F43-9388-4396-8E44-3CBC90611034}"/>
              </a:ext>
            </a:extLst>
          </p:cNvPr>
          <p:cNvSpPr/>
          <p:nvPr/>
        </p:nvSpPr>
        <p:spPr>
          <a:xfrm>
            <a:off x="6133573" y="2881958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342C1A6-34DF-4892-9595-C267A2096547}"/>
              </a:ext>
            </a:extLst>
          </p:cNvPr>
          <p:cNvSpPr/>
          <p:nvPr/>
        </p:nvSpPr>
        <p:spPr>
          <a:xfrm>
            <a:off x="6602662" y="2881957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09ECEF07-FC43-4A9E-8809-9F8B28BF754B}"/>
              </a:ext>
            </a:extLst>
          </p:cNvPr>
          <p:cNvSpPr/>
          <p:nvPr/>
        </p:nvSpPr>
        <p:spPr>
          <a:xfrm>
            <a:off x="7071751" y="2881956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B66C66B-17AA-40B8-8E96-6ABC1F8D8F9E}"/>
              </a:ext>
            </a:extLst>
          </p:cNvPr>
          <p:cNvSpPr/>
          <p:nvPr/>
        </p:nvSpPr>
        <p:spPr>
          <a:xfrm>
            <a:off x="7540839" y="2881955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DB760404-DC08-4227-B301-D1894877642A}"/>
              </a:ext>
            </a:extLst>
          </p:cNvPr>
          <p:cNvSpPr/>
          <p:nvPr/>
        </p:nvSpPr>
        <p:spPr>
          <a:xfrm>
            <a:off x="6133573" y="3370132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7F617435-1DC3-4071-867B-B0FAF959450A}"/>
              </a:ext>
            </a:extLst>
          </p:cNvPr>
          <p:cNvSpPr/>
          <p:nvPr/>
        </p:nvSpPr>
        <p:spPr>
          <a:xfrm>
            <a:off x="6602662" y="3370131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2BF02CB-3714-4647-A840-823425A5DC28}"/>
              </a:ext>
            </a:extLst>
          </p:cNvPr>
          <p:cNvSpPr/>
          <p:nvPr/>
        </p:nvSpPr>
        <p:spPr>
          <a:xfrm>
            <a:off x="7071751" y="3370130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6FDBCDE7-FC3C-46EB-B6A5-71C4DC536ED7}"/>
              </a:ext>
            </a:extLst>
          </p:cNvPr>
          <p:cNvSpPr/>
          <p:nvPr/>
        </p:nvSpPr>
        <p:spPr>
          <a:xfrm>
            <a:off x="7540839" y="3370129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21F0F64-5F68-4B22-B7F2-95BA6D004F97}"/>
              </a:ext>
            </a:extLst>
          </p:cNvPr>
          <p:cNvSpPr/>
          <p:nvPr/>
        </p:nvSpPr>
        <p:spPr>
          <a:xfrm>
            <a:off x="6133573" y="3858306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AE4260B1-7FCB-49C7-9554-EBB0049525A3}"/>
              </a:ext>
            </a:extLst>
          </p:cNvPr>
          <p:cNvSpPr/>
          <p:nvPr/>
        </p:nvSpPr>
        <p:spPr>
          <a:xfrm>
            <a:off x="6602662" y="3858305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6DB2C279-71EF-4057-986D-D5465C95A956}"/>
              </a:ext>
            </a:extLst>
          </p:cNvPr>
          <p:cNvSpPr/>
          <p:nvPr/>
        </p:nvSpPr>
        <p:spPr>
          <a:xfrm>
            <a:off x="7071751" y="3858304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39B878E5-6D23-4465-B310-4435208954EF}"/>
              </a:ext>
            </a:extLst>
          </p:cNvPr>
          <p:cNvSpPr/>
          <p:nvPr/>
        </p:nvSpPr>
        <p:spPr>
          <a:xfrm>
            <a:off x="7540839" y="3858303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3D69DF78-0F9D-4EB2-A07C-19243A0408C4}"/>
              </a:ext>
            </a:extLst>
          </p:cNvPr>
          <p:cNvSpPr/>
          <p:nvPr/>
        </p:nvSpPr>
        <p:spPr>
          <a:xfrm>
            <a:off x="6133573" y="4346480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FEFA3C9-D9CF-4024-846E-FEA9551E7C8F}"/>
              </a:ext>
            </a:extLst>
          </p:cNvPr>
          <p:cNvSpPr/>
          <p:nvPr/>
        </p:nvSpPr>
        <p:spPr>
          <a:xfrm>
            <a:off x="6602662" y="4346479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38A7A9F-FF26-49E2-9A6D-1E67C0874B20}"/>
              </a:ext>
            </a:extLst>
          </p:cNvPr>
          <p:cNvSpPr/>
          <p:nvPr/>
        </p:nvSpPr>
        <p:spPr>
          <a:xfrm>
            <a:off x="7071751" y="4346478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E8D47CC6-222A-4B2F-AE08-5FFA04F88690}"/>
              </a:ext>
            </a:extLst>
          </p:cNvPr>
          <p:cNvSpPr/>
          <p:nvPr/>
        </p:nvSpPr>
        <p:spPr>
          <a:xfrm>
            <a:off x="7540839" y="4346477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96061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277132-1D64-43F7-BACB-B96DF871B33C}"/>
              </a:ext>
            </a:extLst>
          </p:cNvPr>
          <p:cNvSpPr txBox="1"/>
          <p:nvPr/>
        </p:nvSpPr>
        <p:spPr>
          <a:xfrm>
            <a:off x="543572" y="1072188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0:4:2, 0:4:2]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DD82C5-3DBA-44B6-B584-0EF415463508}"/>
              </a:ext>
            </a:extLst>
          </p:cNvPr>
          <p:cNvSpPr/>
          <p:nvPr/>
        </p:nvSpPr>
        <p:spPr>
          <a:xfrm>
            <a:off x="2545689" y="2793488"/>
            <a:ext cx="2110435" cy="21104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B8982A4-EB2E-46DC-B3A2-2DC0E9EA9910}"/>
              </a:ext>
            </a:extLst>
          </p:cNvPr>
          <p:cNvSpPr/>
          <p:nvPr/>
        </p:nvSpPr>
        <p:spPr>
          <a:xfrm>
            <a:off x="2585923" y="2830065"/>
            <a:ext cx="2029967" cy="202996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4DD82FF-1B84-4708-AD0C-9E89B1386CA1}"/>
              </a:ext>
            </a:extLst>
          </p:cNvPr>
          <p:cNvSpPr/>
          <p:nvPr/>
        </p:nvSpPr>
        <p:spPr>
          <a:xfrm>
            <a:off x="2626158" y="2873955"/>
            <a:ext cx="1949500" cy="9710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A8312A3-8D5B-4690-A3B1-28640622FED1}"/>
              </a:ext>
            </a:extLst>
          </p:cNvPr>
          <p:cNvSpPr/>
          <p:nvPr/>
        </p:nvSpPr>
        <p:spPr>
          <a:xfrm>
            <a:off x="2626158" y="3845048"/>
            <a:ext cx="1949500" cy="9710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328B6CF-50C8-4377-8E85-AE516C15382A}"/>
              </a:ext>
            </a:extLst>
          </p:cNvPr>
          <p:cNvSpPr/>
          <p:nvPr/>
        </p:nvSpPr>
        <p:spPr>
          <a:xfrm>
            <a:off x="2666390" y="2910532"/>
            <a:ext cx="1869033" cy="4453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236DC5C-AF36-4452-B415-2028D6232291}"/>
              </a:ext>
            </a:extLst>
          </p:cNvPr>
          <p:cNvSpPr/>
          <p:nvPr/>
        </p:nvSpPr>
        <p:spPr>
          <a:xfrm>
            <a:off x="2666390" y="3355844"/>
            <a:ext cx="1869033" cy="4453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1C6FC8B-7406-4D9C-8565-7931501B1485}"/>
              </a:ext>
            </a:extLst>
          </p:cNvPr>
          <p:cNvSpPr/>
          <p:nvPr/>
        </p:nvSpPr>
        <p:spPr>
          <a:xfrm>
            <a:off x="2666389" y="3888938"/>
            <a:ext cx="1869033" cy="4453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25EEE42-D1EA-4DCC-8262-C18CFC9E07CA}"/>
              </a:ext>
            </a:extLst>
          </p:cNvPr>
          <p:cNvSpPr/>
          <p:nvPr/>
        </p:nvSpPr>
        <p:spPr>
          <a:xfrm>
            <a:off x="2666389" y="4334250"/>
            <a:ext cx="1869033" cy="4453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7606BAC-3ECB-442C-8863-97CD37AA7A69}"/>
              </a:ext>
            </a:extLst>
          </p:cNvPr>
          <p:cNvSpPr/>
          <p:nvPr/>
        </p:nvSpPr>
        <p:spPr>
          <a:xfrm>
            <a:off x="2706621" y="2947109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9E9D2CC-114A-49DA-A7BE-9E4665AF9E51}"/>
              </a:ext>
            </a:extLst>
          </p:cNvPr>
          <p:cNvSpPr/>
          <p:nvPr/>
        </p:nvSpPr>
        <p:spPr>
          <a:xfrm>
            <a:off x="3600905" y="2947109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E9E97CA-DF01-4747-9182-7090B2F5EBCF}"/>
              </a:ext>
            </a:extLst>
          </p:cNvPr>
          <p:cNvSpPr/>
          <p:nvPr/>
        </p:nvSpPr>
        <p:spPr>
          <a:xfrm>
            <a:off x="2746855" y="2983688"/>
            <a:ext cx="406908" cy="299918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3251158-C0EC-4D57-8D5A-998844D3BD28}"/>
              </a:ext>
            </a:extLst>
          </p:cNvPr>
          <p:cNvSpPr/>
          <p:nvPr/>
        </p:nvSpPr>
        <p:spPr>
          <a:xfrm>
            <a:off x="3153763" y="2983688"/>
            <a:ext cx="406908" cy="299918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D161DED-F2A1-41B8-B8E2-E7B30677DB5A}"/>
              </a:ext>
            </a:extLst>
          </p:cNvPr>
          <p:cNvSpPr/>
          <p:nvPr/>
        </p:nvSpPr>
        <p:spPr>
          <a:xfrm>
            <a:off x="3641139" y="2983688"/>
            <a:ext cx="406908" cy="299918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1C33769-EB06-4BB6-BA81-E92FED1018EE}"/>
              </a:ext>
            </a:extLst>
          </p:cNvPr>
          <p:cNvSpPr/>
          <p:nvPr/>
        </p:nvSpPr>
        <p:spPr>
          <a:xfrm>
            <a:off x="4048047" y="2983688"/>
            <a:ext cx="406908" cy="299918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0F00D5C6-AB8C-447E-83E1-DDC2EC1E78B6}"/>
              </a:ext>
            </a:extLst>
          </p:cNvPr>
          <p:cNvSpPr/>
          <p:nvPr/>
        </p:nvSpPr>
        <p:spPr>
          <a:xfrm>
            <a:off x="2706622" y="3392421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276A23-2868-4D11-A808-0E0B1F5F8C87}"/>
              </a:ext>
            </a:extLst>
          </p:cNvPr>
          <p:cNvSpPr/>
          <p:nvPr/>
        </p:nvSpPr>
        <p:spPr>
          <a:xfrm>
            <a:off x="3600906" y="3392421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D8A34F7-8AA9-413E-AC0D-B735EAC99898}"/>
              </a:ext>
            </a:extLst>
          </p:cNvPr>
          <p:cNvSpPr/>
          <p:nvPr/>
        </p:nvSpPr>
        <p:spPr>
          <a:xfrm>
            <a:off x="2746856" y="3429000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7C0078B-A948-4AAE-A686-C6F2CA489E3E}"/>
              </a:ext>
            </a:extLst>
          </p:cNvPr>
          <p:cNvSpPr/>
          <p:nvPr/>
        </p:nvSpPr>
        <p:spPr>
          <a:xfrm>
            <a:off x="3153764" y="3429000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44BE0E1A-3260-4958-8115-F607D40A6D95}"/>
              </a:ext>
            </a:extLst>
          </p:cNvPr>
          <p:cNvSpPr/>
          <p:nvPr/>
        </p:nvSpPr>
        <p:spPr>
          <a:xfrm>
            <a:off x="3641140" y="3429000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D56266C-88E1-456B-9FC1-611D45FC5949}"/>
              </a:ext>
            </a:extLst>
          </p:cNvPr>
          <p:cNvSpPr/>
          <p:nvPr/>
        </p:nvSpPr>
        <p:spPr>
          <a:xfrm>
            <a:off x="4048048" y="3429000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2C55AF-F534-4F3E-8482-E06C9C0A3581}"/>
              </a:ext>
            </a:extLst>
          </p:cNvPr>
          <p:cNvSpPr/>
          <p:nvPr/>
        </p:nvSpPr>
        <p:spPr>
          <a:xfrm>
            <a:off x="2706621" y="3921860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DA3BDC3-FCDF-4F3B-9635-1D656D25451C}"/>
              </a:ext>
            </a:extLst>
          </p:cNvPr>
          <p:cNvSpPr/>
          <p:nvPr/>
        </p:nvSpPr>
        <p:spPr>
          <a:xfrm>
            <a:off x="3600905" y="3921860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5F4037B-612A-45A3-9E7B-5D5802988E75}"/>
              </a:ext>
            </a:extLst>
          </p:cNvPr>
          <p:cNvSpPr/>
          <p:nvPr/>
        </p:nvSpPr>
        <p:spPr>
          <a:xfrm>
            <a:off x="2746855" y="3958439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CCD0497-CB4A-40EA-B1EC-26BD296C7A5B}"/>
              </a:ext>
            </a:extLst>
          </p:cNvPr>
          <p:cNvSpPr/>
          <p:nvPr/>
        </p:nvSpPr>
        <p:spPr>
          <a:xfrm>
            <a:off x="3153763" y="3958439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6C2B336-3BC1-4696-9E80-35E7696A5A55}"/>
              </a:ext>
            </a:extLst>
          </p:cNvPr>
          <p:cNvSpPr/>
          <p:nvPr/>
        </p:nvSpPr>
        <p:spPr>
          <a:xfrm>
            <a:off x="3641139" y="3958439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DBF236-2392-466F-8F7F-8C3B741BF768}"/>
              </a:ext>
            </a:extLst>
          </p:cNvPr>
          <p:cNvSpPr/>
          <p:nvPr/>
        </p:nvSpPr>
        <p:spPr>
          <a:xfrm>
            <a:off x="4048047" y="3958439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97D68CB-B369-4C82-B87B-A2CD53B71767}"/>
              </a:ext>
            </a:extLst>
          </p:cNvPr>
          <p:cNvSpPr/>
          <p:nvPr/>
        </p:nvSpPr>
        <p:spPr>
          <a:xfrm>
            <a:off x="2706622" y="4367172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D64593E-0028-428C-ADA6-726831F1C562}"/>
              </a:ext>
            </a:extLst>
          </p:cNvPr>
          <p:cNvSpPr/>
          <p:nvPr/>
        </p:nvSpPr>
        <p:spPr>
          <a:xfrm>
            <a:off x="3600906" y="4367172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545AFD1-A388-4CB1-9959-5D745055C1BD}"/>
              </a:ext>
            </a:extLst>
          </p:cNvPr>
          <p:cNvSpPr/>
          <p:nvPr/>
        </p:nvSpPr>
        <p:spPr>
          <a:xfrm>
            <a:off x="2746856" y="4403751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08CC19B1-CDCD-4BAF-9290-97F4C965F388}"/>
              </a:ext>
            </a:extLst>
          </p:cNvPr>
          <p:cNvSpPr/>
          <p:nvPr/>
        </p:nvSpPr>
        <p:spPr>
          <a:xfrm>
            <a:off x="3153764" y="4403751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6BDF42A-1F57-44AA-B2AA-FD2C60A955BB}"/>
              </a:ext>
            </a:extLst>
          </p:cNvPr>
          <p:cNvSpPr/>
          <p:nvPr/>
        </p:nvSpPr>
        <p:spPr>
          <a:xfrm>
            <a:off x="3641140" y="4403751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708E3E4B-DF66-4384-8C9A-0B09936A258C}"/>
              </a:ext>
            </a:extLst>
          </p:cNvPr>
          <p:cNvSpPr/>
          <p:nvPr/>
        </p:nvSpPr>
        <p:spPr>
          <a:xfrm>
            <a:off x="4048048" y="4403751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832DA-BE55-408C-8857-AE0AE783EF83}"/>
              </a:ext>
            </a:extLst>
          </p:cNvPr>
          <p:cNvSpPr txBox="1"/>
          <p:nvPr/>
        </p:nvSpPr>
        <p:spPr>
          <a:xfrm>
            <a:off x="2201875" y="227096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E20C9BE-958C-475C-BD26-3EB44A5D2C1A}"/>
              </a:ext>
            </a:extLst>
          </p:cNvPr>
          <p:cNvSpPr txBox="1"/>
          <p:nvPr/>
        </p:nvSpPr>
        <p:spPr>
          <a:xfrm>
            <a:off x="5676379" y="2248104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3BA7C570-EE08-44EC-8F66-75CC63AF664D}"/>
              </a:ext>
            </a:extLst>
          </p:cNvPr>
          <p:cNvSpPr/>
          <p:nvPr/>
        </p:nvSpPr>
        <p:spPr>
          <a:xfrm>
            <a:off x="6023851" y="2763313"/>
            <a:ext cx="2110435" cy="21104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D25B18F-84AC-4549-BFDC-4B36C496F230}"/>
              </a:ext>
            </a:extLst>
          </p:cNvPr>
          <p:cNvSpPr/>
          <p:nvPr/>
        </p:nvSpPr>
        <p:spPr>
          <a:xfrm>
            <a:off x="6060425" y="2803548"/>
            <a:ext cx="2033628" cy="202996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5E44E498-AEA8-40DE-AE10-2885293E8E7B}"/>
              </a:ext>
            </a:extLst>
          </p:cNvPr>
          <p:cNvSpPr/>
          <p:nvPr/>
        </p:nvSpPr>
        <p:spPr>
          <a:xfrm>
            <a:off x="6096999" y="2842863"/>
            <a:ext cx="1956820" cy="48760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B79E579-60C1-441B-BEBE-8839E4818E04}"/>
              </a:ext>
            </a:extLst>
          </p:cNvPr>
          <p:cNvSpPr/>
          <p:nvPr/>
        </p:nvSpPr>
        <p:spPr>
          <a:xfrm>
            <a:off x="6096999" y="3330468"/>
            <a:ext cx="1956820" cy="48760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87A8C6F-A7F9-48A0-82D3-D8C59328B87A}"/>
              </a:ext>
            </a:extLst>
          </p:cNvPr>
          <p:cNvSpPr/>
          <p:nvPr/>
        </p:nvSpPr>
        <p:spPr>
          <a:xfrm>
            <a:off x="6096999" y="3818073"/>
            <a:ext cx="1956820" cy="48760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63B63DD-6E3F-4DE9-BEEC-9E5E8B8B043D}"/>
              </a:ext>
            </a:extLst>
          </p:cNvPr>
          <p:cNvSpPr/>
          <p:nvPr/>
        </p:nvSpPr>
        <p:spPr>
          <a:xfrm>
            <a:off x="6096999" y="4305677"/>
            <a:ext cx="1956820" cy="48760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ED309F43-9388-4396-8E44-3CBC90611034}"/>
              </a:ext>
            </a:extLst>
          </p:cNvPr>
          <p:cNvSpPr/>
          <p:nvPr/>
        </p:nvSpPr>
        <p:spPr>
          <a:xfrm>
            <a:off x="6133573" y="2881958"/>
            <a:ext cx="469089" cy="408278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342C1A6-34DF-4892-9595-C267A2096547}"/>
              </a:ext>
            </a:extLst>
          </p:cNvPr>
          <p:cNvSpPr/>
          <p:nvPr/>
        </p:nvSpPr>
        <p:spPr>
          <a:xfrm>
            <a:off x="6602662" y="2881957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09ECEF07-FC43-4A9E-8809-9F8B28BF754B}"/>
              </a:ext>
            </a:extLst>
          </p:cNvPr>
          <p:cNvSpPr/>
          <p:nvPr/>
        </p:nvSpPr>
        <p:spPr>
          <a:xfrm>
            <a:off x="7071751" y="2881956"/>
            <a:ext cx="469089" cy="408278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B66C66B-17AA-40B8-8E96-6ABC1F8D8F9E}"/>
              </a:ext>
            </a:extLst>
          </p:cNvPr>
          <p:cNvSpPr/>
          <p:nvPr/>
        </p:nvSpPr>
        <p:spPr>
          <a:xfrm>
            <a:off x="7540839" y="2881955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DB760404-DC08-4227-B301-D1894877642A}"/>
              </a:ext>
            </a:extLst>
          </p:cNvPr>
          <p:cNvSpPr/>
          <p:nvPr/>
        </p:nvSpPr>
        <p:spPr>
          <a:xfrm>
            <a:off x="6133573" y="3370132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7F617435-1DC3-4071-867B-B0FAF959450A}"/>
              </a:ext>
            </a:extLst>
          </p:cNvPr>
          <p:cNvSpPr/>
          <p:nvPr/>
        </p:nvSpPr>
        <p:spPr>
          <a:xfrm>
            <a:off x="6602662" y="3370131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2BF02CB-3714-4647-A840-823425A5DC28}"/>
              </a:ext>
            </a:extLst>
          </p:cNvPr>
          <p:cNvSpPr/>
          <p:nvPr/>
        </p:nvSpPr>
        <p:spPr>
          <a:xfrm>
            <a:off x="7071751" y="3370130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6FDBCDE7-FC3C-46EB-B6A5-71C4DC536ED7}"/>
              </a:ext>
            </a:extLst>
          </p:cNvPr>
          <p:cNvSpPr/>
          <p:nvPr/>
        </p:nvSpPr>
        <p:spPr>
          <a:xfrm>
            <a:off x="7540839" y="3370129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21F0F64-5F68-4B22-B7F2-95BA6D004F97}"/>
              </a:ext>
            </a:extLst>
          </p:cNvPr>
          <p:cNvSpPr/>
          <p:nvPr/>
        </p:nvSpPr>
        <p:spPr>
          <a:xfrm>
            <a:off x="6133573" y="3858306"/>
            <a:ext cx="469089" cy="408278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AE4260B1-7FCB-49C7-9554-EBB0049525A3}"/>
              </a:ext>
            </a:extLst>
          </p:cNvPr>
          <p:cNvSpPr/>
          <p:nvPr/>
        </p:nvSpPr>
        <p:spPr>
          <a:xfrm>
            <a:off x="6602662" y="3858305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6DB2C279-71EF-4057-986D-D5465C95A956}"/>
              </a:ext>
            </a:extLst>
          </p:cNvPr>
          <p:cNvSpPr/>
          <p:nvPr/>
        </p:nvSpPr>
        <p:spPr>
          <a:xfrm>
            <a:off x="7071751" y="3858304"/>
            <a:ext cx="469089" cy="408278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39B878E5-6D23-4465-B310-4435208954EF}"/>
              </a:ext>
            </a:extLst>
          </p:cNvPr>
          <p:cNvSpPr/>
          <p:nvPr/>
        </p:nvSpPr>
        <p:spPr>
          <a:xfrm>
            <a:off x="7540839" y="3858303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3D69DF78-0F9D-4EB2-A07C-19243A0408C4}"/>
              </a:ext>
            </a:extLst>
          </p:cNvPr>
          <p:cNvSpPr/>
          <p:nvPr/>
        </p:nvSpPr>
        <p:spPr>
          <a:xfrm>
            <a:off x="6133573" y="4346480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FEFA3C9-D9CF-4024-846E-FEA9551E7C8F}"/>
              </a:ext>
            </a:extLst>
          </p:cNvPr>
          <p:cNvSpPr/>
          <p:nvPr/>
        </p:nvSpPr>
        <p:spPr>
          <a:xfrm>
            <a:off x="6602662" y="4346479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38A7A9F-FF26-49E2-9A6D-1E67C0874B20}"/>
              </a:ext>
            </a:extLst>
          </p:cNvPr>
          <p:cNvSpPr/>
          <p:nvPr/>
        </p:nvSpPr>
        <p:spPr>
          <a:xfrm>
            <a:off x="7071751" y="4346478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E8D47CC6-222A-4B2F-AE08-5FFA04F88690}"/>
              </a:ext>
            </a:extLst>
          </p:cNvPr>
          <p:cNvSpPr/>
          <p:nvPr/>
        </p:nvSpPr>
        <p:spPr>
          <a:xfrm>
            <a:off x="7540839" y="4346477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ED799E7-1B6D-47A6-8CEE-10D14BD6DCC9}"/>
              </a:ext>
            </a:extLst>
          </p:cNvPr>
          <p:cNvSpPr/>
          <p:nvPr/>
        </p:nvSpPr>
        <p:spPr>
          <a:xfrm flipH="1">
            <a:off x="5069210" y="3596901"/>
            <a:ext cx="396850" cy="363012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AD33361-37AE-4D83-AA6E-9E2C277012E4}"/>
              </a:ext>
            </a:extLst>
          </p:cNvPr>
          <p:cNvSpPr/>
          <p:nvPr/>
        </p:nvSpPr>
        <p:spPr>
          <a:xfrm>
            <a:off x="6123309" y="2881955"/>
            <a:ext cx="1886619" cy="4016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5A5605-75CA-4A46-9F82-055201CDB166}"/>
              </a:ext>
            </a:extLst>
          </p:cNvPr>
          <p:cNvSpPr/>
          <p:nvPr/>
        </p:nvSpPr>
        <p:spPr>
          <a:xfrm>
            <a:off x="6132099" y="3861617"/>
            <a:ext cx="1886619" cy="4016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18775AA-1F2D-4ACA-BA59-271F10EE9C67}"/>
              </a:ext>
            </a:extLst>
          </p:cNvPr>
          <p:cNvSpPr/>
          <p:nvPr/>
        </p:nvSpPr>
        <p:spPr>
          <a:xfrm rot="5400000">
            <a:off x="5419676" y="3593946"/>
            <a:ext cx="1886619" cy="469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DA8F242-CB86-41FF-BB85-22413450A97E}"/>
              </a:ext>
            </a:extLst>
          </p:cNvPr>
          <p:cNvSpPr/>
          <p:nvPr/>
        </p:nvSpPr>
        <p:spPr>
          <a:xfrm rot="5400000">
            <a:off x="6363157" y="3597257"/>
            <a:ext cx="1886619" cy="469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32629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277132-1D64-43F7-BACB-B96DF871B33C}"/>
              </a:ext>
            </a:extLst>
          </p:cNvPr>
          <p:cNvSpPr txBox="1"/>
          <p:nvPr/>
        </p:nvSpPr>
        <p:spPr>
          <a:xfrm>
            <a:off x="543572" y="1072188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0:4:2, 1:5:2]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DD82C5-3DBA-44B6-B584-0EF415463508}"/>
              </a:ext>
            </a:extLst>
          </p:cNvPr>
          <p:cNvSpPr/>
          <p:nvPr/>
        </p:nvSpPr>
        <p:spPr>
          <a:xfrm>
            <a:off x="2545689" y="2793488"/>
            <a:ext cx="2110435" cy="21104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B8982A4-EB2E-46DC-B3A2-2DC0E9EA9910}"/>
              </a:ext>
            </a:extLst>
          </p:cNvPr>
          <p:cNvSpPr/>
          <p:nvPr/>
        </p:nvSpPr>
        <p:spPr>
          <a:xfrm>
            <a:off x="2585923" y="2830065"/>
            <a:ext cx="2029967" cy="202996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4DD82FF-1B84-4708-AD0C-9E89B1386CA1}"/>
              </a:ext>
            </a:extLst>
          </p:cNvPr>
          <p:cNvSpPr/>
          <p:nvPr/>
        </p:nvSpPr>
        <p:spPr>
          <a:xfrm>
            <a:off x="2626158" y="2873955"/>
            <a:ext cx="1949500" cy="9710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A8312A3-8D5B-4690-A3B1-28640622FED1}"/>
              </a:ext>
            </a:extLst>
          </p:cNvPr>
          <p:cNvSpPr/>
          <p:nvPr/>
        </p:nvSpPr>
        <p:spPr>
          <a:xfrm>
            <a:off x="2626158" y="3845048"/>
            <a:ext cx="1949500" cy="9710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328B6CF-50C8-4377-8E85-AE516C15382A}"/>
              </a:ext>
            </a:extLst>
          </p:cNvPr>
          <p:cNvSpPr/>
          <p:nvPr/>
        </p:nvSpPr>
        <p:spPr>
          <a:xfrm>
            <a:off x="2666390" y="2910532"/>
            <a:ext cx="1869033" cy="4453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236DC5C-AF36-4452-B415-2028D6232291}"/>
              </a:ext>
            </a:extLst>
          </p:cNvPr>
          <p:cNvSpPr/>
          <p:nvPr/>
        </p:nvSpPr>
        <p:spPr>
          <a:xfrm>
            <a:off x="2666390" y="3355844"/>
            <a:ext cx="1869033" cy="4453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1C6FC8B-7406-4D9C-8565-7931501B1485}"/>
              </a:ext>
            </a:extLst>
          </p:cNvPr>
          <p:cNvSpPr/>
          <p:nvPr/>
        </p:nvSpPr>
        <p:spPr>
          <a:xfrm>
            <a:off x="2666389" y="3888938"/>
            <a:ext cx="1869033" cy="4453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25EEE42-D1EA-4DCC-8262-C18CFC9E07CA}"/>
              </a:ext>
            </a:extLst>
          </p:cNvPr>
          <p:cNvSpPr/>
          <p:nvPr/>
        </p:nvSpPr>
        <p:spPr>
          <a:xfrm>
            <a:off x="2666389" y="4334250"/>
            <a:ext cx="1869033" cy="4453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7606BAC-3ECB-442C-8863-97CD37AA7A69}"/>
              </a:ext>
            </a:extLst>
          </p:cNvPr>
          <p:cNvSpPr/>
          <p:nvPr/>
        </p:nvSpPr>
        <p:spPr>
          <a:xfrm>
            <a:off x="2706621" y="2947109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9E9D2CC-114A-49DA-A7BE-9E4665AF9E51}"/>
              </a:ext>
            </a:extLst>
          </p:cNvPr>
          <p:cNvSpPr/>
          <p:nvPr/>
        </p:nvSpPr>
        <p:spPr>
          <a:xfrm>
            <a:off x="3600905" y="2947109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E9E97CA-DF01-4747-9182-7090B2F5EBCF}"/>
              </a:ext>
            </a:extLst>
          </p:cNvPr>
          <p:cNvSpPr/>
          <p:nvPr/>
        </p:nvSpPr>
        <p:spPr>
          <a:xfrm>
            <a:off x="2746855" y="2983688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3251158-C0EC-4D57-8D5A-998844D3BD28}"/>
              </a:ext>
            </a:extLst>
          </p:cNvPr>
          <p:cNvSpPr/>
          <p:nvPr/>
        </p:nvSpPr>
        <p:spPr>
          <a:xfrm>
            <a:off x="3153763" y="2983688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D161DED-F2A1-41B8-B8E2-E7B30677DB5A}"/>
              </a:ext>
            </a:extLst>
          </p:cNvPr>
          <p:cNvSpPr/>
          <p:nvPr/>
        </p:nvSpPr>
        <p:spPr>
          <a:xfrm>
            <a:off x="3641139" y="2983688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1C33769-EB06-4BB6-BA81-E92FED1018EE}"/>
              </a:ext>
            </a:extLst>
          </p:cNvPr>
          <p:cNvSpPr/>
          <p:nvPr/>
        </p:nvSpPr>
        <p:spPr>
          <a:xfrm>
            <a:off x="4048047" y="2983688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0F00D5C6-AB8C-447E-83E1-DDC2EC1E78B6}"/>
              </a:ext>
            </a:extLst>
          </p:cNvPr>
          <p:cNvSpPr/>
          <p:nvPr/>
        </p:nvSpPr>
        <p:spPr>
          <a:xfrm>
            <a:off x="2706622" y="3392421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276A23-2868-4D11-A808-0E0B1F5F8C87}"/>
              </a:ext>
            </a:extLst>
          </p:cNvPr>
          <p:cNvSpPr/>
          <p:nvPr/>
        </p:nvSpPr>
        <p:spPr>
          <a:xfrm>
            <a:off x="3600906" y="3392421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D8A34F7-8AA9-413E-AC0D-B735EAC99898}"/>
              </a:ext>
            </a:extLst>
          </p:cNvPr>
          <p:cNvSpPr/>
          <p:nvPr/>
        </p:nvSpPr>
        <p:spPr>
          <a:xfrm>
            <a:off x="2746856" y="3429000"/>
            <a:ext cx="406908" cy="299918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7C0078B-A948-4AAE-A686-C6F2CA489E3E}"/>
              </a:ext>
            </a:extLst>
          </p:cNvPr>
          <p:cNvSpPr/>
          <p:nvPr/>
        </p:nvSpPr>
        <p:spPr>
          <a:xfrm>
            <a:off x="3153764" y="3429000"/>
            <a:ext cx="406908" cy="299918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44BE0E1A-3260-4958-8115-F607D40A6D95}"/>
              </a:ext>
            </a:extLst>
          </p:cNvPr>
          <p:cNvSpPr/>
          <p:nvPr/>
        </p:nvSpPr>
        <p:spPr>
          <a:xfrm>
            <a:off x="3641140" y="3429000"/>
            <a:ext cx="406908" cy="299918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D56266C-88E1-456B-9FC1-611D45FC5949}"/>
              </a:ext>
            </a:extLst>
          </p:cNvPr>
          <p:cNvSpPr/>
          <p:nvPr/>
        </p:nvSpPr>
        <p:spPr>
          <a:xfrm>
            <a:off x="4048048" y="3429000"/>
            <a:ext cx="406908" cy="299918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2C55AF-F534-4F3E-8482-E06C9C0A3581}"/>
              </a:ext>
            </a:extLst>
          </p:cNvPr>
          <p:cNvSpPr/>
          <p:nvPr/>
        </p:nvSpPr>
        <p:spPr>
          <a:xfrm>
            <a:off x="2706621" y="3921860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DA3BDC3-FCDF-4F3B-9635-1D656D25451C}"/>
              </a:ext>
            </a:extLst>
          </p:cNvPr>
          <p:cNvSpPr/>
          <p:nvPr/>
        </p:nvSpPr>
        <p:spPr>
          <a:xfrm>
            <a:off x="3600905" y="3921860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5F4037B-612A-45A3-9E7B-5D5802988E75}"/>
              </a:ext>
            </a:extLst>
          </p:cNvPr>
          <p:cNvSpPr/>
          <p:nvPr/>
        </p:nvSpPr>
        <p:spPr>
          <a:xfrm>
            <a:off x="2746855" y="3958439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CCD0497-CB4A-40EA-B1EC-26BD296C7A5B}"/>
              </a:ext>
            </a:extLst>
          </p:cNvPr>
          <p:cNvSpPr/>
          <p:nvPr/>
        </p:nvSpPr>
        <p:spPr>
          <a:xfrm>
            <a:off x="3153763" y="3958439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6C2B336-3BC1-4696-9E80-35E7696A5A55}"/>
              </a:ext>
            </a:extLst>
          </p:cNvPr>
          <p:cNvSpPr/>
          <p:nvPr/>
        </p:nvSpPr>
        <p:spPr>
          <a:xfrm>
            <a:off x="3641139" y="3958439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DBF236-2392-466F-8F7F-8C3B741BF768}"/>
              </a:ext>
            </a:extLst>
          </p:cNvPr>
          <p:cNvSpPr/>
          <p:nvPr/>
        </p:nvSpPr>
        <p:spPr>
          <a:xfrm>
            <a:off x="4048047" y="3958439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97D68CB-B369-4C82-B87B-A2CD53B71767}"/>
              </a:ext>
            </a:extLst>
          </p:cNvPr>
          <p:cNvSpPr/>
          <p:nvPr/>
        </p:nvSpPr>
        <p:spPr>
          <a:xfrm>
            <a:off x="2706622" y="4367172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D64593E-0028-428C-ADA6-726831F1C562}"/>
              </a:ext>
            </a:extLst>
          </p:cNvPr>
          <p:cNvSpPr/>
          <p:nvPr/>
        </p:nvSpPr>
        <p:spPr>
          <a:xfrm>
            <a:off x="3600906" y="4367172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545AFD1-A388-4CB1-9959-5D745055C1BD}"/>
              </a:ext>
            </a:extLst>
          </p:cNvPr>
          <p:cNvSpPr/>
          <p:nvPr/>
        </p:nvSpPr>
        <p:spPr>
          <a:xfrm>
            <a:off x="2746856" y="4403751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08CC19B1-CDCD-4BAF-9290-97F4C965F388}"/>
              </a:ext>
            </a:extLst>
          </p:cNvPr>
          <p:cNvSpPr/>
          <p:nvPr/>
        </p:nvSpPr>
        <p:spPr>
          <a:xfrm>
            <a:off x="3153764" y="4403751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6BDF42A-1F57-44AA-B2AA-FD2C60A955BB}"/>
              </a:ext>
            </a:extLst>
          </p:cNvPr>
          <p:cNvSpPr/>
          <p:nvPr/>
        </p:nvSpPr>
        <p:spPr>
          <a:xfrm>
            <a:off x="3641140" y="4403751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708E3E4B-DF66-4384-8C9A-0B09936A258C}"/>
              </a:ext>
            </a:extLst>
          </p:cNvPr>
          <p:cNvSpPr/>
          <p:nvPr/>
        </p:nvSpPr>
        <p:spPr>
          <a:xfrm>
            <a:off x="4048048" y="4403751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832DA-BE55-408C-8857-AE0AE783EF83}"/>
              </a:ext>
            </a:extLst>
          </p:cNvPr>
          <p:cNvSpPr txBox="1"/>
          <p:nvPr/>
        </p:nvSpPr>
        <p:spPr>
          <a:xfrm>
            <a:off x="2201875" y="227096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E20C9BE-958C-475C-BD26-3EB44A5D2C1A}"/>
              </a:ext>
            </a:extLst>
          </p:cNvPr>
          <p:cNvSpPr txBox="1"/>
          <p:nvPr/>
        </p:nvSpPr>
        <p:spPr>
          <a:xfrm>
            <a:off x="5676379" y="2248104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3BA7C570-EE08-44EC-8F66-75CC63AF664D}"/>
              </a:ext>
            </a:extLst>
          </p:cNvPr>
          <p:cNvSpPr/>
          <p:nvPr/>
        </p:nvSpPr>
        <p:spPr>
          <a:xfrm>
            <a:off x="6023851" y="2763313"/>
            <a:ext cx="2110435" cy="21104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D25B18F-84AC-4549-BFDC-4B36C496F230}"/>
              </a:ext>
            </a:extLst>
          </p:cNvPr>
          <p:cNvSpPr/>
          <p:nvPr/>
        </p:nvSpPr>
        <p:spPr>
          <a:xfrm>
            <a:off x="6060425" y="2803548"/>
            <a:ext cx="2033628" cy="202996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5E44E498-AEA8-40DE-AE10-2885293E8E7B}"/>
              </a:ext>
            </a:extLst>
          </p:cNvPr>
          <p:cNvSpPr/>
          <p:nvPr/>
        </p:nvSpPr>
        <p:spPr>
          <a:xfrm>
            <a:off x="6096999" y="2842863"/>
            <a:ext cx="1956820" cy="48760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B79E579-60C1-441B-BEBE-8839E4818E04}"/>
              </a:ext>
            </a:extLst>
          </p:cNvPr>
          <p:cNvSpPr/>
          <p:nvPr/>
        </p:nvSpPr>
        <p:spPr>
          <a:xfrm>
            <a:off x="6096999" y="3330468"/>
            <a:ext cx="1956820" cy="48760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87A8C6F-A7F9-48A0-82D3-D8C59328B87A}"/>
              </a:ext>
            </a:extLst>
          </p:cNvPr>
          <p:cNvSpPr/>
          <p:nvPr/>
        </p:nvSpPr>
        <p:spPr>
          <a:xfrm>
            <a:off x="6096999" y="3818073"/>
            <a:ext cx="1956820" cy="48760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63B63DD-6E3F-4DE9-BEEC-9E5E8B8B043D}"/>
              </a:ext>
            </a:extLst>
          </p:cNvPr>
          <p:cNvSpPr/>
          <p:nvPr/>
        </p:nvSpPr>
        <p:spPr>
          <a:xfrm>
            <a:off x="6096999" y="4305677"/>
            <a:ext cx="1956820" cy="48760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ED309F43-9388-4396-8E44-3CBC90611034}"/>
              </a:ext>
            </a:extLst>
          </p:cNvPr>
          <p:cNvSpPr/>
          <p:nvPr/>
        </p:nvSpPr>
        <p:spPr>
          <a:xfrm>
            <a:off x="6133573" y="2881958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342C1A6-34DF-4892-9595-C267A2096547}"/>
              </a:ext>
            </a:extLst>
          </p:cNvPr>
          <p:cNvSpPr/>
          <p:nvPr/>
        </p:nvSpPr>
        <p:spPr>
          <a:xfrm>
            <a:off x="6602662" y="2881957"/>
            <a:ext cx="469089" cy="408278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09ECEF07-FC43-4A9E-8809-9F8B28BF754B}"/>
              </a:ext>
            </a:extLst>
          </p:cNvPr>
          <p:cNvSpPr/>
          <p:nvPr/>
        </p:nvSpPr>
        <p:spPr>
          <a:xfrm>
            <a:off x="7071751" y="2881956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B66C66B-17AA-40B8-8E96-6ABC1F8D8F9E}"/>
              </a:ext>
            </a:extLst>
          </p:cNvPr>
          <p:cNvSpPr/>
          <p:nvPr/>
        </p:nvSpPr>
        <p:spPr>
          <a:xfrm>
            <a:off x="7540839" y="2881955"/>
            <a:ext cx="469089" cy="408278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DB760404-DC08-4227-B301-D1894877642A}"/>
              </a:ext>
            </a:extLst>
          </p:cNvPr>
          <p:cNvSpPr/>
          <p:nvPr/>
        </p:nvSpPr>
        <p:spPr>
          <a:xfrm>
            <a:off x="6133573" y="3370132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7F617435-1DC3-4071-867B-B0FAF959450A}"/>
              </a:ext>
            </a:extLst>
          </p:cNvPr>
          <p:cNvSpPr/>
          <p:nvPr/>
        </p:nvSpPr>
        <p:spPr>
          <a:xfrm>
            <a:off x="6602662" y="3370131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2BF02CB-3714-4647-A840-823425A5DC28}"/>
              </a:ext>
            </a:extLst>
          </p:cNvPr>
          <p:cNvSpPr/>
          <p:nvPr/>
        </p:nvSpPr>
        <p:spPr>
          <a:xfrm>
            <a:off x="7071751" y="3370130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6FDBCDE7-FC3C-46EB-B6A5-71C4DC536ED7}"/>
              </a:ext>
            </a:extLst>
          </p:cNvPr>
          <p:cNvSpPr/>
          <p:nvPr/>
        </p:nvSpPr>
        <p:spPr>
          <a:xfrm>
            <a:off x="7540839" y="3370129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21F0F64-5F68-4B22-B7F2-95BA6D004F97}"/>
              </a:ext>
            </a:extLst>
          </p:cNvPr>
          <p:cNvSpPr/>
          <p:nvPr/>
        </p:nvSpPr>
        <p:spPr>
          <a:xfrm>
            <a:off x="6133573" y="3858306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AE4260B1-7FCB-49C7-9554-EBB0049525A3}"/>
              </a:ext>
            </a:extLst>
          </p:cNvPr>
          <p:cNvSpPr/>
          <p:nvPr/>
        </p:nvSpPr>
        <p:spPr>
          <a:xfrm>
            <a:off x="6602662" y="3858305"/>
            <a:ext cx="469089" cy="408278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6DB2C279-71EF-4057-986D-D5465C95A956}"/>
              </a:ext>
            </a:extLst>
          </p:cNvPr>
          <p:cNvSpPr/>
          <p:nvPr/>
        </p:nvSpPr>
        <p:spPr>
          <a:xfrm>
            <a:off x="7071751" y="3858304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39B878E5-6D23-4465-B310-4435208954EF}"/>
              </a:ext>
            </a:extLst>
          </p:cNvPr>
          <p:cNvSpPr/>
          <p:nvPr/>
        </p:nvSpPr>
        <p:spPr>
          <a:xfrm>
            <a:off x="7540839" y="3858303"/>
            <a:ext cx="469089" cy="408278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3D69DF78-0F9D-4EB2-A07C-19243A0408C4}"/>
              </a:ext>
            </a:extLst>
          </p:cNvPr>
          <p:cNvSpPr/>
          <p:nvPr/>
        </p:nvSpPr>
        <p:spPr>
          <a:xfrm>
            <a:off x="6133573" y="4346480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FEFA3C9-D9CF-4024-846E-FEA9551E7C8F}"/>
              </a:ext>
            </a:extLst>
          </p:cNvPr>
          <p:cNvSpPr/>
          <p:nvPr/>
        </p:nvSpPr>
        <p:spPr>
          <a:xfrm>
            <a:off x="6602662" y="4346479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38A7A9F-FF26-49E2-9A6D-1E67C0874B20}"/>
              </a:ext>
            </a:extLst>
          </p:cNvPr>
          <p:cNvSpPr/>
          <p:nvPr/>
        </p:nvSpPr>
        <p:spPr>
          <a:xfrm>
            <a:off x="7071751" y="4346478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E8D47CC6-222A-4B2F-AE08-5FFA04F88690}"/>
              </a:ext>
            </a:extLst>
          </p:cNvPr>
          <p:cNvSpPr/>
          <p:nvPr/>
        </p:nvSpPr>
        <p:spPr>
          <a:xfrm>
            <a:off x="7540839" y="4346477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ED799E7-1B6D-47A6-8CEE-10D14BD6DCC9}"/>
              </a:ext>
            </a:extLst>
          </p:cNvPr>
          <p:cNvSpPr/>
          <p:nvPr/>
        </p:nvSpPr>
        <p:spPr>
          <a:xfrm flipH="1">
            <a:off x="5069210" y="3596901"/>
            <a:ext cx="396850" cy="363012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AD33361-37AE-4D83-AA6E-9E2C277012E4}"/>
              </a:ext>
            </a:extLst>
          </p:cNvPr>
          <p:cNvSpPr/>
          <p:nvPr/>
        </p:nvSpPr>
        <p:spPr>
          <a:xfrm>
            <a:off x="6123309" y="2881955"/>
            <a:ext cx="1886619" cy="4016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5A5605-75CA-4A46-9F82-055201CDB166}"/>
              </a:ext>
            </a:extLst>
          </p:cNvPr>
          <p:cNvSpPr/>
          <p:nvPr/>
        </p:nvSpPr>
        <p:spPr>
          <a:xfrm>
            <a:off x="6132099" y="3861617"/>
            <a:ext cx="1886619" cy="4016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18775AA-1F2D-4ACA-BA59-271F10EE9C67}"/>
              </a:ext>
            </a:extLst>
          </p:cNvPr>
          <p:cNvSpPr/>
          <p:nvPr/>
        </p:nvSpPr>
        <p:spPr>
          <a:xfrm rot="5400000">
            <a:off x="5905395" y="3590721"/>
            <a:ext cx="1886619" cy="469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DA8F242-CB86-41FF-BB85-22413450A97E}"/>
              </a:ext>
            </a:extLst>
          </p:cNvPr>
          <p:cNvSpPr/>
          <p:nvPr/>
        </p:nvSpPr>
        <p:spPr>
          <a:xfrm rot="5400000">
            <a:off x="6850537" y="3590721"/>
            <a:ext cx="1886619" cy="469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956062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277132-1D64-43F7-BACB-B96DF871B33C}"/>
              </a:ext>
            </a:extLst>
          </p:cNvPr>
          <p:cNvSpPr txBox="1"/>
          <p:nvPr/>
        </p:nvSpPr>
        <p:spPr>
          <a:xfrm>
            <a:off x="543572" y="1072188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1:5:2, 0:4:2]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DD82C5-3DBA-44B6-B584-0EF415463508}"/>
              </a:ext>
            </a:extLst>
          </p:cNvPr>
          <p:cNvSpPr/>
          <p:nvPr/>
        </p:nvSpPr>
        <p:spPr>
          <a:xfrm>
            <a:off x="2545689" y="2793488"/>
            <a:ext cx="2110435" cy="21104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B8982A4-EB2E-46DC-B3A2-2DC0E9EA9910}"/>
              </a:ext>
            </a:extLst>
          </p:cNvPr>
          <p:cNvSpPr/>
          <p:nvPr/>
        </p:nvSpPr>
        <p:spPr>
          <a:xfrm>
            <a:off x="2585923" y="2830065"/>
            <a:ext cx="2029967" cy="202996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4DD82FF-1B84-4708-AD0C-9E89B1386CA1}"/>
              </a:ext>
            </a:extLst>
          </p:cNvPr>
          <p:cNvSpPr/>
          <p:nvPr/>
        </p:nvSpPr>
        <p:spPr>
          <a:xfrm>
            <a:off x="2626158" y="2873955"/>
            <a:ext cx="1949500" cy="9710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A8312A3-8D5B-4690-A3B1-28640622FED1}"/>
              </a:ext>
            </a:extLst>
          </p:cNvPr>
          <p:cNvSpPr/>
          <p:nvPr/>
        </p:nvSpPr>
        <p:spPr>
          <a:xfrm>
            <a:off x="2626158" y="3845048"/>
            <a:ext cx="1949500" cy="9710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328B6CF-50C8-4377-8E85-AE516C15382A}"/>
              </a:ext>
            </a:extLst>
          </p:cNvPr>
          <p:cNvSpPr/>
          <p:nvPr/>
        </p:nvSpPr>
        <p:spPr>
          <a:xfrm>
            <a:off x="2666390" y="2910532"/>
            <a:ext cx="1869033" cy="4453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236DC5C-AF36-4452-B415-2028D6232291}"/>
              </a:ext>
            </a:extLst>
          </p:cNvPr>
          <p:cNvSpPr/>
          <p:nvPr/>
        </p:nvSpPr>
        <p:spPr>
          <a:xfrm>
            <a:off x="2666390" y="3355844"/>
            <a:ext cx="1869033" cy="4453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1C6FC8B-7406-4D9C-8565-7931501B1485}"/>
              </a:ext>
            </a:extLst>
          </p:cNvPr>
          <p:cNvSpPr/>
          <p:nvPr/>
        </p:nvSpPr>
        <p:spPr>
          <a:xfrm>
            <a:off x="2666389" y="3888938"/>
            <a:ext cx="1869033" cy="4453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25EEE42-D1EA-4DCC-8262-C18CFC9E07CA}"/>
              </a:ext>
            </a:extLst>
          </p:cNvPr>
          <p:cNvSpPr/>
          <p:nvPr/>
        </p:nvSpPr>
        <p:spPr>
          <a:xfrm>
            <a:off x="2666389" y="4334250"/>
            <a:ext cx="1869033" cy="4453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7606BAC-3ECB-442C-8863-97CD37AA7A69}"/>
              </a:ext>
            </a:extLst>
          </p:cNvPr>
          <p:cNvSpPr/>
          <p:nvPr/>
        </p:nvSpPr>
        <p:spPr>
          <a:xfrm>
            <a:off x="2706621" y="2947109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9E9D2CC-114A-49DA-A7BE-9E4665AF9E51}"/>
              </a:ext>
            </a:extLst>
          </p:cNvPr>
          <p:cNvSpPr/>
          <p:nvPr/>
        </p:nvSpPr>
        <p:spPr>
          <a:xfrm>
            <a:off x="3600905" y="2947109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E9E97CA-DF01-4747-9182-7090B2F5EBCF}"/>
              </a:ext>
            </a:extLst>
          </p:cNvPr>
          <p:cNvSpPr/>
          <p:nvPr/>
        </p:nvSpPr>
        <p:spPr>
          <a:xfrm>
            <a:off x="2746855" y="2983688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3251158-C0EC-4D57-8D5A-998844D3BD28}"/>
              </a:ext>
            </a:extLst>
          </p:cNvPr>
          <p:cNvSpPr/>
          <p:nvPr/>
        </p:nvSpPr>
        <p:spPr>
          <a:xfrm>
            <a:off x="3153763" y="2983688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D161DED-F2A1-41B8-B8E2-E7B30677DB5A}"/>
              </a:ext>
            </a:extLst>
          </p:cNvPr>
          <p:cNvSpPr/>
          <p:nvPr/>
        </p:nvSpPr>
        <p:spPr>
          <a:xfrm>
            <a:off x="3641139" y="2983688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1C33769-EB06-4BB6-BA81-E92FED1018EE}"/>
              </a:ext>
            </a:extLst>
          </p:cNvPr>
          <p:cNvSpPr/>
          <p:nvPr/>
        </p:nvSpPr>
        <p:spPr>
          <a:xfrm>
            <a:off x="4048047" y="2983688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0F00D5C6-AB8C-447E-83E1-DDC2EC1E78B6}"/>
              </a:ext>
            </a:extLst>
          </p:cNvPr>
          <p:cNvSpPr/>
          <p:nvPr/>
        </p:nvSpPr>
        <p:spPr>
          <a:xfrm>
            <a:off x="2706622" y="3392421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276A23-2868-4D11-A808-0E0B1F5F8C87}"/>
              </a:ext>
            </a:extLst>
          </p:cNvPr>
          <p:cNvSpPr/>
          <p:nvPr/>
        </p:nvSpPr>
        <p:spPr>
          <a:xfrm>
            <a:off x="3600906" y="3392421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D8A34F7-8AA9-413E-AC0D-B735EAC99898}"/>
              </a:ext>
            </a:extLst>
          </p:cNvPr>
          <p:cNvSpPr/>
          <p:nvPr/>
        </p:nvSpPr>
        <p:spPr>
          <a:xfrm>
            <a:off x="2746856" y="3429000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7C0078B-A948-4AAE-A686-C6F2CA489E3E}"/>
              </a:ext>
            </a:extLst>
          </p:cNvPr>
          <p:cNvSpPr/>
          <p:nvPr/>
        </p:nvSpPr>
        <p:spPr>
          <a:xfrm>
            <a:off x="3153764" y="3429000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44BE0E1A-3260-4958-8115-F607D40A6D95}"/>
              </a:ext>
            </a:extLst>
          </p:cNvPr>
          <p:cNvSpPr/>
          <p:nvPr/>
        </p:nvSpPr>
        <p:spPr>
          <a:xfrm>
            <a:off x="3641140" y="3429000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D56266C-88E1-456B-9FC1-611D45FC5949}"/>
              </a:ext>
            </a:extLst>
          </p:cNvPr>
          <p:cNvSpPr/>
          <p:nvPr/>
        </p:nvSpPr>
        <p:spPr>
          <a:xfrm>
            <a:off x="4048048" y="3429000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2C55AF-F534-4F3E-8482-E06C9C0A3581}"/>
              </a:ext>
            </a:extLst>
          </p:cNvPr>
          <p:cNvSpPr/>
          <p:nvPr/>
        </p:nvSpPr>
        <p:spPr>
          <a:xfrm>
            <a:off x="2706621" y="3921860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DA3BDC3-FCDF-4F3B-9635-1D656D25451C}"/>
              </a:ext>
            </a:extLst>
          </p:cNvPr>
          <p:cNvSpPr/>
          <p:nvPr/>
        </p:nvSpPr>
        <p:spPr>
          <a:xfrm>
            <a:off x="3600905" y="3921860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5F4037B-612A-45A3-9E7B-5D5802988E75}"/>
              </a:ext>
            </a:extLst>
          </p:cNvPr>
          <p:cNvSpPr/>
          <p:nvPr/>
        </p:nvSpPr>
        <p:spPr>
          <a:xfrm>
            <a:off x="2746855" y="3958439"/>
            <a:ext cx="406908" cy="299918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CCD0497-CB4A-40EA-B1EC-26BD296C7A5B}"/>
              </a:ext>
            </a:extLst>
          </p:cNvPr>
          <p:cNvSpPr/>
          <p:nvPr/>
        </p:nvSpPr>
        <p:spPr>
          <a:xfrm>
            <a:off x="3153763" y="3958439"/>
            <a:ext cx="406908" cy="299918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6C2B336-3BC1-4696-9E80-35E7696A5A55}"/>
              </a:ext>
            </a:extLst>
          </p:cNvPr>
          <p:cNvSpPr/>
          <p:nvPr/>
        </p:nvSpPr>
        <p:spPr>
          <a:xfrm>
            <a:off x="3641139" y="3958439"/>
            <a:ext cx="406908" cy="299918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DBF236-2392-466F-8F7F-8C3B741BF768}"/>
              </a:ext>
            </a:extLst>
          </p:cNvPr>
          <p:cNvSpPr/>
          <p:nvPr/>
        </p:nvSpPr>
        <p:spPr>
          <a:xfrm>
            <a:off x="4048047" y="3958439"/>
            <a:ext cx="406908" cy="299918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97D68CB-B369-4C82-B87B-A2CD53B71767}"/>
              </a:ext>
            </a:extLst>
          </p:cNvPr>
          <p:cNvSpPr/>
          <p:nvPr/>
        </p:nvSpPr>
        <p:spPr>
          <a:xfrm>
            <a:off x="2706622" y="4367172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D64593E-0028-428C-ADA6-726831F1C562}"/>
              </a:ext>
            </a:extLst>
          </p:cNvPr>
          <p:cNvSpPr/>
          <p:nvPr/>
        </p:nvSpPr>
        <p:spPr>
          <a:xfrm>
            <a:off x="3600906" y="4367172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545AFD1-A388-4CB1-9959-5D745055C1BD}"/>
              </a:ext>
            </a:extLst>
          </p:cNvPr>
          <p:cNvSpPr/>
          <p:nvPr/>
        </p:nvSpPr>
        <p:spPr>
          <a:xfrm>
            <a:off x="2746856" y="4403751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08CC19B1-CDCD-4BAF-9290-97F4C965F388}"/>
              </a:ext>
            </a:extLst>
          </p:cNvPr>
          <p:cNvSpPr/>
          <p:nvPr/>
        </p:nvSpPr>
        <p:spPr>
          <a:xfrm>
            <a:off x="3153764" y="4403751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6BDF42A-1F57-44AA-B2AA-FD2C60A955BB}"/>
              </a:ext>
            </a:extLst>
          </p:cNvPr>
          <p:cNvSpPr/>
          <p:nvPr/>
        </p:nvSpPr>
        <p:spPr>
          <a:xfrm>
            <a:off x="3641140" y="4403751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708E3E4B-DF66-4384-8C9A-0B09936A258C}"/>
              </a:ext>
            </a:extLst>
          </p:cNvPr>
          <p:cNvSpPr/>
          <p:nvPr/>
        </p:nvSpPr>
        <p:spPr>
          <a:xfrm>
            <a:off x="4048048" y="4403751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832DA-BE55-408C-8857-AE0AE783EF83}"/>
              </a:ext>
            </a:extLst>
          </p:cNvPr>
          <p:cNvSpPr txBox="1"/>
          <p:nvPr/>
        </p:nvSpPr>
        <p:spPr>
          <a:xfrm>
            <a:off x="2201875" y="227096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E20C9BE-958C-475C-BD26-3EB44A5D2C1A}"/>
              </a:ext>
            </a:extLst>
          </p:cNvPr>
          <p:cNvSpPr txBox="1"/>
          <p:nvPr/>
        </p:nvSpPr>
        <p:spPr>
          <a:xfrm>
            <a:off x="5676379" y="2248104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3BA7C570-EE08-44EC-8F66-75CC63AF664D}"/>
              </a:ext>
            </a:extLst>
          </p:cNvPr>
          <p:cNvSpPr/>
          <p:nvPr/>
        </p:nvSpPr>
        <p:spPr>
          <a:xfrm>
            <a:off x="6023851" y="2763313"/>
            <a:ext cx="2110435" cy="21104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D25B18F-84AC-4549-BFDC-4B36C496F230}"/>
              </a:ext>
            </a:extLst>
          </p:cNvPr>
          <p:cNvSpPr/>
          <p:nvPr/>
        </p:nvSpPr>
        <p:spPr>
          <a:xfrm>
            <a:off x="6060425" y="2803548"/>
            <a:ext cx="2033628" cy="202996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5E44E498-AEA8-40DE-AE10-2885293E8E7B}"/>
              </a:ext>
            </a:extLst>
          </p:cNvPr>
          <p:cNvSpPr/>
          <p:nvPr/>
        </p:nvSpPr>
        <p:spPr>
          <a:xfrm>
            <a:off x="6096999" y="2842863"/>
            <a:ext cx="1956820" cy="48760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B79E579-60C1-441B-BEBE-8839E4818E04}"/>
              </a:ext>
            </a:extLst>
          </p:cNvPr>
          <p:cNvSpPr/>
          <p:nvPr/>
        </p:nvSpPr>
        <p:spPr>
          <a:xfrm>
            <a:off x="6096999" y="3330468"/>
            <a:ext cx="1956820" cy="48760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87A8C6F-A7F9-48A0-82D3-D8C59328B87A}"/>
              </a:ext>
            </a:extLst>
          </p:cNvPr>
          <p:cNvSpPr/>
          <p:nvPr/>
        </p:nvSpPr>
        <p:spPr>
          <a:xfrm>
            <a:off x="6096999" y="3818073"/>
            <a:ext cx="1956820" cy="48760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63B63DD-6E3F-4DE9-BEEC-9E5E8B8B043D}"/>
              </a:ext>
            </a:extLst>
          </p:cNvPr>
          <p:cNvSpPr/>
          <p:nvPr/>
        </p:nvSpPr>
        <p:spPr>
          <a:xfrm>
            <a:off x="6096999" y="4305677"/>
            <a:ext cx="1956820" cy="48760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ED309F43-9388-4396-8E44-3CBC90611034}"/>
              </a:ext>
            </a:extLst>
          </p:cNvPr>
          <p:cNvSpPr/>
          <p:nvPr/>
        </p:nvSpPr>
        <p:spPr>
          <a:xfrm>
            <a:off x="6133573" y="2881958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342C1A6-34DF-4892-9595-C267A2096547}"/>
              </a:ext>
            </a:extLst>
          </p:cNvPr>
          <p:cNvSpPr/>
          <p:nvPr/>
        </p:nvSpPr>
        <p:spPr>
          <a:xfrm>
            <a:off x="6602662" y="2881957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09ECEF07-FC43-4A9E-8809-9F8B28BF754B}"/>
              </a:ext>
            </a:extLst>
          </p:cNvPr>
          <p:cNvSpPr/>
          <p:nvPr/>
        </p:nvSpPr>
        <p:spPr>
          <a:xfrm>
            <a:off x="7071751" y="2881956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B66C66B-17AA-40B8-8E96-6ABC1F8D8F9E}"/>
              </a:ext>
            </a:extLst>
          </p:cNvPr>
          <p:cNvSpPr/>
          <p:nvPr/>
        </p:nvSpPr>
        <p:spPr>
          <a:xfrm>
            <a:off x="7540839" y="2881955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DB760404-DC08-4227-B301-D1894877642A}"/>
              </a:ext>
            </a:extLst>
          </p:cNvPr>
          <p:cNvSpPr/>
          <p:nvPr/>
        </p:nvSpPr>
        <p:spPr>
          <a:xfrm>
            <a:off x="6133573" y="3370132"/>
            <a:ext cx="469089" cy="408278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7F617435-1DC3-4071-867B-B0FAF959450A}"/>
              </a:ext>
            </a:extLst>
          </p:cNvPr>
          <p:cNvSpPr/>
          <p:nvPr/>
        </p:nvSpPr>
        <p:spPr>
          <a:xfrm>
            <a:off x="6602662" y="3370131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2BF02CB-3714-4647-A840-823425A5DC28}"/>
              </a:ext>
            </a:extLst>
          </p:cNvPr>
          <p:cNvSpPr/>
          <p:nvPr/>
        </p:nvSpPr>
        <p:spPr>
          <a:xfrm>
            <a:off x="7071751" y="3370130"/>
            <a:ext cx="469089" cy="408278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6FDBCDE7-FC3C-46EB-B6A5-71C4DC536ED7}"/>
              </a:ext>
            </a:extLst>
          </p:cNvPr>
          <p:cNvSpPr/>
          <p:nvPr/>
        </p:nvSpPr>
        <p:spPr>
          <a:xfrm>
            <a:off x="7540839" y="3370129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21F0F64-5F68-4B22-B7F2-95BA6D004F97}"/>
              </a:ext>
            </a:extLst>
          </p:cNvPr>
          <p:cNvSpPr/>
          <p:nvPr/>
        </p:nvSpPr>
        <p:spPr>
          <a:xfrm>
            <a:off x="6133573" y="3858306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AE4260B1-7FCB-49C7-9554-EBB0049525A3}"/>
              </a:ext>
            </a:extLst>
          </p:cNvPr>
          <p:cNvSpPr/>
          <p:nvPr/>
        </p:nvSpPr>
        <p:spPr>
          <a:xfrm>
            <a:off x="6602662" y="3858305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6DB2C279-71EF-4057-986D-D5465C95A956}"/>
              </a:ext>
            </a:extLst>
          </p:cNvPr>
          <p:cNvSpPr/>
          <p:nvPr/>
        </p:nvSpPr>
        <p:spPr>
          <a:xfrm>
            <a:off x="7071751" y="3858304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39B878E5-6D23-4465-B310-4435208954EF}"/>
              </a:ext>
            </a:extLst>
          </p:cNvPr>
          <p:cNvSpPr/>
          <p:nvPr/>
        </p:nvSpPr>
        <p:spPr>
          <a:xfrm>
            <a:off x="7540839" y="3858303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3D69DF78-0F9D-4EB2-A07C-19243A0408C4}"/>
              </a:ext>
            </a:extLst>
          </p:cNvPr>
          <p:cNvSpPr/>
          <p:nvPr/>
        </p:nvSpPr>
        <p:spPr>
          <a:xfrm>
            <a:off x="6133573" y="4346480"/>
            <a:ext cx="469089" cy="408278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FEFA3C9-D9CF-4024-846E-FEA9551E7C8F}"/>
              </a:ext>
            </a:extLst>
          </p:cNvPr>
          <p:cNvSpPr/>
          <p:nvPr/>
        </p:nvSpPr>
        <p:spPr>
          <a:xfrm>
            <a:off x="6602662" y="4346479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38A7A9F-FF26-49E2-9A6D-1E67C0874B20}"/>
              </a:ext>
            </a:extLst>
          </p:cNvPr>
          <p:cNvSpPr/>
          <p:nvPr/>
        </p:nvSpPr>
        <p:spPr>
          <a:xfrm>
            <a:off x="7071751" y="4346478"/>
            <a:ext cx="469089" cy="408278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E8D47CC6-222A-4B2F-AE08-5FFA04F88690}"/>
              </a:ext>
            </a:extLst>
          </p:cNvPr>
          <p:cNvSpPr/>
          <p:nvPr/>
        </p:nvSpPr>
        <p:spPr>
          <a:xfrm>
            <a:off x="7540839" y="4346477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ED799E7-1B6D-47A6-8CEE-10D14BD6DCC9}"/>
              </a:ext>
            </a:extLst>
          </p:cNvPr>
          <p:cNvSpPr/>
          <p:nvPr/>
        </p:nvSpPr>
        <p:spPr>
          <a:xfrm flipH="1">
            <a:off x="5069210" y="3596901"/>
            <a:ext cx="396850" cy="363012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AD33361-37AE-4D83-AA6E-9E2C277012E4}"/>
              </a:ext>
            </a:extLst>
          </p:cNvPr>
          <p:cNvSpPr/>
          <p:nvPr/>
        </p:nvSpPr>
        <p:spPr>
          <a:xfrm>
            <a:off x="6133573" y="3367864"/>
            <a:ext cx="1886619" cy="4016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5A5605-75CA-4A46-9F82-055201CDB166}"/>
              </a:ext>
            </a:extLst>
          </p:cNvPr>
          <p:cNvSpPr/>
          <p:nvPr/>
        </p:nvSpPr>
        <p:spPr>
          <a:xfrm>
            <a:off x="6142363" y="4347526"/>
            <a:ext cx="1886619" cy="4016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18775AA-1F2D-4ACA-BA59-271F10EE9C67}"/>
              </a:ext>
            </a:extLst>
          </p:cNvPr>
          <p:cNvSpPr/>
          <p:nvPr/>
        </p:nvSpPr>
        <p:spPr>
          <a:xfrm rot="5400000">
            <a:off x="5419669" y="3582487"/>
            <a:ext cx="1886619" cy="469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DA8F242-CB86-41FF-BB85-22413450A97E}"/>
              </a:ext>
            </a:extLst>
          </p:cNvPr>
          <p:cNvSpPr/>
          <p:nvPr/>
        </p:nvSpPr>
        <p:spPr>
          <a:xfrm rot="5400000">
            <a:off x="6364811" y="3582487"/>
            <a:ext cx="1886619" cy="469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29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277132-1D64-43F7-BACB-B96DF871B33C}"/>
              </a:ext>
            </a:extLst>
          </p:cNvPr>
          <p:cNvSpPr txBox="1"/>
          <p:nvPr/>
        </p:nvSpPr>
        <p:spPr>
          <a:xfrm>
            <a:off x="543572" y="1072188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1:5:2, 1:5:2]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DD82C5-3DBA-44B6-B584-0EF415463508}"/>
              </a:ext>
            </a:extLst>
          </p:cNvPr>
          <p:cNvSpPr/>
          <p:nvPr/>
        </p:nvSpPr>
        <p:spPr>
          <a:xfrm>
            <a:off x="2545689" y="2793488"/>
            <a:ext cx="2110435" cy="21104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B8982A4-EB2E-46DC-B3A2-2DC0E9EA9910}"/>
              </a:ext>
            </a:extLst>
          </p:cNvPr>
          <p:cNvSpPr/>
          <p:nvPr/>
        </p:nvSpPr>
        <p:spPr>
          <a:xfrm>
            <a:off x="2585923" y="2830065"/>
            <a:ext cx="2029967" cy="202996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4DD82FF-1B84-4708-AD0C-9E89B1386CA1}"/>
              </a:ext>
            </a:extLst>
          </p:cNvPr>
          <p:cNvSpPr/>
          <p:nvPr/>
        </p:nvSpPr>
        <p:spPr>
          <a:xfrm>
            <a:off x="2626158" y="2873955"/>
            <a:ext cx="1949500" cy="9710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A8312A3-8D5B-4690-A3B1-28640622FED1}"/>
              </a:ext>
            </a:extLst>
          </p:cNvPr>
          <p:cNvSpPr/>
          <p:nvPr/>
        </p:nvSpPr>
        <p:spPr>
          <a:xfrm>
            <a:off x="2626158" y="3845048"/>
            <a:ext cx="1949500" cy="9710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328B6CF-50C8-4377-8E85-AE516C15382A}"/>
              </a:ext>
            </a:extLst>
          </p:cNvPr>
          <p:cNvSpPr/>
          <p:nvPr/>
        </p:nvSpPr>
        <p:spPr>
          <a:xfrm>
            <a:off x="2666390" y="2910532"/>
            <a:ext cx="1869033" cy="4453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236DC5C-AF36-4452-B415-2028D6232291}"/>
              </a:ext>
            </a:extLst>
          </p:cNvPr>
          <p:cNvSpPr/>
          <p:nvPr/>
        </p:nvSpPr>
        <p:spPr>
          <a:xfrm>
            <a:off x="2666390" y="3355844"/>
            <a:ext cx="1869033" cy="4453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1C6FC8B-7406-4D9C-8565-7931501B1485}"/>
              </a:ext>
            </a:extLst>
          </p:cNvPr>
          <p:cNvSpPr/>
          <p:nvPr/>
        </p:nvSpPr>
        <p:spPr>
          <a:xfrm>
            <a:off x="2666389" y="3888938"/>
            <a:ext cx="1869033" cy="4453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25EEE42-D1EA-4DCC-8262-C18CFC9E07CA}"/>
              </a:ext>
            </a:extLst>
          </p:cNvPr>
          <p:cNvSpPr/>
          <p:nvPr/>
        </p:nvSpPr>
        <p:spPr>
          <a:xfrm>
            <a:off x="2666389" y="4334250"/>
            <a:ext cx="1869033" cy="4453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7606BAC-3ECB-442C-8863-97CD37AA7A69}"/>
              </a:ext>
            </a:extLst>
          </p:cNvPr>
          <p:cNvSpPr/>
          <p:nvPr/>
        </p:nvSpPr>
        <p:spPr>
          <a:xfrm>
            <a:off x="2706621" y="2947109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9E9D2CC-114A-49DA-A7BE-9E4665AF9E51}"/>
              </a:ext>
            </a:extLst>
          </p:cNvPr>
          <p:cNvSpPr/>
          <p:nvPr/>
        </p:nvSpPr>
        <p:spPr>
          <a:xfrm>
            <a:off x="3600905" y="2947109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E9E97CA-DF01-4747-9182-7090B2F5EBCF}"/>
              </a:ext>
            </a:extLst>
          </p:cNvPr>
          <p:cNvSpPr/>
          <p:nvPr/>
        </p:nvSpPr>
        <p:spPr>
          <a:xfrm>
            <a:off x="2746855" y="2983688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3251158-C0EC-4D57-8D5A-998844D3BD28}"/>
              </a:ext>
            </a:extLst>
          </p:cNvPr>
          <p:cNvSpPr/>
          <p:nvPr/>
        </p:nvSpPr>
        <p:spPr>
          <a:xfrm>
            <a:off x="3153763" y="2983688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D161DED-F2A1-41B8-B8E2-E7B30677DB5A}"/>
              </a:ext>
            </a:extLst>
          </p:cNvPr>
          <p:cNvSpPr/>
          <p:nvPr/>
        </p:nvSpPr>
        <p:spPr>
          <a:xfrm>
            <a:off x="3641139" y="2983688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1C33769-EB06-4BB6-BA81-E92FED1018EE}"/>
              </a:ext>
            </a:extLst>
          </p:cNvPr>
          <p:cNvSpPr/>
          <p:nvPr/>
        </p:nvSpPr>
        <p:spPr>
          <a:xfrm>
            <a:off x="4048047" y="2983688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0F00D5C6-AB8C-447E-83E1-DDC2EC1E78B6}"/>
              </a:ext>
            </a:extLst>
          </p:cNvPr>
          <p:cNvSpPr/>
          <p:nvPr/>
        </p:nvSpPr>
        <p:spPr>
          <a:xfrm>
            <a:off x="2706622" y="3392421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C276A23-2868-4D11-A808-0E0B1F5F8C87}"/>
              </a:ext>
            </a:extLst>
          </p:cNvPr>
          <p:cNvSpPr/>
          <p:nvPr/>
        </p:nvSpPr>
        <p:spPr>
          <a:xfrm>
            <a:off x="3600906" y="3392421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D8A34F7-8AA9-413E-AC0D-B735EAC99898}"/>
              </a:ext>
            </a:extLst>
          </p:cNvPr>
          <p:cNvSpPr/>
          <p:nvPr/>
        </p:nvSpPr>
        <p:spPr>
          <a:xfrm>
            <a:off x="2746856" y="3429000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7C0078B-A948-4AAE-A686-C6F2CA489E3E}"/>
              </a:ext>
            </a:extLst>
          </p:cNvPr>
          <p:cNvSpPr/>
          <p:nvPr/>
        </p:nvSpPr>
        <p:spPr>
          <a:xfrm>
            <a:off x="3153764" y="3429000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44BE0E1A-3260-4958-8115-F607D40A6D95}"/>
              </a:ext>
            </a:extLst>
          </p:cNvPr>
          <p:cNvSpPr/>
          <p:nvPr/>
        </p:nvSpPr>
        <p:spPr>
          <a:xfrm>
            <a:off x="3641140" y="3429000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D56266C-88E1-456B-9FC1-611D45FC5949}"/>
              </a:ext>
            </a:extLst>
          </p:cNvPr>
          <p:cNvSpPr/>
          <p:nvPr/>
        </p:nvSpPr>
        <p:spPr>
          <a:xfrm>
            <a:off x="4048048" y="3429000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2C55AF-F534-4F3E-8482-E06C9C0A3581}"/>
              </a:ext>
            </a:extLst>
          </p:cNvPr>
          <p:cNvSpPr/>
          <p:nvPr/>
        </p:nvSpPr>
        <p:spPr>
          <a:xfrm>
            <a:off x="2706621" y="3921860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DA3BDC3-FCDF-4F3B-9635-1D656D25451C}"/>
              </a:ext>
            </a:extLst>
          </p:cNvPr>
          <p:cNvSpPr/>
          <p:nvPr/>
        </p:nvSpPr>
        <p:spPr>
          <a:xfrm>
            <a:off x="3600905" y="3921860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5F4037B-612A-45A3-9E7B-5D5802988E75}"/>
              </a:ext>
            </a:extLst>
          </p:cNvPr>
          <p:cNvSpPr/>
          <p:nvPr/>
        </p:nvSpPr>
        <p:spPr>
          <a:xfrm>
            <a:off x="2746855" y="3958439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CCD0497-CB4A-40EA-B1EC-26BD296C7A5B}"/>
              </a:ext>
            </a:extLst>
          </p:cNvPr>
          <p:cNvSpPr/>
          <p:nvPr/>
        </p:nvSpPr>
        <p:spPr>
          <a:xfrm>
            <a:off x="3153763" y="3958439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6C2B336-3BC1-4696-9E80-35E7696A5A55}"/>
              </a:ext>
            </a:extLst>
          </p:cNvPr>
          <p:cNvSpPr/>
          <p:nvPr/>
        </p:nvSpPr>
        <p:spPr>
          <a:xfrm>
            <a:off x="3641139" y="3958439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DBF236-2392-466F-8F7F-8C3B741BF768}"/>
              </a:ext>
            </a:extLst>
          </p:cNvPr>
          <p:cNvSpPr/>
          <p:nvPr/>
        </p:nvSpPr>
        <p:spPr>
          <a:xfrm>
            <a:off x="4048047" y="3958439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97D68CB-B369-4C82-B87B-A2CD53B71767}"/>
              </a:ext>
            </a:extLst>
          </p:cNvPr>
          <p:cNvSpPr/>
          <p:nvPr/>
        </p:nvSpPr>
        <p:spPr>
          <a:xfrm>
            <a:off x="2706622" y="4367172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D64593E-0028-428C-ADA6-726831F1C562}"/>
              </a:ext>
            </a:extLst>
          </p:cNvPr>
          <p:cNvSpPr/>
          <p:nvPr/>
        </p:nvSpPr>
        <p:spPr>
          <a:xfrm>
            <a:off x="3600906" y="4367172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545AFD1-A388-4CB1-9959-5D745055C1BD}"/>
              </a:ext>
            </a:extLst>
          </p:cNvPr>
          <p:cNvSpPr/>
          <p:nvPr/>
        </p:nvSpPr>
        <p:spPr>
          <a:xfrm>
            <a:off x="2746856" y="4403751"/>
            <a:ext cx="406908" cy="299918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08CC19B1-CDCD-4BAF-9290-97F4C965F388}"/>
              </a:ext>
            </a:extLst>
          </p:cNvPr>
          <p:cNvSpPr/>
          <p:nvPr/>
        </p:nvSpPr>
        <p:spPr>
          <a:xfrm>
            <a:off x="3153764" y="4403751"/>
            <a:ext cx="406908" cy="299918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6BDF42A-1F57-44AA-B2AA-FD2C60A955BB}"/>
              </a:ext>
            </a:extLst>
          </p:cNvPr>
          <p:cNvSpPr/>
          <p:nvPr/>
        </p:nvSpPr>
        <p:spPr>
          <a:xfrm>
            <a:off x="3641140" y="4403751"/>
            <a:ext cx="406908" cy="299918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708E3E4B-DF66-4384-8C9A-0B09936A258C}"/>
              </a:ext>
            </a:extLst>
          </p:cNvPr>
          <p:cNvSpPr/>
          <p:nvPr/>
        </p:nvSpPr>
        <p:spPr>
          <a:xfrm>
            <a:off x="4048048" y="4403751"/>
            <a:ext cx="406908" cy="299918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832DA-BE55-408C-8857-AE0AE783EF83}"/>
              </a:ext>
            </a:extLst>
          </p:cNvPr>
          <p:cNvSpPr txBox="1"/>
          <p:nvPr/>
        </p:nvSpPr>
        <p:spPr>
          <a:xfrm>
            <a:off x="2201875" y="227096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E20C9BE-958C-475C-BD26-3EB44A5D2C1A}"/>
              </a:ext>
            </a:extLst>
          </p:cNvPr>
          <p:cNvSpPr txBox="1"/>
          <p:nvPr/>
        </p:nvSpPr>
        <p:spPr>
          <a:xfrm>
            <a:off x="5676379" y="2248104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3BA7C570-EE08-44EC-8F66-75CC63AF664D}"/>
              </a:ext>
            </a:extLst>
          </p:cNvPr>
          <p:cNvSpPr/>
          <p:nvPr/>
        </p:nvSpPr>
        <p:spPr>
          <a:xfrm>
            <a:off x="6023851" y="2763313"/>
            <a:ext cx="2110435" cy="21104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D25B18F-84AC-4549-BFDC-4B36C496F230}"/>
              </a:ext>
            </a:extLst>
          </p:cNvPr>
          <p:cNvSpPr/>
          <p:nvPr/>
        </p:nvSpPr>
        <p:spPr>
          <a:xfrm>
            <a:off x="6060425" y="2803548"/>
            <a:ext cx="2033628" cy="202996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5E44E498-AEA8-40DE-AE10-2885293E8E7B}"/>
              </a:ext>
            </a:extLst>
          </p:cNvPr>
          <p:cNvSpPr/>
          <p:nvPr/>
        </p:nvSpPr>
        <p:spPr>
          <a:xfrm>
            <a:off x="6096999" y="2842863"/>
            <a:ext cx="1956820" cy="48760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B79E579-60C1-441B-BEBE-8839E4818E04}"/>
              </a:ext>
            </a:extLst>
          </p:cNvPr>
          <p:cNvSpPr/>
          <p:nvPr/>
        </p:nvSpPr>
        <p:spPr>
          <a:xfrm>
            <a:off x="6096999" y="3330468"/>
            <a:ext cx="1956820" cy="48760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87A8C6F-A7F9-48A0-82D3-D8C59328B87A}"/>
              </a:ext>
            </a:extLst>
          </p:cNvPr>
          <p:cNvSpPr/>
          <p:nvPr/>
        </p:nvSpPr>
        <p:spPr>
          <a:xfrm>
            <a:off x="6096999" y="3818073"/>
            <a:ext cx="1956820" cy="48760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63B63DD-6E3F-4DE9-BEEC-9E5E8B8B043D}"/>
              </a:ext>
            </a:extLst>
          </p:cNvPr>
          <p:cNvSpPr/>
          <p:nvPr/>
        </p:nvSpPr>
        <p:spPr>
          <a:xfrm>
            <a:off x="6096999" y="4305677"/>
            <a:ext cx="1956820" cy="48760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ED309F43-9388-4396-8E44-3CBC90611034}"/>
              </a:ext>
            </a:extLst>
          </p:cNvPr>
          <p:cNvSpPr/>
          <p:nvPr/>
        </p:nvSpPr>
        <p:spPr>
          <a:xfrm>
            <a:off x="6133573" y="2881958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342C1A6-34DF-4892-9595-C267A2096547}"/>
              </a:ext>
            </a:extLst>
          </p:cNvPr>
          <p:cNvSpPr/>
          <p:nvPr/>
        </p:nvSpPr>
        <p:spPr>
          <a:xfrm>
            <a:off x="6602662" y="2881957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09ECEF07-FC43-4A9E-8809-9F8B28BF754B}"/>
              </a:ext>
            </a:extLst>
          </p:cNvPr>
          <p:cNvSpPr/>
          <p:nvPr/>
        </p:nvSpPr>
        <p:spPr>
          <a:xfrm>
            <a:off x="7071751" y="2881956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B66C66B-17AA-40B8-8E96-6ABC1F8D8F9E}"/>
              </a:ext>
            </a:extLst>
          </p:cNvPr>
          <p:cNvSpPr/>
          <p:nvPr/>
        </p:nvSpPr>
        <p:spPr>
          <a:xfrm>
            <a:off x="7540839" y="2881955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DB760404-DC08-4227-B301-D1894877642A}"/>
              </a:ext>
            </a:extLst>
          </p:cNvPr>
          <p:cNvSpPr/>
          <p:nvPr/>
        </p:nvSpPr>
        <p:spPr>
          <a:xfrm>
            <a:off x="6133573" y="3370132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7F617435-1DC3-4071-867B-B0FAF959450A}"/>
              </a:ext>
            </a:extLst>
          </p:cNvPr>
          <p:cNvSpPr/>
          <p:nvPr/>
        </p:nvSpPr>
        <p:spPr>
          <a:xfrm>
            <a:off x="6602662" y="3370131"/>
            <a:ext cx="469089" cy="408278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2BF02CB-3714-4647-A840-823425A5DC28}"/>
              </a:ext>
            </a:extLst>
          </p:cNvPr>
          <p:cNvSpPr/>
          <p:nvPr/>
        </p:nvSpPr>
        <p:spPr>
          <a:xfrm>
            <a:off x="7071751" y="3370130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6FDBCDE7-FC3C-46EB-B6A5-71C4DC536ED7}"/>
              </a:ext>
            </a:extLst>
          </p:cNvPr>
          <p:cNvSpPr/>
          <p:nvPr/>
        </p:nvSpPr>
        <p:spPr>
          <a:xfrm>
            <a:off x="7540839" y="3370129"/>
            <a:ext cx="469089" cy="408278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21F0F64-5F68-4B22-B7F2-95BA6D004F97}"/>
              </a:ext>
            </a:extLst>
          </p:cNvPr>
          <p:cNvSpPr/>
          <p:nvPr/>
        </p:nvSpPr>
        <p:spPr>
          <a:xfrm>
            <a:off x="6133573" y="3858306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AE4260B1-7FCB-49C7-9554-EBB0049525A3}"/>
              </a:ext>
            </a:extLst>
          </p:cNvPr>
          <p:cNvSpPr/>
          <p:nvPr/>
        </p:nvSpPr>
        <p:spPr>
          <a:xfrm>
            <a:off x="6602662" y="3858305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6DB2C279-71EF-4057-986D-D5465C95A956}"/>
              </a:ext>
            </a:extLst>
          </p:cNvPr>
          <p:cNvSpPr/>
          <p:nvPr/>
        </p:nvSpPr>
        <p:spPr>
          <a:xfrm>
            <a:off x="7071751" y="3858304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39B878E5-6D23-4465-B310-4435208954EF}"/>
              </a:ext>
            </a:extLst>
          </p:cNvPr>
          <p:cNvSpPr/>
          <p:nvPr/>
        </p:nvSpPr>
        <p:spPr>
          <a:xfrm>
            <a:off x="7540839" y="3858303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3D69DF78-0F9D-4EB2-A07C-19243A0408C4}"/>
              </a:ext>
            </a:extLst>
          </p:cNvPr>
          <p:cNvSpPr/>
          <p:nvPr/>
        </p:nvSpPr>
        <p:spPr>
          <a:xfrm>
            <a:off x="6133573" y="4346480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FEFA3C9-D9CF-4024-846E-FEA9551E7C8F}"/>
              </a:ext>
            </a:extLst>
          </p:cNvPr>
          <p:cNvSpPr/>
          <p:nvPr/>
        </p:nvSpPr>
        <p:spPr>
          <a:xfrm>
            <a:off x="6602662" y="4346479"/>
            <a:ext cx="469089" cy="408278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38A7A9F-FF26-49E2-9A6D-1E67C0874B20}"/>
              </a:ext>
            </a:extLst>
          </p:cNvPr>
          <p:cNvSpPr/>
          <p:nvPr/>
        </p:nvSpPr>
        <p:spPr>
          <a:xfrm>
            <a:off x="7071751" y="4346478"/>
            <a:ext cx="469089" cy="4082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E8D47CC6-222A-4B2F-AE08-5FFA04F88690}"/>
              </a:ext>
            </a:extLst>
          </p:cNvPr>
          <p:cNvSpPr/>
          <p:nvPr/>
        </p:nvSpPr>
        <p:spPr>
          <a:xfrm>
            <a:off x="7540839" y="4346477"/>
            <a:ext cx="469089" cy="408278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ED799E7-1B6D-47A6-8CEE-10D14BD6DCC9}"/>
              </a:ext>
            </a:extLst>
          </p:cNvPr>
          <p:cNvSpPr/>
          <p:nvPr/>
        </p:nvSpPr>
        <p:spPr>
          <a:xfrm flipH="1">
            <a:off x="5069210" y="3596901"/>
            <a:ext cx="396850" cy="363012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AD33361-37AE-4D83-AA6E-9E2C277012E4}"/>
              </a:ext>
            </a:extLst>
          </p:cNvPr>
          <p:cNvSpPr/>
          <p:nvPr/>
        </p:nvSpPr>
        <p:spPr>
          <a:xfrm>
            <a:off x="6123309" y="3353787"/>
            <a:ext cx="1886619" cy="4016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5A5605-75CA-4A46-9F82-055201CDB166}"/>
              </a:ext>
            </a:extLst>
          </p:cNvPr>
          <p:cNvSpPr/>
          <p:nvPr/>
        </p:nvSpPr>
        <p:spPr>
          <a:xfrm>
            <a:off x="6132099" y="4333449"/>
            <a:ext cx="1886619" cy="4016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18775AA-1F2D-4ACA-BA59-271F10EE9C67}"/>
              </a:ext>
            </a:extLst>
          </p:cNvPr>
          <p:cNvSpPr/>
          <p:nvPr/>
        </p:nvSpPr>
        <p:spPr>
          <a:xfrm rot="5400000">
            <a:off x="5891501" y="3582487"/>
            <a:ext cx="1886619" cy="469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DA8F242-CB86-41FF-BB85-22413450A97E}"/>
              </a:ext>
            </a:extLst>
          </p:cNvPr>
          <p:cNvSpPr/>
          <p:nvPr/>
        </p:nvSpPr>
        <p:spPr>
          <a:xfrm rot="5400000">
            <a:off x="6836643" y="3582487"/>
            <a:ext cx="1886619" cy="469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7234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2384478-58EC-47BB-BED7-3AAF4E32970E}"/>
              </a:ext>
            </a:extLst>
          </p:cNvPr>
          <p:cNvSpPr/>
          <p:nvPr/>
        </p:nvSpPr>
        <p:spPr>
          <a:xfrm>
            <a:off x="6151912" y="101184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D99A-110F-4215-97C1-CCBD92126377}"/>
              </a:ext>
            </a:extLst>
          </p:cNvPr>
          <p:cNvSpPr/>
          <p:nvPr/>
        </p:nvSpPr>
        <p:spPr>
          <a:xfrm>
            <a:off x="6580783" y="101184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0F94AE-A2AE-42DC-9C9D-1FE6B058EB94}"/>
              </a:ext>
            </a:extLst>
          </p:cNvPr>
          <p:cNvSpPr/>
          <p:nvPr/>
        </p:nvSpPr>
        <p:spPr>
          <a:xfrm>
            <a:off x="7009653" y="101184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2C6876-98C1-47B3-BF74-43EB140135FA}"/>
              </a:ext>
            </a:extLst>
          </p:cNvPr>
          <p:cNvSpPr/>
          <p:nvPr/>
        </p:nvSpPr>
        <p:spPr>
          <a:xfrm>
            <a:off x="7438525" y="101184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D7B99-5224-454F-925B-8A53A413543E}"/>
              </a:ext>
            </a:extLst>
          </p:cNvPr>
          <p:cNvSpPr/>
          <p:nvPr/>
        </p:nvSpPr>
        <p:spPr>
          <a:xfrm>
            <a:off x="6151912" y="143403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FDB77-D298-4CCE-AD4C-8334278D7655}"/>
              </a:ext>
            </a:extLst>
          </p:cNvPr>
          <p:cNvSpPr/>
          <p:nvPr/>
        </p:nvSpPr>
        <p:spPr>
          <a:xfrm>
            <a:off x="6580783" y="143403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908D60-4F48-4E69-9EF5-3D948C5BC3D1}"/>
              </a:ext>
            </a:extLst>
          </p:cNvPr>
          <p:cNvSpPr/>
          <p:nvPr/>
        </p:nvSpPr>
        <p:spPr>
          <a:xfrm>
            <a:off x="7009653" y="143403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C58C0-CC67-4F23-8E53-1F5CB4658E45}"/>
              </a:ext>
            </a:extLst>
          </p:cNvPr>
          <p:cNvSpPr/>
          <p:nvPr/>
        </p:nvSpPr>
        <p:spPr>
          <a:xfrm>
            <a:off x="7438525" y="143403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AD804-F3FE-4C19-B9D3-7C1A2168AED1}"/>
              </a:ext>
            </a:extLst>
          </p:cNvPr>
          <p:cNvSpPr/>
          <p:nvPr/>
        </p:nvSpPr>
        <p:spPr>
          <a:xfrm>
            <a:off x="6151912" y="185621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38307-A175-472F-89E9-478083F30BCD}"/>
              </a:ext>
            </a:extLst>
          </p:cNvPr>
          <p:cNvSpPr/>
          <p:nvPr/>
        </p:nvSpPr>
        <p:spPr>
          <a:xfrm>
            <a:off x="6580783" y="185621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01F0FB-FE2D-401D-A559-C0EB6B974943}"/>
              </a:ext>
            </a:extLst>
          </p:cNvPr>
          <p:cNvSpPr/>
          <p:nvPr/>
        </p:nvSpPr>
        <p:spPr>
          <a:xfrm>
            <a:off x="7009653" y="185621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498DCE-45BA-4F3C-8E22-A5F459245E1A}"/>
              </a:ext>
            </a:extLst>
          </p:cNvPr>
          <p:cNvSpPr/>
          <p:nvPr/>
        </p:nvSpPr>
        <p:spPr>
          <a:xfrm>
            <a:off x="7438525" y="185621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96DF8-7D62-4553-91F4-36C09787323E}"/>
              </a:ext>
            </a:extLst>
          </p:cNvPr>
          <p:cNvSpPr/>
          <p:nvPr/>
        </p:nvSpPr>
        <p:spPr>
          <a:xfrm>
            <a:off x="6151912" y="22784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ED45A9-83D3-44CC-8512-905CA00F70D9}"/>
              </a:ext>
            </a:extLst>
          </p:cNvPr>
          <p:cNvSpPr/>
          <p:nvPr/>
        </p:nvSpPr>
        <p:spPr>
          <a:xfrm>
            <a:off x="6580783" y="22784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00DAB8-617B-4825-8AAB-AF6F556A5952}"/>
              </a:ext>
            </a:extLst>
          </p:cNvPr>
          <p:cNvSpPr/>
          <p:nvPr/>
        </p:nvSpPr>
        <p:spPr>
          <a:xfrm>
            <a:off x="7009653" y="22784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A3BFBA9-AE19-46B3-A31E-D2537F4649FA}"/>
              </a:ext>
            </a:extLst>
          </p:cNvPr>
          <p:cNvSpPr/>
          <p:nvPr/>
        </p:nvSpPr>
        <p:spPr>
          <a:xfrm>
            <a:off x="7438525" y="22784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277132-1D64-43F7-BACB-B96DF871B33C}"/>
              </a:ext>
            </a:extLst>
          </p:cNvPr>
          <p:cNvSpPr txBox="1"/>
          <p:nvPr/>
        </p:nvSpPr>
        <p:spPr>
          <a:xfrm>
            <a:off x="715785" y="1800497"/>
            <a:ext cx="48397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(1, 1, 2, 2, 2, 2)</a:t>
            </a:r>
          </a:p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</a:t>
            </a:r>
          </a:p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(1, 2, 2, 1, 2, 2)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860D9AC-9515-422C-AF06-394DA2ED4FC2}"/>
              </a:ext>
            </a:extLst>
          </p:cNvPr>
          <p:cNvSpPr/>
          <p:nvPr/>
        </p:nvSpPr>
        <p:spPr>
          <a:xfrm rot="16200000">
            <a:off x="6148233" y="1005158"/>
            <a:ext cx="844379" cy="8577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FCD3920-709B-4462-9C8D-B2825FA4EE26}"/>
              </a:ext>
            </a:extLst>
          </p:cNvPr>
          <p:cNvCxnSpPr>
            <a:cxnSpLocks/>
          </p:cNvCxnSpPr>
          <p:nvPr/>
        </p:nvCxnSpPr>
        <p:spPr>
          <a:xfrm flipH="1">
            <a:off x="3580732" y="2082199"/>
            <a:ext cx="1200206" cy="4212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0AEA8C58-EFE0-493B-A66D-E8918DF78792}"/>
              </a:ext>
            </a:extLst>
          </p:cNvPr>
          <p:cNvCxnSpPr>
            <a:cxnSpLocks/>
          </p:cNvCxnSpPr>
          <p:nvPr/>
        </p:nvCxnSpPr>
        <p:spPr>
          <a:xfrm>
            <a:off x="3561613" y="2117491"/>
            <a:ext cx="773293" cy="3712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84C75944-8D92-490E-A8C2-152FEAF45D68}"/>
              </a:ext>
            </a:extLst>
          </p:cNvPr>
          <p:cNvCxnSpPr>
            <a:cxnSpLocks/>
          </p:cNvCxnSpPr>
          <p:nvPr/>
        </p:nvCxnSpPr>
        <p:spPr>
          <a:xfrm flipH="1">
            <a:off x="4029846" y="2082199"/>
            <a:ext cx="1200206" cy="4212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4C3A5D3D-9FFA-4AF9-A587-5310C0257B08}"/>
              </a:ext>
            </a:extLst>
          </p:cNvPr>
          <p:cNvCxnSpPr>
            <a:cxnSpLocks/>
          </p:cNvCxnSpPr>
          <p:nvPr/>
        </p:nvCxnSpPr>
        <p:spPr>
          <a:xfrm>
            <a:off x="4024897" y="2176072"/>
            <a:ext cx="773293" cy="3712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8BE24C0-6601-400B-B6C5-DF574EB17F2C}"/>
              </a:ext>
            </a:extLst>
          </p:cNvPr>
          <p:cNvCxnSpPr>
            <a:cxnSpLocks/>
          </p:cNvCxnSpPr>
          <p:nvPr/>
        </p:nvCxnSpPr>
        <p:spPr>
          <a:xfrm>
            <a:off x="4426618" y="2164237"/>
            <a:ext cx="773293" cy="3712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959451A8-A7AC-465B-96D6-2F7383ED4D8D}"/>
              </a:ext>
            </a:extLst>
          </p:cNvPr>
          <p:cNvSpPr/>
          <p:nvPr/>
        </p:nvSpPr>
        <p:spPr>
          <a:xfrm>
            <a:off x="5438274" y="4249747"/>
            <a:ext cx="296550" cy="37726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11E9D45D-0B8F-46EE-BD24-FED9A79E5933}"/>
              </a:ext>
            </a:extLst>
          </p:cNvPr>
          <p:cNvSpPr txBox="1"/>
          <p:nvPr/>
        </p:nvSpPr>
        <p:spPr>
          <a:xfrm>
            <a:off x="693692" y="1027414"/>
            <a:ext cx="5404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BB05BDB-8DD0-41E2-AAB5-5B84C51EDECD}"/>
              </a:ext>
            </a:extLst>
          </p:cNvPr>
          <p:cNvSpPr/>
          <p:nvPr/>
        </p:nvSpPr>
        <p:spPr>
          <a:xfrm>
            <a:off x="2733437" y="3388824"/>
            <a:ext cx="2110435" cy="21104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16CA3B7-2B04-4292-8B65-B06A4A006E4D}"/>
              </a:ext>
            </a:extLst>
          </p:cNvPr>
          <p:cNvSpPr/>
          <p:nvPr/>
        </p:nvSpPr>
        <p:spPr>
          <a:xfrm>
            <a:off x="2773671" y="3425401"/>
            <a:ext cx="2029967" cy="202996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0BBCAB5-D40E-4E66-A9A8-DC7B2B153BCE}"/>
              </a:ext>
            </a:extLst>
          </p:cNvPr>
          <p:cNvSpPr/>
          <p:nvPr/>
        </p:nvSpPr>
        <p:spPr>
          <a:xfrm>
            <a:off x="2813906" y="3469291"/>
            <a:ext cx="1949500" cy="9710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EE49221-DF27-43FB-88A2-E54171A2728D}"/>
              </a:ext>
            </a:extLst>
          </p:cNvPr>
          <p:cNvSpPr/>
          <p:nvPr/>
        </p:nvSpPr>
        <p:spPr>
          <a:xfrm>
            <a:off x="2813906" y="4440384"/>
            <a:ext cx="1949500" cy="9710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EA1D5B0-DA5C-424E-9090-3DD7917A9221}"/>
              </a:ext>
            </a:extLst>
          </p:cNvPr>
          <p:cNvSpPr/>
          <p:nvPr/>
        </p:nvSpPr>
        <p:spPr>
          <a:xfrm>
            <a:off x="2854138" y="3505868"/>
            <a:ext cx="1869033" cy="4453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AE03935-E8B2-48EE-8C47-3514FD042CC0}"/>
              </a:ext>
            </a:extLst>
          </p:cNvPr>
          <p:cNvSpPr/>
          <p:nvPr/>
        </p:nvSpPr>
        <p:spPr>
          <a:xfrm>
            <a:off x="2854138" y="3951180"/>
            <a:ext cx="1869033" cy="4453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51BF161-0604-4D29-9AAC-0C74CED34C59}"/>
              </a:ext>
            </a:extLst>
          </p:cNvPr>
          <p:cNvSpPr/>
          <p:nvPr/>
        </p:nvSpPr>
        <p:spPr>
          <a:xfrm>
            <a:off x="2854137" y="4484274"/>
            <a:ext cx="1869033" cy="4453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E481E26-1790-4CF5-848F-33F5A870AE1B}"/>
              </a:ext>
            </a:extLst>
          </p:cNvPr>
          <p:cNvSpPr/>
          <p:nvPr/>
        </p:nvSpPr>
        <p:spPr>
          <a:xfrm>
            <a:off x="2854137" y="4929586"/>
            <a:ext cx="1869033" cy="4453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047D490-8361-4CBF-9F8E-9FF712E7AA0A}"/>
              </a:ext>
            </a:extLst>
          </p:cNvPr>
          <p:cNvSpPr/>
          <p:nvPr/>
        </p:nvSpPr>
        <p:spPr>
          <a:xfrm>
            <a:off x="2894369" y="3542445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9652B48-88FC-41E1-B3C1-E566EB642798}"/>
              </a:ext>
            </a:extLst>
          </p:cNvPr>
          <p:cNvSpPr/>
          <p:nvPr/>
        </p:nvSpPr>
        <p:spPr>
          <a:xfrm>
            <a:off x="3788653" y="3542445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81EAB09-4CC1-4E5C-9D86-BBFC8DFBAC5E}"/>
              </a:ext>
            </a:extLst>
          </p:cNvPr>
          <p:cNvSpPr/>
          <p:nvPr/>
        </p:nvSpPr>
        <p:spPr>
          <a:xfrm>
            <a:off x="2934603" y="3579024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F7A780E-11D5-4720-882B-0D552D5C7AD9}"/>
              </a:ext>
            </a:extLst>
          </p:cNvPr>
          <p:cNvSpPr/>
          <p:nvPr/>
        </p:nvSpPr>
        <p:spPr>
          <a:xfrm>
            <a:off x="3341511" y="3579024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36D3C1-1787-4C7F-BF76-339A5E96CEC7}"/>
              </a:ext>
            </a:extLst>
          </p:cNvPr>
          <p:cNvSpPr/>
          <p:nvPr/>
        </p:nvSpPr>
        <p:spPr>
          <a:xfrm>
            <a:off x="3828887" y="3579024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0357506-F965-46FD-961B-785CF0AF469B}"/>
              </a:ext>
            </a:extLst>
          </p:cNvPr>
          <p:cNvSpPr/>
          <p:nvPr/>
        </p:nvSpPr>
        <p:spPr>
          <a:xfrm>
            <a:off x="4235795" y="3579024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EA184B0-0CB1-491E-9377-0F21A7F475F6}"/>
              </a:ext>
            </a:extLst>
          </p:cNvPr>
          <p:cNvSpPr/>
          <p:nvPr/>
        </p:nvSpPr>
        <p:spPr>
          <a:xfrm>
            <a:off x="2894370" y="3987757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65F29C7-76B8-420B-B174-91233D0C8EDF}"/>
              </a:ext>
            </a:extLst>
          </p:cNvPr>
          <p:cNvSpPr/>
          <p:nvPr/>
        </p:nvSpPr>
        <p:spPr>
          <a:xfrm>
            <a:off x="3788654" y="3987757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04E0120-019A-402D-8901-1B2E67F98688}"/>
              </a:ext>
            </a:extLst>
          </p:cNvPr>
          <p:cNvSpPr/>
          <p:nvPr/>
        </p:nvSpPr>
        <p:spPr>
          <a:xfrm>
            <a:off x="2934604" y="4024336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D28477F-6683-4E74-9104-10B0552EC4B8}"/>
              </a:ext>
            </a:extLst>
          </p:cNvPr>
          <p:cNvSpPr/>
          <p:nvPr/>
        </p:nvSpPr>
        <p:spPr>
          <a:xfrm>
            <a:off x="3341512" y="4024336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ACE49EC-0E71-4EB3-BFED-126726EE2A3B}"/>
              </a:ext>
            </a:extLst>
          </p:cNvPr>
          <p:cNvSpPr/>
          <p:nvPr/>
        </p:nvSpPr>
        <p:spPr>
          <a:xfrm>
            <a:off x="3828888" y="4024336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F3188B6-FE50-42DB-B9E1-24632573CBF3}"/>
              </a:ext>
            </a:extLst>
          </p:cNvPr>
          <p:cNvSpPr/>
          <p:nvPr/>
        </p:nvSpPr>
        <p:spPr>
          <a:xfrm>
            <a:off x="4235796" y="4024336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1FCCE44-3A4F-4C08-AF50-395D6DD0C0FA}"/>
              </a:ext>
            </a:extLst>
          </p:cNvPr>
          <p:cNvSpPr/>
          <p:nvPr/>
        </p:nvSpPr>
        <p:spPr>
          <a:xfrm>
            <a:off x="2894369" y="4517196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A0ECE54-B0C5-4CD4-8B11-A1D7987ACD78}"/>
              </a:ext>
            </a:extLst>
          </p:cNvPr>
          <p:cNvSpPr/>
          <p:nvPr/>
        </p:nvSpPr>
        <p:spPr>
          <a:xfrm>
            <a:off x="3788653" y="4517196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8CAD9E1-C43B-4560-90D0-C92C26DDA1D0}"/>
              </a:ext>
            </a:extLst>
          </p:cNvPr>
          <p:cNvSpPr/>
          <p:nvPr/>
        </p:nvSpPr>
        <p:spPr>
          <a:xfrm>
            <a:off x="2934603" y="4553775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9C9955-F189-4E23-8C8D-B6026F48666D}"/>
              </a:ext>
            </a:extLst>
          </p:cNvPr>
          <p:cNvSpPr/>
          <p:nvPr/>
        </p:nvSpPr>
        <p:spPr>
          <a:xfrm>
            <a:off x="3341511" y="4553775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C4E570-87E1-491F-921B-EB70C4806D67}"/>
              </a:ext>
            </a:extLst>
          </p:cNvPr>
          <p:cNvSpPr/>
          <p:nvPr/>
        </p:nvSpPr>
        <p:spPr>
          <a:xfrm>
            <a:off x="3828887" y="4553775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7B2051F-C317-4A91-870F-8481A23D863D}"/>
              </a:ext>
            </a:extLst>
          </p:cNvPr>
          <p:cNvSpPr/>
          <p:nvPr/>
        </p:nvSpPr>
        <p:spPr>
          <a:xfrm>
            <a:off x="4235795" y="4553775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0D3C4D5-83C0-4CAC-A28F-F35BD3F25887}"/>
              </a:ext>
            </a:extLst>
          </p:cNvPr>
          <p:cNvSpPr/>
          <p:nvPr/>
        </p:nvSpPr>
        <p:spPr>
          <a:xfrm>
            <a:off x="2894370" y="4962508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BFFCB9F-FD8C-4856-AC73-E485E2F6ED4F}"/>
              </a:ext>
            </a:extLst>
          </p:cNvPr>
          <p:cNvSpPr/>
          <p:nvPr/>
        </p:nvSpPr>
        <p:spPr>
          <a:xfrm>
            <a:off x="3788654" y="4962508"/>
            <a:ext cx="894284" cy="3721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BBF409-7CC8-4777-B195-C914C30198FD}"/>
              </a:ext>
            </a:extLst>
          </p:cNvPr>
          <p:cNvSpPr/>
          <p:nvPr/>
        </p:nvSpPr>
        <p:spPr>
          <a:xfrm>
            <a:off x="2934604" y="4999087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BAD9B48F-CCDF-4A25-8FE4-F2624707C882}"/>
              </a:ext>
            </a:extLst>
          </p:cNvPr>
          <p:cNvSpPr/>
          <p:nvPr/>
        </p:nvSpPr>
        <p:spPr>
          <a:xfrm>
            <a:off x="3341512" y="4999087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937B004-B32E-4782-AA24-6D3047034716}"/>
              </a:ext>
            </a:extLst>
          </p:cNvPr>
          <p:cNvSpPr/>
          <p:nvPr/>
        </p:nvSpPr>
        <p:spPr>
          <a:xfrm>
            <a:off x="3828888" y="4999087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EB1918E-E68F-438F-8A61-33ABB3BD0639}"/>
              </a:ext>
            </a:extLst>
          </p:cNvPr>
          <p:cNvSpPr/>
          <p:nvPr/>
        </p:nvSpPr>
        <p:spPr>
          <a:xfrm>
            <a:off x="4235796" y="4999087"/>
            <a:ext cx="406908" cy="2999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957C603-C639-4C44-96C8-171D3DD5C69F}"/>
              </a:ext>
            </a:extLst>
          </p:cNvPr>
          <p:cNvSpPr/>
          <p:nvPr/>
        </p:nvSpPr>
        <p:spPr>
          <a:xfrm>
            <a:off x="6102602" y="3388824"/>
            <a:ext cx="2110435" cy="21104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2F5FB64-B321-4A2B-9D20-356D42AA41B1}"/>
              </a:ext>
            </a:extLst>
          </p:cNvPr>
          <p:cNvSpPr/>
          <p:nvPr/>
        </p:nvSpPr>
        <p:spPr>
          <a:xfrm>
            <a:off x="6142201" y="3425401"/>
            <a:ext cx="2032536" cy="101590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0426D8ED-C991-4203-86D4-C499DBE3C990}"/>
              </a:ext>
            </a:extLst>
          </p:cNvPr>
          <p:cNvSpPr/>
          <p:nvPr/>
        </p:nvSpPr>
        <p:spPr>
          <a:xfrm>
            <a:off x="6141551" y="4439461"/>
            <a:ext cx="2032536" cy="101590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8D03F32-8AFC-41FE-BF00-DBBA7273E84C}"/>
              </a:ext>
            </a:extLst>
          </p:cNvPr>
          <p:cNvSpPr/>
          <p:nvPr/>
        </p:nvSpPr>
        <p:spPr>
          <a:xfrm>
            <a:off x="6180476" y="3465842"/>
            <a:ext cx="1954026" cy="4671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BB7B4A9-CA57-4028-91EC-3CE623565CA3}"/>
              </a:ext>
            </a:extLst>
          </p:cNvPr>
          <p:cNvSpPr/>
          <p:nvPr/>
        </p:nvSpPr>
        <p:spPr>
          <a:xfrm>
            <a:off x="6179851" y="3932111"/>
            <a:ext cx="1954026" cy="4671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B7B0249D-0BF2-4BA1-99CC-7883231A6CED}"/>
              </a:ext>
            </a:extLst>
          </p:cNvPr>
          <p:cNvSpPr/>
          <p:nvPr/>
        </p:nvSpPr>
        <p:spPr>
          <a:xfrm>
            <a:off x="6217501" y="3498761"/>
            <a:ext cx="1880425" cy="3965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DE156CE-D507-4E6F-AECB-2596611B71BF}"/>
              </a:ext>
            </a:extLst>
          </p:cNvPr>
          <p:cNvSpPr/>
          <p:nvPr/>
        </p:nvSpPr>
        <p:spPr>
          <a:xfrm>
            <a:off x="6253452" y="3531681"/>
            <a:ext cx="903948" cy="3307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DBFF0114-2A68-42B5-BF2E-C5827AA7C7D4}"/>
              </a:ext>
            </a:extLst>
          </p:cNvPr>
          <p:cNvSpPr/>
          <p:nvPr/>
        </p:nvSpPr>
        <p:spPr>
          <a:xfrm>
            <a:off x="7157401" y="3531681"/>
            <a:ext cx="903948" cy="3307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195859B-3E3C-41BA-A593-7EE79FB2E95C}"/>
              </a:ext>
            </a:extLst>
          </p:cNvPr>
          <p:cNvSpPr/>
          <p:nvPr/>
        </p:nvSpPr>
        <p:spPr>
          <a:xfrm>
            <a:off x="6290029" y="3564598"/>
            <a:ext cx="413569" cy="2596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97B64F9-AE15-4E8A-9FC7-EE555969CA41}"/>
              </a:ext>
            </a:extLst>
          </p:cNvPr>
          <p:cNvSpPr/>
          <p:nvPr/>
        </p:nvSpPr>
        <p:spPr>
          <a:xfrm>
            <a:off x="6703598" y="3564598"/>
            <a:ext cx="413569" cy="2596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1E74461-D905-4FCD-B8A5-FF8923B68B73}"/>
              </a:ext>
            </a:extLst>
          </p:cNvPr>
          <p:cNvSpPr/>
          <p:nvPr/>
        </p:nvSpPr>
        <p:spPr>
          <a:xfrm>
            <a:off x="7193351" y="3564598"/>
            <a:ext cx="413569" cy="2596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694F70EA-807F-4146-9032-CE2A5F74A307}"/>
              </a:ext>
            </a:extLst>
          </p:cNvPr>
          <p:cNvSpPr/>
          <p:nvPr/>
        </p:nvSpPr>
        <p:spPr>
          <a:xfrm>
            <a:off x="7606920" y="3564598"/>
            <a:ext cx="413569" cy="2596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5CBE58A-3F54-444D-83CF-FF13F85F3DD0}"/>
              </a:ext>
            </a:extLst>
          </p:cNvPr>
          <p:cNvSpPr/>
          <p:nvPr/>
        </p:nvSpPr>
        <p:spPr>
          <a:xfrm>
            <a:off x="6217501" y="3963330"/>
            <a:ext cx="1880425" cy="3965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A67E703-8B0A-453C-B7A5-55BBAE606464}"/>
              </a:ext>
            </a:extLst>
          </p:cNvPr>
          <p:cNvSpPr/>
          <p:nvPr/>
        </p:nvSpPr>
        <p:spPr>
          <a:xfrm>
            <a:off x="6253452" y="3996250"/>
            <a:ext cx="903948" cy="3307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67B8025-0DC4-4F34-A678-859FB8247C9C}"/>
              </a:ext>
            </a:extLst>
          </p:cNvPr>
          <p:cNvSpPr/>
          <p:nvPr/>
        </p:nvSpPr>
        <p:spPr>
          <a:xfrm>
            <a:off x="7157401" y="3996250"/>
            <a:ext cx="903948" cy="3307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473ECB1-C939-4D7A-B632-25E0E076CFC8}"/>
              </a:ext>
            </a:extLst>
          </p:cNvPr>
          <p:cNvSpPr/>
          <p:nvPr/>
        </p:nvSpPr>
        <p:spPr>
          <a:xfrm>
            <a:off x="6290029" y="4029167"/>
            <a:ext cx="413569" cy="2596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F5CD6F1-1434-4432-B54D-BB0399D8AE48}"/>
              </a:ext>
            </a:extLst>
          </p:cNvPr>
          <p:cNvSpPr/>
          <p:nvPr/>
        </p:nvSpPr>
        <p:spPr>
          <a:xfrm>
            <a:off x="6703598" y="4029167"/>
            <a:ext cx="413569" cy="2596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8EB97BA-0227-444D-9AD9-DE984084C4B2}"/>
              </a:ext>
            </a:extLst>
          </p:cNvPr>
          <p:cNvSpPr/>
          <p:nvPr/>
        </p:nvSpPr>
        <p:spPr>
          <a:xfrm>
            <a:off x="7193351" y="4029167"/>
            <a:ext cx="413569" cy="2596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1FC7CF00-523D-4B72-B9F0-5CE5A812E92D}"/>
              </a:ext>
            </a:extLst>
          </p:cNvPr>
          <p:cNvSpPr/>
          <p:nvPr/>
        </p:nvSpPr>
        <p:spPr>
          <a:xfrm>
            <a:off x="7606920" y="4029167"/>
            <a:ext cx="413569" cy="2596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F58D4F-4FDC-4EDA-A772-CF77E0829A75}"/>
              </a:ext>
            </a:extLst>
          </p:cNvPr>
          <p:cNvSpPr/>
          <p:nvPr/>
        </p:nvSpPr>
        <p:spPr>
          <a:xfrm>
            <a:off x="6180476" y="4471679"/>
            <a:ext cx="1954026" cy="4671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A19007F2-4786-4260-8BC8-13DA1DABD3F2}"/>
              </a:ext>
            </a:extLst>
          </p:cNvPr>
          <p:cNvSpPr/>
          <p:nvPr/>
        </p:nvSpPr>
        <p:spPr>
          <a:xfrm>
            <a:off x="6179851" y="4937948"/>
            <a:ext cx="1954026" cy="4671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E8D8B9C-B25D-450B-BCE8-702464465B36}"/>
              </a:ext>
            </a:extLst>
          </p:cNvPr>
          <p:cNvSpPr/>
          <p:nvPr/>
        </p:nvSpPr>
        <p:spPr>
          <a:xfrm>
            <a:off x="6217501" y="4504598"/>
            <a:ext cx="1880425" cy="3965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5F4F76A-0394-4D27-9FBF-A737E2BD98B8}"/>
              </a:ext>
            </a:extLst>
          </p:cNvPr>
          <p:cNvSpPr/>
          <p:nvPr/>
        </p:nvSpPr>
        <p:spPr>
          <a:xfrm>
            <a:off x="6253452" y="4537518"/>
            <a:ext cx="903948" cy="3307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7E77F420-C73F-4208-8035-650D3BD16B1C}"/>
              </a:ext>
            </a:extLst>
          </p:cNvPr>
          <p:cNvSpPr/>
          <p:nvPr/>
        </p:nvSpPr>
        <p:spPr>
          <a:xfrm>
            <a:off x="7157401" y="4537518"/>
            <a:ext cx="903948" cy="3307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60515BCC-8473-4245-B8E5-02DAEF9AF3E6}"/>
              </a:ext>
            </a:extLst>
          </p:cNvPr>
          <p:cNvSpPr/>
          <p:nvPr/>
        </p:nvSpPr>
        <p:spPr>
          <a:xfrm>
            <a:off x="6290029" y="4570435"/>
            <a:ext cx="413569" cy="2596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ABEA8CD6-421D-404A-95A7-1911F5DAA769}"/>
              </a:ext>
            </a:extLst>
          </p:cNvPr>
          <p:cNvSpPr/>
          <p:nvPr/>
        </p:nvSpPr>
        <p:spPr>
          <a:xfrm>
            <a:off x="6703598" y="4570435"/>
            <a:ext cx="413569" cy="2596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366B1E0C-1F2A-47EC-B5AC-1C77B934911C}"/>
              </a:ext>
            </a:extLst>
          </p:cNvPr>
          <p:cNvSpPr/>
          <p:nvPr/>
        </p:nvSpPr>
        <p:spPr>
          <a:xfrm>
            <a:off x="7193351" y="4570435"/>
            <a:ext cx="413569" cy="2596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F82425B4-FA60-4E87-8BFA-F020B3433CAC}"/>
              </a:ext>
            </a:extLst>
          </p:cNvPr>
          <p:cNvSpPr/>
          <p:nvPr/>
        </p:nvSpPr>
        <p:spPr>
          <a:xfrm>
            <a:off x="7606920" y="4570435"/>
            <a:ext cx="413569" cy="2596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9B1A8B3-DD05-4972-ABC6-DC300F2AC26A}"/>
              </a:ext>
            </a:extLst>
          </p:cNvPr>
          <p:cNvSpPr/>
          <p:nvPr/>
        </p:nvSpPr>
        <p:spPr>
          <a:xfrm>
            <a:off x="6217501" y="4969167"/>
            <a:ext cx="1880425" cy="3965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D54EED7-9286-49FD-BA05-65D8384D462F}"/>
              </a:ext>
            </a:extLst>
          </p:cNvPr>
          <p:cNvSpPr/>
          <p:nvPr/>
        </p:nvSpPr>
        <p:spPr>
          <a:xfrm>
            <a:off x="6253452" y="5002087"/>
            <a:ext cx="903948" cy="3307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0DC072EB-C051-4389-96F5-07201CC72FE7}"/>
              </a:ext>
            </a:extLst>
          </p:cNvPr>
          <p:cNvSpPr/>
          <p:nvPr/>
        </p:nvSpPr>
        <p:spPr>
          <a:xfrm>
            <a:off x="7157401" y="5002087"/>
            <a:ext cx="903948" cy="3307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6F25805-D8FD-4BA2-9A06-9F8C831C6954}"/>
              </a:ext>
            </a:extLst>
          </p:cNvPr>
          <p:cNvSpPr/>
          <p:nvPr/>
        </p:nvSpPr>
        <p:spPr>
          <a:xfrm>
            <a:off x="6290029" y="5035004"/>
            <a:ext cx="413569" cy="2596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FC1221F3-1275-4DD7-B843-B8490CDED026}"/>
              </a:ext>
            </a:extLst>
          </p:cNvPr>
          <p:cNvSpPr/>
          <p:nvPr/>
        </p:nvSpPr>
        <p:spPr>
          <a:xfrm>
            <a:off x="6703598" y="5035004"/>
            <a:ext cx="413569" cy="2596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679C37FC-FD37-4CDC-905E-2F324356326B}"/>
              </a:ext>
            </a:extLst>
          </p:cNvPr>
          <p:cNvSpPr/>
          <p:nvPr/>
        </p:nvSpPr>
        <p:spPr>
          <a:xfrm>
            <a:off x="7193351" y="5035004"/>
            <a:ext cx="413569" cy="2596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A2A96959-DE1E-4D8C-9627-CB7F5C48D268}"/>
              </a:ext>
            </a:extLst>
          </p:cNvPr>
          <p:cNvSpPr/>
          <p:nvPr/>
        </p:nvSpPr>
        <p:spPr>
          <a:xfrm>
            <a:off x="7606920" y="5035004"/>
            <a:ext cx="413569" cy="2596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55799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277132-1D64-43F7-BACB-B96DF871B33C}"/>
              </a:ext>
            </a:extLst>
          </p:cNvPr>
          <p:cNvSpPr txBox="1"/>
          <p:nvPr/>
        </p:nvSpPr>
        <p:spPr>
          <a:xfrm>
            <a:off x="410922" y="1486672"/>
            <a:ext cx="4698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(N*out_h*out_w, C*pool_h*pool_w)</a:t>
            </a:r>
          </a:p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 1*2*2)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959451A8-A7AC-465B-96D6-2F7383ED4D8D}"/>
              </a:ext>
            </a:extLst>
          </p:cNvPr>
          <p:cNvSpPr/>
          <p:nvPr/>
        </p:nvSpPr>
        <p:spPr>
          <a:xfrm>
            <a:off x="4781181" y="4252050"/>
            <a:ext cx="296550" cy="37726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AE5DAE-8FAB-4021-8B6C-D7982506E2E0}"/>
              </a:ext>
            </a:extLst>
          </p:cNvPr>
          <p:cNvSpPr txBox="1"/>
          <p:nvPr/>
        </p:nvSpPr>
        <p:spPr>
          <a:xfrm>
            <a:off x="7582301" y="3921034"/>
            <a:ext cx="25907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[[ 7. 11.  3.  4.]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[13. 15.  2.  3.]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[ 1.  2.  1.  8.]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[17.  9.  3. 10.]]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11E9D45D-0B8F-46EE-BD24-FED9A79E5933}"/>
              </a:ext>
            </a:extLst>
          </p:cNvPr>
          <p:cNvSpPr txBox="1"/>
          <p:nvPr/>
        </p:nvSpPr>
        <p:spPr>
          <a:xfrm>
            <a:off x="693692" y="1027414"/>
            <a:ext cx="5262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reshape(N*out_h*out_w, -1)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67FE67C-2791-4C67-BC85-2CE859CA3A98}"/>
              </a:ext>
            </a:extLst>
          </p:cNvPr>
          <p:cNvSpPr/>
          <p:nvPr/>
        </p:nvSpPr>
        <p:spPr>
          <a:xfrm>
            <a:off x="5586413" y="358961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54A56FE-054C-4A4E-B5D7-E00964AA9631}"/>
              </a:ext>
            </a:extLst>
          </p:cNvPr>
          <p:cNvSpPr/>
          <p:nvPr/>
        </p:nvSpPr>
        <p:spPr>
          <a:xfrm>
            <a:off x="6015284" y="358961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8C48C85-E705-46DB-91E3-75CB6D782878}"/>
              </a:ext>
            </a:extLst>
          </p:cNvPr>
          <p:cNvSpPr/>
          <p:nvPr/>
        </p:nvSpPr>
        <p:spPr>
          <a:xfrm>
            <a:off x="6444154" y="358961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E10F188-353C-4C42-869E-0F7E52137F01}"/>
              </a:ext>
            </a:extLst>
          </p:cNvPr>
          <p:cNvSpPr/>
          <p:nvPr/>
        </p:nvSpPr>
        <p:spPr>
          <a:xfrm>
            <a:off x="6873026" y="358961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7D2E85B-FC00-425E-B85B-EC77374ACCB7}"/>
              </a:ext>
            </a:extLst>
          </p:cNvPr>
          <p:cNvSpPr/>
          <p:nvPr/>
        </p:nvSpPr>
        <p:spPr>
          <a:xfrm>
            <a:off x="5586413" y="401180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13434BB-6265-4EA3-A39F-F064AA237C5A}"/>
              </a:ext>
            </a:extLst>
          </p:cNvPr>
          <p:cNvSpPr/>
          <p:nvPr/>
        </p:nvSpPr>
        <p:spPr>
          <a:xfrm>
            <a:off x="6015284" y="401180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6615007-9ED6-4F56-BB1B-A9680DB1C8B6}"/>
              </a:ext>
            </a:extLst>
          </p:cNvPr>
          <p:cNvSpPr/>
          <p:nvPr/>
        </p:nvSpPr>
        <p:spPr>
          <a:xfrm>
            <a:off x="6444154" y="401180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847DFBB-2505-4E22-8432-D01BE775DCA9}"/>
              </a:ext>
            </a:extLst>
          </p:cNvPr>
          <p:cNvSpPr/>
          <p:nvPr/>
        </p:nvSpPr>
        <p:spPr>
          <a:xfrm>
            <a:off x="6873026" y="401180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47CC5FC-44BF-46B8-AB3F-681BEA7A9C72}"/>
              </a:ext>
            </a:extLst>
          </p:cNvPr>
          <p:cNvSpPr/>
          <p:nvPr/>
        </p:nvSpPr>
        <p:spPr>
          <a:xfrm>
            <a:off x="5586413" y="44339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9663531-5E00-49D9-AE74-BE34B52BCE41}"/>
              </a:ext>
            </a:extLst>
          </p:cNvPr>
          <p:cNvSpPr/>
          <p:nvPr/>
        </p:nvSpPr>
        <p:spPr>
          <a:xfrm>
            <a:off x="6015284" y="44339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51828D6-7DC8-4F82-B85E-F1CE4C6473BC}"/>
              </a:ext>
            </a:extLst>
          </p:cNvPr>
          <p:cNvSpPr/>
          <p:nvPr/>
        </p:nvSpPr>
        <p:spPr>
          <a:xfrm>
            <a:off x="6444154" y="44339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C1C9628-F411-410F-B620-C2322BA95E03}"/>
              </a:ext>
            </a:extLst>
          </p:cNvPr>
          <p:cNvSpPr/>
          <p:nvPr/>
        </p:nvSpPr>
        <p:spPr>
          <a:xfrm>
            <a:off x="6873026" y="44339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429431F-08F0-49AE-B86E-A4C899B30C87}"/>
              </a:ext>
            </a:extLst>
          </p:cNvPr>
          <p:cNvSpPr/>
          <p:nvPr/>
        </p:nvSpPr>
        <p:spPr>
          <a:xfrm>
            <a:off x="5586413" y="48561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C6FF766-72A3-4393-8C6D-1763B9149DC5}"/>
              </a:ext>
            </a:extLst>
          </p:cNvPr>
          <p:cNvSpPr/>
          <p:nvPr/>
        </p:nvSpPr>
        <p:spPr>
          <a:xfrm>
            <a:off x="6015284" y="48561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622CC66-4862-4331-906E-558AD6093AFA}"/>
              </a:ext>
            </a:extLst>
          </p:cNvPr>
          <p:cNvSpPr/>
          <p:nvPr/>
        </p:nvSpPr>
        <p:spPr>
          <a:xfrm>
            <a:off x="6444154" y="48561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7396EE3-E95B-47AE-BB54-43281212D29D}"/>
              </a:ext>
            </a:extLst>
          </p:cNvPr>
          <p:cNvSpPr/>
          <p:nvPr/>
        </p:nvSpPr>
        <p:spPr>
          <a:xfrm>
            <a:off x="6873026" y="48561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1AA675-E2D3-4908-A72C-12B4891D57B9}"/>
              </a:ext>
            </a:extLst>
          </p:cNvPr>
          <p:cNvSpPr txBox="1"/>
          <p:nvPr/>
        </p:nvSpPr>
        <p:spPr>
          <a:xfrm>
            <a:off x="5656278" y="307123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2221CAB-A5E3-48B9-B200-A9E209CD60B5}"/>
              </a:ext>
            </a:extLst>
          </p:cNvPr>
          <p:cNvSpPr/>
          <p:nvPr/>
        </p:nvSpPr>
        <p:spPr>
          <a:xfrm>
            <a:off x="2245275" y="3390043"/>
            <a:ext cx="2110435" cy="21104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8FDC2F4-9716-4E5E-B7DA-6BEA540906B7}"/>
              </a:ext>
            </a:extLst>
          </p:cNvPr>
          <p:cNvSpPr/>
          <p:nvPr/>
        </p:nvSpPr>
        <p:spPr>
          <a:xfrm>
            <a:off x="2284874" y="3426620"/>
            <a:ext cx="2032536" cy="101590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B9B803-82C4-4230-BF3A-2E453EDF6F06}"/>
              </a:ext>
            </a:extLst>
          </p:cNvPr>
          <p:cNvSpPr/>
          <p:nvPr/>
        </p:nvSpPr>
        <p:spPr>
          <a:xfrm>
            <a:off x="2284224" y="4440680"/>
            <a:ext cx="2032536" cy="101590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BC4A16E-1AC6-4DB0-9882-69C201736E42}"/>
              </a:ext>
            </a:extLst>
          </p:cNvPr>
          <p:cNvSpPr/>
          <p:nvPr/>
        </p:nvSpPr>
        <p:spPr>
          <a:xfrm>
            <a:off x="2323149" y="3467061"/>
            <a:ext cx="1954026" cy="4671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BEA4615-1CB3-457A-A140-2AAE922E6944}"/>
              </a:ext>
            </a:extLst>
          </p:cNvPr>
          <p:cNvSpPr/>
          <p:nvPr/>
        </p:nvSpPr>
        <p:spPr>
          <a:xfrm>
            <a:off x="2322524" y="3933330"/>
            <a:ext cx="1954026" cy="4671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B45FEFC-3EE4-459A-B102-3BA3DB6705F2}"/>
              </a:ext>
            </a:extLst>
          </p:cNvPr>
          <p:cNvSpPr/>
          <p:nvPr/>
        </p:nvSpPr>
        <p:spPr>
          <a:xfrm>
            <a:off x="2360174" y="3499980"/>
            <a:ext cx="1880425" cy="3965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924EB2A-A3E2-4AEA-AD5F-2F902A0B6A64}"/>
              </a:ext>
            </a:extLst>
          </p:cNvPr>
          <p:cNvSpPr/>
          <p:nvPr/>
        </p:nvSpPr>
        <p:spPr>
          <a:xfrm>
            <a:off x="2396125" y="3532900"/>
            <a:ext cx="903948" cy="3307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67869F7-7897-463A-8C14-806F8580CF65}"/>
              </a:ext>
            </a:extLst>
          </p:cNvPr>
          <p:cNvSpPr/>
          <p:nvPr/>
        </p:nvSpPr>
        <p:spPr>
          <a:xfrm>
            <a:off x="3300074" y="3532900"/>
            <a:ext cx="903948" cy="3307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1FF887F-E4CF-416E-BBF6-7B0FCBA552A2}"/>
              </a:ext>
            </a:extLst>
          </p:cNvPr>
          <p:cNvSpPr/>
          <p:nvPr/>
        </p:nvSpPr>
        <p:spPr>
          <a:xfrm>
            <a:off x="2432702" y="3565817"/>
            <a:ext cx="413569" cy="2596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2AC6EED-83D5-4530-84AF-44825745A375}"/>
              </a:ext>
            </a:extLst>
          </p:cNvPr>
          <p:cNvSpPr/>
          <p:nvPr/>
        </p:nvSpPr>
        <p:spPr>
          <a:xfrm>
            <a:off x="2846271" y="3565817"/>
            <a:ext cx="413569" cy="2596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FB856EC-AF64-4629-B97E-0A30D8FB4756}"/>
              </a:ext>
            </a:extLst>
          </p:cNvPr>
          <p:cNvSpPr/>
          <p:nvPr/>
        </p:nvSpPr>
        <p:spPr>
          <a:xfrm>
            <a:off x="3336024" y="3565817"/>
            <a:ext cx="413569" cy="2596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EDA1681-F197-495E-BA6E-8B58003F5D5F}"/>
              </a:ext>
            </a:extLst>
          </p:cNvPr>
          <p:cNvSpPr/>
          <p:nvPr/>
        </p:nvSpPr>
        <p:spPr>
          <a:xfrm>
            <a:off x="3749593" y="3565817"/>
            <a:ext cx="413569" cy="2596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4F23D90-E468-40D6-9679-3925AE67AC29}"/>
              </a:ext>
            </a:extLst>
          </p:cNvPr>
          <p:cNvSpPr/>
          <p:nvPr/>
        </p:nvSpPr>
        <p:spPr>
          <a:xfrm>
            <a:off x="2360174" y="3964549"/>
            <a:ext cx="1880425" cy="3965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4AF01E-C061-450A-BCF1-8B127C96E08B}"/>
              </a:ext>
            </a:extLst>
          </p:cNvPr>
          <p:cNvSpPr/>
          <p:nvPr/>
        </p:nvSpPr>
        <p:spPr>
          <a:xfrm>
            <a:off x="2396125" y="3997469"/>
            <a:ext cx="903948" cy="3307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F808374-9F9F-4B38-8384-BC311435F379}"/>
              </a:ext>
            </a:extLst>
          </p:cNvPr>
          <p:cNvSpPr/>
          <p:nvPr/>
        </p:nvSpPr>
        <p:spPr>
          <a:xfrm>
            <a:off x="3300074" y="3997469"/>
            <a:ext cx="903948" cy="3307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50654DC-0E9D-4B14-925F-EFD98C76E124}"/>
              </a:ext>
            </a:extLst>
          </p:cNvPr>
          <p:cNvSpPr/>
          <p:nvPr/>
        </p:nvSpPr>
        <p:spPr>
          <a:xfrm>
            <a:off x="2432702" y="4030386"/>
            <a:ext cx="413569" cy="2596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72EDB6A-B762-4AC0-BC2E-CA7561C90117}"/>
              </a:ext>
            </a:extLst>
          </p:cNvPr>
          <p:cNvSpPr/>
          <p:nvPr/>
        </p:nvSpPr>
        <p:spPr>
          <a:xfrm>
            <a:off x="2846271" y="4030386"/>
            <a:ext cx="413569" cy="2596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B8C09BC-86A4-4598-ACAB-57A0FC87EF9A}"/>
              </a:ext>
            </a:extLst>
          </p:cNvPr>
          <p:cNvSpPr/>
          <p:nvPr/>
        </p:nvSpPr>
        <p:spPr>
          <a:xfrm>
            <a:off x="3336024" y="4030386"/>
            <a:ext cx="413569" cy="2596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010A6A1-68BE-4DDB-B911-827BABFF13DF}"/>
              </a:ext>
            </a:extLst>
          </p:cNvPr>
          <p:cNvSpPr/>
          <p:nvPr/>
        </p:nvSpPr>
        <p:spPr>
          <a:xfrm>
            <a:off x="3749593" y="4030386"/>
            <a:ext cx="413569" cy="2596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43C71C3-25BF-43DB-807F-878A57ADCD92}"/>
              </a:ext>
            </a:extLst>
          </p:cNvPr>
          <p:cNvSpPr/>
          <p:nvPr/>
        </p:nvSpPr>
        <p:spPr>
          <a:xfrm>
            <a:off x="2323149" y="4472898"/>
            <a:ext cx="1954026" cy="4671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99D18A9-BF37-47D0-B28A-A49C9728A16F}"/>
              </a:ext>
            </a:extLst>
          </p:cNvPr>
          <p:cNvSpPr/>
          <p:nvPr/>
        </p:nvSpPr>
        <p:spPr>
          <a:xfrm>
            <a:off x="2322524" y="4939167"/>
            <a:ext cx="1954026" cy="46711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36D5F19-AB79-4AE7-A2D4-DCF24B306E55}"/>
              </a:ext>
            </a:extLst>
          </p:cNvPr>
          <p:cNvSpPr/>
          <p:nvPr/>
        </p:nvSpPr>
        <p:spPr>
          <a:xfrm>
            <a:off x="2360174" y="4505817"/>
            <a:ext cx="1880425" cy="3965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CC9EF4D-C7BE-4D32-938B-64EB7CFCB90A}"/>
              </a:ext>
            </a:extLst>
          </p:cNvPr>
          <p:cNvSpPr/>
          <p:nvPr/>
        </p:nvSpPr>
        <p:spPr>
          <a:xfrm>
            <a:off x="2396125" y="4538737"/>
            <a:ext cx="903948" cy="3307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A7E65F4-807F-4CCE-BEDD-5F9744CEDF73}"/>
              </a:ext>
            </a:extLst>
          </p:cNvPr>
          <p:cNvSpPr/>
          <p:nvPr/>
        </p:nvSpPr>
        <p:spPr>
          <a:xfrm>
            <a:off x="3300074" y="4538737"/>
            <a:ext cx="903948" cy="3307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F2BA1D-301F-463B-90B7-A61D7D91A608}"/>
              </a:ext>
            </a:extLst>
          </p:cNvPr>
          <p:cNvSpPr/>
          <p:nvPr/>
        </p:nvSpPr>
        <p:spPr>
          <a:xfrm>
            <a:off x="2432702" y="4571654"/>
            <a:ext cx="413569" cy="2596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1013CCD-EC39-4948-B08D-7FA78B5A35A5}"/>
              </a:ext>
            </a:extLst>
          </p:cNvPr>
          <p:cNvSpPr/>
          <p:nvPr/>
        </p:nvSpPr>
        <p:spPr>
          <a:xfrm>
            <a:off x="2846271" y="4571654"/>
            <a:ext cx="413569" cy="2596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5A57F2F-3342-4B93-BD75-3D8B4CE290EA}"/>
              </a:ext>
            </a:extLst>
          </p:cNvPr>
          <p:cNvSpPr/>
          <p:nvPr/>
        </p:nvSpPr>
        <p:spPr>
          <a:xfrm>
            <a:off x="3336024" y="4571654"/>
            <a:ext cx="413569" cy="2596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6A90D8F-B466-497D-8A66-9B8672472385}"/>
              </a:ext>
            </a:extLst>
          </p:cNvPr>
          <p:cNvSpPr/>
          <p:nvPr/>
        </p:nvSpPr>
        <p:spPr>
          <a:xfrm>
            <a:off x="3749593" y="4571654"/>
            <a:ext cx="413569" cy="2596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9E1EBC3-C86C-4F48-98CC-E354669230E1}"/>
              </a:ext>
            </a:extLst>
          </p:cNvPr>
          <p:cNvSpPr/>
          <p:nvPr/>
        </p:nvSpPr>
        <p:spPr>
          <a:xfrm>
            <a:off x="2360174" y="4970386"/>
            <a:ext cx="1880425" cy="39658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82E29A-EF27-4D87-B714-F246143AD159}"/>
              </a:ext>
            </a:extLst>
          </p:cNvPr>
          <p:cNvSpPr/>
          <p:nvPr/>
        </p:nvSpPr>
        <p:spPr>
          <a:xfrm>
            <a:off x="2396125" y="5003306"/>
            <a:ext cx="903948" cy="3307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8A9F2F2-D11D-4A1A-BD06-9EB17256D9DA}"/>
              </a:ext>
            </a:extLst>
          </p:cNvPr>
          <p:cNvSpPr/>
          <p:nvPr/>
        </p:nvSpPr>
        <p:spPr>
          <a:xfrm>
            <a:off x="3300074" y="5003306"/>
            <a:ext cx="903948" cy="3307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814548D-9300-4608-8DB5-226FC16F015C}"/>
              </a:ext>
            </a:extLst>
          </p:cNvPr>
          <p:cNvSpPr/>
          <p:nvPr/>
        </p:nvSpPr>
        <p:spPr>
          <a:xfrm>
            <a:off x="2432702" y="5036223"/>
            <a:ext cx="413569" cy="2596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F9DE0CB-0E05-4742-8821-87BFE66D125B}"/>
              </a:ext>
            </a:extLst>
          </p:cNvPr>
          <p:cNvSpPr/>
          <p:nvPr/>
        </p:nvSpPr>
        <p:spPr>
          <a:xfrm>
            <a:off x="2846271" y="5036223"/>
            <a:ext cx="413569" cy="2596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4119B6A-FB4F-4EC7-BBC0-45B564543EB6}"/>
              </a:ext>
            </a:extLst>
          </p:cNvPr>
          <p:cNvSpPr/>
          <p:nvPr/>
        </p:nvSpPr>
        <p:spPr>
          <a:xfrm>
            <a:off x="3336024" y="5036223"/>
            <a:ext cx="413569" cy="2596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FFDB307-2CFB-46B1-B4D9-22C745CE8574}"/>
              </a:ext>
            </a:extLst>
          </p:cNvPr>
          <p:cNvSpPr/>
          <p:nvPr/>
        </p:nvSpPr>
        <p:spPr>
          <a:xfrm>
            <a:off x="3749593" y="5036223"/>
            <a:ext cx="413569" cy="2596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041A5B3-85A7-4DC4-8556-6819D3EDEECF}"/>
              </a:ext>
            </a:extLst>
          </p:cNvPr>
          <p:cNvSpPr txBox="1"/>
          <p:nvPr/>
        </p:nvSpPr>
        <p:spPr>
          <a:xfrm>
            <a:off x="1711435" y="280287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554337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959451A8-A7AC-465B-96D6-2F7383ED4D8D}"/>
              </a:ext>
            </a:extLst>
          </p:cNvPr>
          <p:cNvSpPr/>
          <p:nvPr/>
        </p:nvSpPr>
        <p:spPr>
          <a:xfrm>
            <a:off x="4877552" y="4724917"/>
            <a:ext cx="296550" cy="37726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11E9D45D-0B8F-46EE-BD24-FED9A79E5933}"/>
              </a:ext>
            </a:extLst>
          </p:cNvPr>
          <p:cNvSpPr txBox="1"/>
          <p:nvPr/>
        </p:nvSpPr>
        <p:spPr>
          <a:xfrm>
            <a:off x="693692" y="1027414"/>
            <a:ext cx="667362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col.reshape(-1, self.pool_h*self.pool_w)</a:t>
            </a:r>
          </a:p>
          <a:p>
            <a:pPr algn="l"/>
            <a:endParaRPr lang="it-IT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(N*out_h*out_w, C*pool_h*pool_w)</a:t>
            </a:r>
          </a:p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  </a:t>
            </a:r>
          </a:p>
          <a:p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(N*C*out_h*out_w, pool_h*pool_w)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67FE67C-2791-4C67-BC85-2CE859CA3A98}"/>
              </a:ext>
            </a:extLst>
          </p:cNvPr>
          <p:cNvSpPr/>
          <p:nvPr/>
        </p:nvSpPr>
        <p:spPr>
          <a:xfrm>
            <a:off x="2854443" y="404336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54A56FE-054C-4A4E-B5D7-E00964AA9631}"/>
              </a:ext>
            </a:extLst>
          </p:cNvPr>
          <p:cNvSpPr/>
          <p:nvPr/>
        </p:nvSpPr>
        <p:spPr>
          <a:xfrm>
            <a:off x="3283314" y="404336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8C48C85-E705-46DB-91E3-75CB6D782878}"/>
              </a:ext>
            </a:extLst>
          </p:cNvPr>
          <p:cNvSpPr/>
          <p:nvPr/>
        </p:nvSpPr>
        <p:spPr>
          <a:xfrm>
            <a:off x="3712184" y="404336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E10F188-353C-4C42-869E-0F7E52137F01}"/>
              </a:ext>
            </a:extLst>
          </p:cNvPr>
          <p:cNvSpPr/>
          <p:nvPr/>
        </p:nvSpPr>
        <p:spPr>
          <a:xfrm>
            <a:off x="4141056" y="404336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7D2E85B-FC00-425E-B85B-EC77374ACCB7}"/>
              </a:ext>
            </a:extLst>
          </p:cNvPr>
          <p:cNvSpPr/>
          <p:nvPr/>
        </p:nvSpPr>
        <p:spPr>
          <a:xfrm>
            <a:off x="2854443" y="446555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13434BB-6265-4EA3-A39F-F064AA237C5A}"/>
              </a:ext>
            </a:extLst>
          </p:cNvPr>
          <p:cNvSpPr/>
          <p:nvPr/>
        </p:nvSpPr>
        <p:spPr>
          <a:xfrm>
            <a:off x="3283314" y="446555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6615007-9ED6-4F56-BB1B-A9680DB1C8B6}"/>
              </a:ext>
            </a:extLst>
          </p:cNvPr>
          <p:cNvSpPr/>
          <p:nvPr/>
        </p:nvSpPr>
        <p:spPr>
          <a:xfrm>
            <a:off x="3712184" y="446555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847DFBB-2505-4E22-8432-D01BE775DCA9}"/>
              </a:ext>
            </a:extLst>
          </p:cNvPr>
          <p:cNvSpPr/>
          <p:nvPr/>
        </p:nvSpPr>
        <p:spPr>
          <a:xfrm>
            <a:off x="4141056" y="446555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47CC5FC-44BF-46B8-AB3F-681BEA7A9C72}"/>
              </a:ext>
            </a:extLst>
          </p:cNvPr>
          <p:cNvSpPr/>
          <p:nvPr/>
        </p:nvSpPr>
        <p:spPr>
          <a:xfrm>
            <a:off x="2854443" y="488774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9663531-5E00-49D9-AE74-BE34B52BCE41}"/>
              </a:ext>
            </a:extLst>
          </p:cNvPr>
          <p:cNvSpPr/>
          <p:nvPr/>
        </p:nvSpPr>
        <p:spPr>
          <a:xfrm>
            <a:off x="3283314" y="488774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51828D6-7DC8-4F82-B85E-F1CE4C6473BC}"/>
              </a:ext>
            </a:extLst>
          </p:cNvPr>
          <p:cNvSpPr/>
          <p:nvPr/>
        </p:nvSpPr>
        <p:spPr>
          <a:xfrm>
            <a:off x="3712184" y="488774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C1C9628-F411-410F-B620-C2322BA95E03}"/>
              </a:ext>
            </a:extLst>
          </p:cNvPr>
          <p:cNvSpPr/>
          <p:nvPr/>
        </p:nvSpPr>
        <p:spPr>
          <a:xfrm>
            <a:off x="4141056" y="488774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429431F-08F0-49AE-B86E-A4C899B30C87}"/>
              </a:ext>
            </a:extLst>
          </p:cNvPr>
          <p:cNvSpPr/>
          <p:nvPr/>
        </p:nvSpPr>
        <p:spPr>
          <a:xfrm>
            <a:off x="2854443" y="530993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C6FF766-72A3-4393-8C6D-1763B9149DC5}"/>
              </a:ext>
            </a:extLst>
          </p:cNvPr>
          <p:cNvSpPr/>
          <p:nvPr/>
        </p:nvSpPr>
        <p:spPr>
          <a:xfrm>
            <a:off x="3283314" y="530993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622CC66-4862-4331-906E-558AD6093AFA}"/>
              </a:ext>
            </a:extLst>
          </p:cNvPr>
          <p:cNvSpPr/>
          <p:nvPr/>
        </p:nvSpPr>
        <p:spPr>
          <a:xfrm>
            <a:off x="3712184" y="530993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7396EE3-E95B-47AE-BB54-43281212D29D}"/>
              </a:ext>
            </a:extLst>
          </p:cNvPr>
          <p:cNvSpPr/>
          <p:nvPr/>
        </p:nvSpPr>
        <p:spPr>
          <a:xfrm>
            <a:off x="4141056" y="530993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1AA675-E2D3-4908-A72C-12B4891D57B9}"/>
              </a:ext>
            </a:extLst>
          </p:cNvPr>
          <p:cNvSpPr txBox="1"/>
          <p:nvPr/>
        </p:nvSpPr>
        <p:spPr>
          <a:xfrm>
            <a:off x="2803328" y="354522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00B0F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579A616-7AE0-4166-A2E0-25ACF3DF75D0}"/>
              </a:ext>
            </a:extLst>
          </p:cNvPr>
          <p:cNvSpPr/>
          <p:nvPr/>
        </p:nvSpPr>
        <p:spPr>
          <a:xfrm>
            <a:off x="5454699" y="4050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EE1E922-7F22-42C0-9F9C-BFDDDB7DF65D}"/>
              </a:ext>
            </a:extLst>
          </p:cNvPr>
          <p:cNvSpPr/>
          <p:nvPr/>
        </p:nvSpPr>
        <p:spPr>
          <a:xfrm>
            <a:off x="5883570" y="4050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F689153-A8E2-4593-B3EA-222CE38FF1BE}"/>
              </a:ext>
            </a:extLst>
          </p:cNvPr>
          <p:cNvSpPr/>
          <p:nvPr/>
        </p:nvSpPr>
        <p:spPr>
          <a:xfrm>
            <a:off x="6312440" y="4050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52DDF01-DD00-4B01-837F-25F9E6795D49}"/>
              </a:ext>
            </a:extLst>
          </p:cNvPr>
          <p:cNvSpPr/>
          <p:nvPr/>
        </p:nvSpPr>
        <p:spPr>
          <a:xfrm>
            <a:off x="6741312" y="4050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C908D3D-FC52-42CD-8AA5-52A59665111F}"/>
              </a:ext>
            </a:extLst>
          </p:cNvPr>
          <p:cNvSpPr/>
          <p:nvPr/>
        </p:nvSpPr>
        <p:spPr>
          <a:xfrm>
            <a:off x="5454699" y="447223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4742AE2-43BB-453A-9C49-800BE3ED58C4}"/>
              </a:ext>
            </a:extLst>
          </p:cNvPr>
          <p:cNvSpPr/>
          <p:nvPr/>
        </p:nvSpPr>
        <p:spPr>
          <a:xfrm>
            <a:off x="5883570" y="447223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6421348-163B-4C2B-92F5-3F3F1222284A}"/>
              </a:ext>
            </a:extLst>
          </p:cNvPr>
          <p:cNvSpPr/>
          <p:nvPr/>
        </p:nvSpPr>
        <p:spPr>
          <a:xfrm>
            <a:off x="6312440" y="447223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46750B8-0E7A-41EB-B5B6-190A0A8E6EC5}"/>
              </a:ext>
            </a:extLst>
          </p:cNvPr>
          <p:cNvSpPr/>
          <p:nvPr/>
        </p:nvSpPr>
        <p:spPr>
          <a:xfrm>
            <a:off x="6741312" y="447223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CB95DC2-EDB9-4A68-9ACD-1D8529293ED9}"/>
              </a:ext>
            </a:extLst>
          </p:cNvPr>
          <p:cNvSpPr/>
          <p:nvPr/>
        </p:nvSpPr>
        <p:spPr>
          <a:xfrm>
            <a:off x="5454699" y="489442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8CDA8D3-3975-46AD-B6FA-719F40A16987}"/>
              </a:ext>
            </a:extLst>
          </p:cNvPr>
          <p:cNvSpPr/>
          <p:nvPr/>
        </p:nvSpPr>
        <p:spPr>
          <a:xfrm>
            <a:off x="5883570" y="489442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A2C5CE1-7225-45A4-B844-AC6DC94E4245}"/>
              </a:ext>
            </a:extLst>
          </p:cNvPr>
          <p:cNvSpPr/>
          <p:nvPr/>
        </p:nvSpPr>
        <p:spPr>
          <a:xfrm>
            <a:off x="6312440" y="489442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FC85307-F073-4600-99A6-8F01E7DFCDE5}"/>
              </a:ext>
            </a:extLst>
          </p:cNvPr>
          <p:cNvSpPr/>
          <p:nvPr/>
        </p:nvSpPr>
        <p:spPr>
          <a:xfrm>
            <a:off x="6741312" y="489442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E6EF81C-62E7-4A17-992D-6CB46F4B5ADB}"/>
              </a:ext>
            </a:extLst>
          </p:cNvPr>
          <p:cNvSpPr/>
          <p:nvPr/>
        </p:nvSpPr>
        <p:spPr>
          <a:xfrm>
            <a:off x="5454699" y="531661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3E356E8-1FC1-4078-A9EE-722EF6BC303B}"/>
              </a:ext>
            </a:extLst>
          </p:cNvPr>
          <p:cNvSpPr/>
          <p:nvPr/>
        </p:nvSpPr>
        <p:spPr>
          <a:xfrm>
            <a:off x="5883570" y="531661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42EC2C1-5788-4DE4-862B-BD72E270307C}"/>
              </a:ext>
            </a:extLst>
          </p:cNvPr>
          <p:cNvSpPr/>
          <p:nvPr/>
        </p:nvSpPr>
        <p:spPr>
          <a:xfrm>
            <a:off x="6312440" y="531661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C8747D6-0752-4959-8684-E32033A4E421}"/>
              </a:ext>
            </a:extLst>
          </p:cNvPr>
          <p:cNvSpPr/>
          <p:nvPr/>
        </p:nvSpPr>
        <p:spPr>
          <a:xfrm>
            <a:off x="6741312" y="531661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67DA62C-2168-4022-8F70-550ACAD5835C}"/>
              </a:ext>
            </a:extLst>
          </p:cNvPr>
          <p:cNvSpPr txBox="1"/>
          <p:nvPr/>
        </p:nvSpPr>
        <p:spPr>
          <a:xfrm>
            <a:off x="5581393" y="356864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728CD9-E952-46B6-B37E-4E052F66A41B}"/>
              </a:ext>
            </a:extLst>
          </p:cNvPr>
          <p:cNvSpPr txBox="1"/>
          <p:nvPr/>
        </p:nvSpPr>
        <p:spPr>
          <a:xfrm>
            <a:off x="2316572" y="3084693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00B0F0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00B4068-A441-4BAE-9FA0-45A6A693C139}"/>
              </a:ext>
            </a:extLst>
          </p:cNvPr>
          <p:cNvCxnSpPr/>
          <p:nvPr/>
        </p:nvCxnSpPr>
        <p:spPr>
          <a:xfrm flipH="1">
            <a:off x="1331366" y="1945843"/>
            <a:ext cx="1792224" cy="376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11A955F-B2B2-4CB9-978A-592EA8F333AD}"/>
              </a:ext>
            </a:extLst>
          </p:cNvPr>
          <p:cNvSpPr txBox="1"/>
          <p:nvPr/>
        </p:nvSpPr>
        <p:spPr>
          <a:xfrm>
            <a:off x="6120598" y="1612189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00B0F0"/>
                </a:solidFill>
                <a:latin typeface="Consolas" panose="020B0609020204030204" pitchFamily="49" charset="0"/>
              </a:rPr>
              <a:t>2,2,2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02E47A-E88B-4D5D-BA60-754D2AD50482}"/>
              </a:ext>
            </a:extLst>
          </p:cNvPr>
          <p:cNvSpPr txBox="1"/>
          <p:nvPr/>
        </p:nvSpPr>
        <p:spPr>
          <a:xfrm>
            <a:off x="6120598" y="218453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rgbClr val="00B0F0"/>
                </a:solidFill>
                <a:latin typeface="Consolas" panose="020B0609020204030204" pitchFamily="49" charset="0"/>
              </a:rPr>
              <a:t>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B85A74B-72B2-4EE5-AAB2-84AFE0E6BD18}"/>
              </a:ext>
            </a:extLst>
          </p:cNvPr>
          <p:cNvSpPr txBox="1"/>
          <p:nvPr/>
        </p:nvSpPr>
        <p:spPr>
          <a:xfrm>
            <a:off x="6120598" y="264620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00B0F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12557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8507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B2FC1A-7821-480E-8D0B-FBCB91BEDD82}"/>
              </a:ext>
            </a:extLst>
          </p:cNvPr>
          <p:cNvSpPr/>
          <p:nvPr/>
        </p:nvSpPr>
        <p:spPr>
          <a:xfrm>
            <a:off x="775768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5041EE7-86C5-4AF5-8792-6E787C0B551D}"/>
              </a:ext>
            </a:extLst>
          </p:cNvPr>
          <p:cNvSpPr/>
          <p:nvPr/>
        </p:nvSpPr>
        <p:spPr>
          <a:xfrm>
            <a:off x="1188112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643BC9-EA3F-47E7-BCDE-5D55ABB9A3C7}"/>
              </a:ext>
            </a:extLst>
          </p:cNvPr>
          <p:cNvSpPr/>
          <p:nvPr/>
        </p:nvSpPr>
        <p:spPr>
          <a:xfrm>
            <a:off x="1600456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A4D7251-B92A-4BD1-ADD5-2E31D906C3B2}"/>
              </a:ext>
            </a:extLst>
          </p:cNvPr>
          <p:cNvSpPr/>
          <p:nvPr/>
        </p:nvSpPr>
        <p:spPr>
          <a:xfrm>
            <a:off x="2012800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69B533E-23AE-4644-84DD-A3B7377651FE}"/>
              </a:ext>
            </a:extLst>
          </p:cNvPr>
          <p:cNvSpPr/>
          <p:nvPr/>
        </p:nvSpPr>
        <p:spPr>
          <a:xfrm>
            <a:off x="363424" y="299292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56EDBCB-8CEA-4F63-A94D-DEC8EFB7EA52}"/>
              </a:ext>
            </a:extLst>
          </p:cNvPr>
          <p:cNvSpPr/>
          <p:nvPr/>
        </p:nvSpPr>
        <p:spPr>
          <a:xfrm>
            <a:off x="363424" y="33889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DC42661-C7EA-4D00-AAB9-72A09F9AAA1E}"/>
              </a:ext>
            </a:extLst>
          </p:cNvPr>
          <p:cNvSpPr/>
          <p:nvPr/>
        </p:nvSpPr>
        <p:spPr>
          <a:xfrm>
            <a:off x="363424" y="3784975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01466D-8FC7-4584-96CB-38C1BB6EBFB8}"/>
              </a:ext>
            </a:extLst>
          </p:cNvPr>
          <p:cNvSpPr/>
          <p:nvPr/>
        </p:nvSpPr>
        <p:spPr>
          <a:xfrm>
            <a:off x="363424" y="418100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7C02A66-0EA7-495E-92B4-4964040677C4}"/>
              </a:ext>
            </a:extLst>
          </p:cNvPr>
          <p:cNvSpPr/>
          <p:nvPr/>
        </p:nvSpPr>
        <p:spPr>
          <a:xfrm>
            <a:off x="3329872" y="294998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7CF87E8-2C2D-46AD-AC6C-22A789969B31}"/>
              </a:ext>
            </a:extLst>
          </p:cNvPr>
          <p:cNvSpPr/>
          <p:nvPr/>
        </p:nvSpPr>
        <p:spPr>
          <a:xfrm>
            <a:off x="3742216" y="294998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90FB24D-2A05-49C2-9492-0120833999CE}"/>
              </a:ext>
            </a:extLst>
          </p:cNvPr>
          <p:cNvSpPr/>
          <p:nvPr/>
        </p:nvSpPr>
        <p:spPr>
          <a:xfrm>
            <a:off x="4154560" y="294998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FDB3DA3-A3AC-406D-91E8-076BEB743D68}"/>
              </a:ext>
            </a:extLst>
          </p:cNvPr>
          <p:cNvSpPr/>
          <p:nvPr/>
        </p:nvSpPr>
        <p:spPr>
          <a:xfrm>
            <a:off x="4567630" y="294998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FB623DE-09AA-4C7E-8697-1DDB0A6C99D8}"/>
              </a:ext>
            </a:extLst>
          </p:cNvPr>
          <p:cNvSpPr txBox="1"/>
          <p:nvPr/>
        </p:nvSpPr>
        <p:spPr>
          <a:xfrm>
            <a:off x="3015302" y="2533808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ABCC048-F862-4A94-BA45-8B129A6CD2EB}"/>
              </a:ext>
            </a:extLst>
          </p:cNvPr>
          <p:cNvSpPr/>
          <p:nvPr/>
        </p:nvSpPr>
        <p:spPr>
          <a:xfrm>
            <a:off x="3329872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9A7C85C-F0FB-465C-8A9E-DD2726C240D7}"/>
              </a:ext>
            </a:extLst>
          </p:cNvPr>
          <p:cNvSpPr/>
          <p:nvPr/>
        </p:nvSpPr>
        <p:spPr>
          <a:xfrm>
            <a:off x="3742216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2574199-FF62-4F4B-9C2C-A180EE10738D}"/>
              </a:ext>
            </a:extLst>
          </p:cNvPr>
          <p:cNvSpPr/>
          <p:nvPr/>
        </p:nvSpPr>
        <p:spPr>
          <a:xfrm>
            <a:off x="415456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64FD17-E1BE-4248-9069-D7AC02DD7C95}"/>
              </a:ext>
            </a:extLst>
          </p:cNvPr>
          <p:cNvSpPr/>
          <p:nvPr/>
        </p:nvSpPr>
        <p:spPr>
          <a:xfrm>
            <a:off x="456763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36B5EA0-BCCE-470F-B4EB-2E1465BC189E}"/>
              </a:ext>
            </a:extLst>
          </p:cNvPr>
          <p:cNvSpPr txBox="1"/>
          <p:nvPr/>
        </p:nvSpPr>
        <p:spPr>
          <a:xfrm>
            <a:off x="3204243" y="369254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(4,) </a:t>
            </a:r>
            <a:endParaRPr lang="ko-KR" altLang="en-US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5499928" y="45381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82062-17AC-4A30-9805-36143467B70D}"/>
              </a:ext>
            </a:extLst>
          </p:cNvPr>
          <p:cNvSpPr txBox="1"/>
          <p:nvPr/>
        </p:nvSpPr>
        <p:spPr>
          <a:xfrm>
            <a:off x="1055179" y="45607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2FD3CFA-C9F4-4D26-8787-04EEA7B17908}"/>
              </a:ext>
            </a:extLst>
          </p:cNvPr>
          <p:cNvSpPr/>
          <p:nvPr/>
        </p:nvSpPr>
        <p:spPr>
          <a:xfrm>
            <a:off x="747409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B9F2976-52C8-4BCA-9FA5-E14A877207AE}"/>
              </a:ext>
            </a:extLst>
          </p:cNvPr>
          <p:cNvSpPr/>
          <p:nvPr/>
        </p:nvSpPr>
        <p:spPr>
          <a:xfrm>
            <a:off x="1159753" y="298372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9B9DD6-A636-4469-8057-0162C58424E5}"/>
              </a:ext>
            </a:extLst>
          </p:cNvPr>
          <p:cNvSpPr/>
          <p:nvPr/>
        </p:nvSpPr>
        <p:spPr>
          <a:xfrm>
            <a:off x="1572097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5CF0668-9FBD-4E59-BE33-398B295FFE3E}"/>
              </a:ext>
            </a:extLst>
          </p:cNvPr>
          <p:cNvSpPr/>
          <p:nvPr/>
        </p:nvSpPr>
        <p:spPr>
          <a:xfrm>
            <a:off x="1984441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39BA7C6-350A-41C6-84DE-FC78C9C66224}"/>
              </a:ext>
            </a:extLst>
          </p:cNvPr>
          <p:cNvSpPr/>
          <p:nvPr/>
        </p:nvSpPr>
        <p:spPr>
          <a:xfrm>
            <a:off x="747409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B63C2B7-EAED-4F4B-A884-9165EE915DEE}"/>
              </a:ext>
            </a:extLst>
          </p:cNvPr>
          <p:cNvSpPr/>
          <p:nvPr/>
        </p:nvSpPr>
        <p:spPr>
          <a:xfrm>
            <a:off x="1159753" y="337974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1EE6277-C3FE-4E5A-A306-4B1290D7CC13}"/>
              </a:ext>
            </a:extLst>
          </p:cNvPr>
          <p:cNvSpPr/>
          <p:nvPr/>
        </p:nvSpPr>
        <p:spPr>
          <a:xfrm>
            <a:off x="1572097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B93817C-4306-411C-9777-9EE9F88DD137}"/>
              </a:ext>
            </a:extLst>
          </p:cNvPr>
          <p:cNvSpPr/>
          <p:nvPr/>
        </p:nvSpPr>
        <p:spPr>
          <a:xfrm>
            <a:off x="1984441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0A8CB8D-D552-495E-BB98-79AACE0602A2}"/>
              </a:ext>
            </a:extLst>
          </p:cNvPr>
          <p:cNvSpPr/>
          <p:nvPr/>
        </p:nvSpPr>
        <p:spPr>
          <a:xfrm>
            <a:off x="747409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59EB932-F993-469C-AE52-05251AF7456F}"/>
              </a:ext>
            </a:extLst>
          </p:cNvPr>
          <p:cNvSpPr/>
          <p:nvPr/>
        </p:nvSpPr>
        <p:spPr>
          <a:xfrm>
            <a:off x="1159753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82D7899-47C5-4991-B7FA-248C28E179B2}"/>
              </a:ext>
            </a:extLst>
          </p:cNvPr>
          <p:cNvSpPr/>
          <p:nvPr/>
        </p:nvSpPr>
        <p:spPr>
          <a:xfrm>
            <a:off x="1572097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74EA7D9-FD04-47D7-947D-F2D0A7F59712}"/>
              </a:ext>
            </a:extLst>
          </p:cNvPr>
          <p:cNvSpPr/>
          <p:nvPr/>
        </p:nvSpPr>
        <p:spPr>
          <a:xfrm>
            <a:off x="1984441" y="377577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5E8DDB1-C3E7-47D6-B45C-5ADBA494CC46}"/>
              </a:ext>
            </a:extLst>
          </p:cNvPr>
          <p:cNvSpPr/>
          <p:nvPr/>
        </p:nvSpPr>
        <p:spPr>
          <a:xfrm>
            <a:off x="747409" y="417179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ECEFED0-C87B-4C48-AAB7-8AE865C39D69}"/>
              </a:ext>
            </a:extLst>
          </p:cNvPr>
          <p:cNvSpPr/>
          <p:nvPr/>
        </p:nvSpPr>
        <p:spPr>
          <a:xfrm>
            <a:off x="1159753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754A6D5-25A0-43F9-82D2-2E48A7CC8914}"/>
              </a:ext>
            </a:extLst>
          </p:cNvPr>
          <p:cNvSpPr/>
          <p:nvPr/>
        </p:nvSpPr>
        <p:spPr>
          <a:xfrm>
            <a:off x="1572097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01051F8-EFDA-4E1E-AFBE-C726FF5C045E}"/>
              </a:ext>
            </a:extLst>
          </p:cNvPr>
          <p:cNvSpPr/>
          <p:nvPr/>
        </p:nvSpPr>
        <p:spPr>
          <a:xfrm>
            <a:off x="1984441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D10534D-F417-4456-97C4-26B1ADC6E2CD}"/>
              </a:ext>
            </a:extLst>
          </p:cNvPr>
          <p:cNvSpPr/>
          <p:nvPr/>
        </p:nvSpPr>
        <p:spPr>
          <a:xfrm>
            <a:off x="7966263" y="275004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E8A28A9-4FED-4F14-804B-7E54A5245216}"/>
              </a:ext>
            </a:extLst>
          </p:cNvPr>
          <p:cNvSpPr/>
          <p:nvPr/>
        </p:nvSpPr>
        <p:spPr>
          <a:xfrm>
            <a:off x="8395134" y="275004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63C952-4E9E-4083-8348-601376B4F2E2}"/>
              </a:ext>
            </a:extLst>
          </p:cNvPr>
          <p:cNvSpPr/>
          <p:nvPr/>
        </p:nvSpPr>
        <p:spPr>
          <a:xfrm>
            <a:off x="8824004" y="275004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C7B3E40-E1E7-412F-896B-C9D3CDE484B1}"/>
              </a:ext>
            </a:extLst>
          </p:cNvPr>
          <p:cNvSpPr/>
          <p:nvPr/>
        </p:nvSpPr>
        <p:spPr>
          <a:xfrm>
            <a:off x="9252876" y="275004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060E58A-47A8-4410-8715-9FC5117A430C}"/>
              </a:ext>
            </a:extLst>
          </p:cNvPr>
          <p:cNvSpPr/>
          <p:nvPr/>
        </p:nvSpPr>
        <p:spPr>
          <a:xfrm>
            <a:off x="7966263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5DE2C5-1D8F-49FE-ABD3-4D22602E2330}"/>
              </a:ext>
            </a:extLst>
          </p:cNvPr>
          <p:cNvSpPr/>
          <p:nvPr/>
        </p:nvSpPr>
        <p:spPr>
          <a:xfrm>
            <a:off x="8395134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7F5CAF-E274-4E0F-84A2-82E44C34AD50}"/>
              </a:ext>
            </a:extLst>
          </p:cNvPr>
          <p:cNvSpPr/>
          <p:nvPr/>
        </p:nvSpPr>
        <p:spPr>
          <a:xfrm>
            <a:off x="8824004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4AF41A-4A05-4484-9318-32CE9CB1FF18}"/>
              </a:ext>
            </a:extLst>
          </p:cNvPr>
          <p:cNvSpPr/>
          <p:nvPr/>
        </p:nvSpPr>
        <p:spPr>
          <a:xfrm>
            <a:off x="9252876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1C65D9F-AAF3-48F6-AE0C-0BD8D981DB55}"/>
              </a:ext>
            </a:extLst>
          </p:cNvPr>
          <p:cNvSpPr/>
          <p:nvPr/>
        </p:nvSpPr>
        <p:spPr>
          <a:xfrm>
            <a:off x="7966263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9BEA73D-0C0B-4399-9FD3-DE96D6F51311}"/>
              </a:ext>
            </a:extLst>
          </p:cNvPr>
          <p:cNvSpPr/>
          <p:nvPr/>
        </p:nvSpPr>
        <p:spPr>
          <a:xfrm>
            <a:off x="8395134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253C969-04FE-4019-813D-8AF77A90069A}"/>
              </a:ext>
            </a:extLst>
          </p:cNvPr>
          <p:cNvSpPr/>
          <p:nvPr/>
        </p:nvSpPr>
        <p:spPr>
          <a:xfrm>
            <a:off x="8824004" y="359442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A4B0108-051E-462D-BFAE-0EDCC41D8050}"/>
              </a:ext>
            </a:extLst>
          </p:cNvPr>
          <p:cNvSpPr/>
          <p:nvPr/>
        </p:nvSpPr>
        <p:spPr>
          <a:xfrm>
            <a:off x="9252876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3239E09-B84E-418F-B8D9-11A43DB58DDA}"/>
              </a:ext>
            </a:extLst>
          </p:cNvPr>
          <p:cNvSpPr/>
          <p:nvPr/>
        </p:nvSpPr>
        <p:spPr>
          <a:xfrm>
            <a:off x="7966263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BEE92C7-D8B7-454D-BEB0-3B3CA27F0F6B}"/>
              </a:ext>
            </a:extLst>
          </p:cNvPr>
          <p:cNvSpPr/>
          <p:nvPr/>
        </p:nvSpPr>
        <p:spPr>
          <a:xfrm>
            <a:off x="8395134" y="401661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1460F0-6274-4D1E-9F10-4F3486315CF6}"/>
              </a:ext>
            </a:extLst>
          </p:cNvPr>
          <p:cNvSpPr/>
          <p:nvPr/>
        </p:nvSpPr>
        <p:spPr>
          <a:xfrm>
            <a:off x="8824004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A6C89E5-7B4A-4210-AB13-88C411E2E8BF}"/>
              </a:ext>
            </a:extLst>
          </p:cNvPr>
          <p:cNvSpPr/>
          <p:nvPr/>
        </p:nvSpPr>
        <p:spPr>
          <a:xfrm>
            <a:off x="9252876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136FD39-076D-4555-9C7A-B8ED3C5789DF}"/>
              </a:ext>
            </a:extLst>
          </p:cNvPr>
          <p:cNvSpPr txBox="1"/>
          <p:nvPr/>
        </p:nvSpPr>
        <p:spPr>
          <a:xfrm>
            <a:off x="8322362" y="227219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CE8EE4-2A05-4AB9-A49B-92DF6BAE1C81}"/>
              </a:ext>
            </a:extLst>
          </p:cNvPr>
          <p:cNvSpPr txBox="1"/>
          <p:nvPr/>
        </p:nvSpPr>
        <p:spPr>
          <a:xfrm>
            <a:off x="6015015" y="2658176"/>
            <a:ext cx="683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20403A2-D80F-4566-AB52-B8811728E254}"/>
              </a:ext>
            </a:extLst>
          </p:cNvPr>
          <p:cNvSpPr txBox="1"/>
          <p:nvPr/>
        </p:nvSpPr>
        <p:spPr>
          <a:xfrm>
            <a:off x="7979648" y="446695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1DAE7C0-7FA6-43BA-9256-30604F529EE5}"/>
              </a:ext>
            </a:extLst>
          </p:cNvPr>
          <p:cNvSpPr/>
          <p:nvPr/>
        </p:nvSpPr>
        <p:spPr>
          <a:xfrm>
            <a:off x="7966262" y="2737323"/>
            <a:ext cx="842771" cy="8572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F6BED2-4301-44D2-B812-731FA7A31275}"/>
              </a:ext>
            </a:extLst>
          </p:cNvPr>
          <p:cNvSpPr/>
          <p:nvPr/>
        </p:nvSpPr>
        <p:spPr>
          <a:xfrm>
            <a:off x="5618074" y="3255264"/>
            <a:ext cx="1316736" cy="13167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F3F2E9C-3F1E-416D-A442-AA67BA491BD8}"/>
              </a:ext>
            </a:extLst>
          </p:cNvPr>
          <p:cNvSpPr/>
          <p:nvPr/>
        </p:nvSpPr>
        <p:spPr>
          <a:xfrm>
            <a:off x="5654650" y="3299155"/>
            <a:ext cx="1243584" cy="12289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80532D6-2FA6-4ED0-97DF-87A90759216E}"/>
              </a:ext>
            </a:extLst>
          </p:cNvPr>
          <p:cNvSpPr/>
          <p:nvPr/>
        </p:nvSpPr>
        <p:spPr>
          <a:xfrm>
            <a:off x="5685924" y="3343045"/>
            <a:ext cx="1169908" cy="57241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CD078C2-C56D-4CC7-A49D-04E469D72E2F}"/>
              </a:ext>
            </a:extLst>
          </p:cNvPr>
          <p:cNvSpPr/>
          <p:nvPr/>
        </p:nvSpPr>
        <p:spPr>
          <a:xfrm>
            <a:off x="5685923" y="3915460"/>
            <a:ext cx="1169908" cy="57241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C11B6A0-92F2-48C9-BA09-64326C057B49}"/>
              </a:ext>
            </a:extLst>
          </p:cNvPr>
          <p:cNvSpPr/>
          <p:nvPr/>
        </p:nvSpPr>
        <p:spPr>
          <a:xfrm>
            <a:off x="5724727" y="3383474"/>
            <a:ext cx="547527" cy="48809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15B3C30-6356-46D1-ABA8-09D4B16487C3}"/>
              </a:ext>
            </a:extLst>
          </p:cNvPr>
          <p:cNvSpPr/>
          <p:nvPr/>
        </p:nvSpPr>
        <p:spPr>
          <a:xfrm>
            <a:off x="6266581" y="3383474"/>
            <a:ext cx="547527" cy="48809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E196B8F-AC38-4F90-B57F-31AED1EA7674}"/>
              </a:ext>
            </a:extLst>
          </p:cNvPr>
          <p:cNvSpPr/>
          <p:nvPr/>
        </p:nvSpPr>
        <p:spPr>
          <a:xfrm>
            <a:off x="5724727" y="3958025"/>
            <a:ext cx="547527" cy="48809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2402DF8-0603-4954-99A8-3AA821F5DC25}"/>
              </a:ext>
            </a:extLst>
          </p:cNvPr>
          <p:cNvSpPr/>
          <p:nvPr/>
        </p:nvSpPr>
        <p:spPr>
          <a:xfrm>
            <a:off x="6266581" y="3958025"/>
            <a:ext cx="547527" cy="48809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61111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image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727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/>
              <p:nvPr/>
            </p:nvSpPr>
            <p:spPr>
              <a:xfrm>
                <a:off x="569997" y="2624487"/>
                <a:ext cx="2571666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97" y="2624487"/>
                <a:ext cx="2571666" cy="691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/>
              <p:nvPr/>
            </p:nvSpPr>
            <p:spPr>
              <a:xfrm>
                <a:off x="569997" y="3674989"/>
                <a:ext cx="2782685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97" y="3674989"/>
                <a:ext cx="2782685" cy="691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384478-58EC-47BB-BED7-3AAF4E32970E}"/>
              </a:ext>
            </a:extLst>
          </p:cNvPr>
          <p:cNvSpPr/>
          <p:nvPr/>
        </p:nvSpPr>
        <p:spPr>
          <a:xfrm>
            <a:off x="3970590" y="282392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D99A-110F-4215-97C1-CCBD92126377}"/>
              </a:ext>
            </a:extLst>
          </p:cNvPr>
          <p:cNvSpPr/>
          <p:nvPr/>
        </p:nvSpPr>
        <p:spPr>
          <a:xfrm>
            <a:off x="4399461" y="282392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0F94AE-A2AE-42DC-9C9D-1FE6B058EB94}"/>
              </a:ext>
            </a:extLst>
          </p:cNvPr>
          <p:cNvSpPr/>
          <p:nvPr/>
        </p:nvSpPr>
        <p:spPr>
          <a:xfrm>
            <a:off x="4828331" y="282392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2C6876-98C1-47B3-BF74-43EB140135FA}"/>
              </a:ext>
            </a:extLst>
          </p:cNvPr>
          <p:cNvSpPr/>
          <p:nvPr/>
        </p:nvSpPr>
        <p:spPr>
          <a:xfrm>
            <a:off x="5257203" y="282392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D7B99-5224-454F-925B-8A53A413543E}"/>
              </a:ext>
            </a:extLst>
          </p:cNvPr>
          <p:cNvSpPr/>
          <p:nvPr/>
        </p:nvSpPr>
        <p:spPr>
          <a:xfrm>
            <a:off x="3970590" y="324611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FDB77-D298-4CCE-AD4C-8334278D7655}"/>
              </a:ext>
            </a:extLst>
          </p:cNvPr>
          <p:cNvSpPr/>
          <p:nvPr/>
        </p:nvSpPr>
        <p:spPr>
          <a:xfrm>
            <a:off x="4399461" y="324611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908D60-4F48-4E69-9EF5-3D948C5BC3D1}"/>
              </a:ext>
            </a:extLst>
          </p:cNvPr>
          <p:cNvSpPr/>
          <p:nvPr/>
        </p:nvSpPr>
        <p:spPr>
          <a:xfrm>
            <a:off x="4828331" y="324611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C58C0-CC67-4F23-8E53-1F5CB4658E45}"/>
              </a:ext>
            </a:extLst>
          </p:cNvPr>
          <p:cNvSpPr/>
          <p:nvPr/>
        </p:nvSpPr>
        <p:spPr>
          <a:xfrm>
            <a:off x="5257203" y="324611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AD804-F3FE-4C19-B9D3-7C1A2168AED1}"/>
              </a:ext>
            </a:extLst>
          </p:cNvPr>
          <p:cNvSpPr/>
          <p:nvPr/>
        </p:nvSpPr>
        <p:spPr>
          <a:xfrm>
            <a:off x="3970590" y="366830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38307-A175-472F-89E9-478083F30BCD}"/>
              </a:ext>
            </a:extLst>
          </p:cNvPr>
          <p:cNvSpPr/>
          <p:nvPr/>
        </p:nvSpPr>
        <p:spPr>
          <a:xfrm>
            <a:off x="4399461" y="366830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01F0FB-FE2D-401D-A559-C0EB6B974943}"/>
              </a:ext>
            </a:extLst>
          </p:cNvPr>
          <p:cNvSpPr/>
          <p:nvPr/>
        </p:nvSpPr>
        <p:spPr>
          <a:xfrm>
            <a:off x="4828331" y="366830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498DCE-45BA-4F3C-8E22-A5F459245E1A}"/>
              </a:ext>
            </a:extLst>
          </p:cNvPr>
          <p:cNvSpPr/>
          <p:nvPr/>
        </p:nvSpPr>
        <p:spPr>
          <a:xfrm>
            <a:off x="5257203" y="366830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96DF8-7D62-4553-91F4-36C09787323E}"/>
              </a:ext>
            </a:extLst>
          </p:cNvPr>
          <p:cNvSpPr/>
          <p:nvPr/>
        </p:nvSpPr>
        <p:spPr>
          <a:xfrm>
            <a:off x="3970590" y="409049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ED45A9-83D3-44CC-8512-905CA00F70D9}"/>
              </a:ext>
            </a:extLst>
          </p:cNvPr>
          <p:cNvSpPr/>
          <p:nvPr/>
        </p:nvSpPr>
        <p:spPr>
          <a:xfrm>
            <a:off x="4399461" y="409049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00DAB8-617B-4825-8AAB-AF6F556A5952}"/>
              </a:ext>
            </a:extLst>
          </p:cNvPr>
          <p:cNvSpPr/>
          <p:nvPr/>
        </p:nvSpPr>
        <p:spPr>
          <a:xfrm>
            <a:off x="4828331" y="409049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A3BFBA9-AE19-46B3-A31E-D2537F4649FA}"/>
              </a:ext>
            </a:extLst>
          </p:cNvPr>
          <p:cNvSpPr/>
          <p:nvPr/>
        </p:nvSpPr>
        <p:spPr>
          <a:xfrm>
            <a:off x="5257203" y="409049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AA27C5-C1CC-4F72-9A84-7C5AACD1E4DE}"/>
              </a:ext>
            </a:extLst>
          </p:cNvPr>
          <p:cNvSpPr/>
          <p:nvPr/>
        </p:nvSpPr>
        <p:spPr>
          <a:xfrm>
            <a:off x="3956656" y="2832329"/>
            <a:ext cx="857741" cy="85800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C0E324-FB1C-4864-B313-F567CB335F54}"/>
              </a:ext>
            </a:extLst>
          </p:cNvPr>
          <p:cNvSpPr/>
          <p:nvPr/>
        </p:nvSpPr>
        <p:spPr>
          <a:xfrm>
            <a:off x="8293230" y="324611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1AA2F7-F2ED-43F2-8620-96679C9C66F9}"/>
              </a:ext>
            </a:extLst>
          </p:cNvPr>
          <p:cNvSpPr/>
          <p:nvPr/>
        </p:nvSpPr>
        <p:spPr>
          <a:xfrm>
            <a:off x="8722102" y="324611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F8FCCBF-0685-4B5C-9C81-A7FCBD85DA2E}"/>
              </a:ext>
            </a:extLst>
          </p:cNvPr>
          <p:cNvSpPr/>
          <p:nvPr/>
        </p:nvSpPr>
        <p:spPr>
          <a:xfrm>
            <a:off x="8293230" y="366830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4E9AC86-A57D-4DD8-89BF-C160EBBDA04B}"/>
              </a:ext>
            </a:extLst>
          </p:cNvPr>
          <p:cNvSpPr/>
          <p:nvPr/>
        </p:nvSpPr>
        <p:spPr>
          <a:xfrm>
            <a:off x="8722102" y="366830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D874795-4602-4B4D-A224-E46B01591571}"/>
              </a:ext>
            </a:extLst>
          </p:cNvPr>
          <p:cNvSpPr/>
          <p:nvPr/>
        </p:nvSpPr>
        <p:spPr>
          <a:xfrm>
            <a:off x="7654308" y="3435682"/>
            <a:ext cx="536896" cy="42887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36025E9-4A7A-433C-A452-A2DA9DE9CEDA}"/>
              </a:ext>
            </a:extLst>
          </p:cNvPr>
          <p:cNvSpPr/>
          <p:nvPr/>
        </p:nvSpPr>
        <p:spPr>
          <a:xfrm>
            <a:off x="5815962" y="282392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0CA5A09-FD8D-4EA3-9400-86677E49A372}"/>
              </a:ext>
            </a:extLst>
          </p:cNvPr>
          <p:cNvSpPr/>
          <p:nvPr/>
        </p:nvSpPr>
        <p:spPr>
          <a:xfrm>
            <a:off x="6244833" y="282392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B82B2FC-5F26-47A5-B2F7-127B77478112}"/>
              </a:ext>
            </a:extLst>
          </p:cNvPr>
          <p:cNvSpPr/>
          <p:nvPr/>
        </p:nvSpPr>
        <p:spPr>
          <a:xfrm>
            <a:off x="6673703" y="282392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66C8575-B399-4897-B085-1942882768B0}"/>
              </a:ext>
            </a:extLst>
          </p:cNvPr>
          <p:cNvSpPr/>
          <p:nvPr/>
        </p:nvSpPr>
        <p:spPr>
          <a:xfrm>
            <a:off x="7102575" y="282392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954278F-8931-44F9-A1FF-78D11FCE0D09}"/>
              </a:ext>
            </a:extLst>
          </p:cNvPr>
          <p:cNvSpPr/>
          <p:nvPr/>
        </p:nvSpPr>
        <p:spPr>
          <a:xfrm>
            <a:off x="5815962" y="324611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C3F6550-60AD-4733-B510-FC2AC6B3220F}"/>
              </a:ext>
            </a:extLst>
          </p:cNvPr>
          <p:cNvSpPr/>
          <p:nvPr/>
        </p:nvSpPr>
        <p:spPr>
          <a:xfrm>
            <a:off x="6244833" y="324611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837B3BE-AE71-4C67-A514-FBA6687B5B90}"/>
              </a:ext>
            </a:extLst>
          </p:cNvPr>
          <p:cNvSpPr/>
          <p:nvPr/>
        </p:nvSpPr>
        <p:spPr>
          <a:xfrm>
            <a:off x="6673703" y="324611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7A60C6-8E06-4801-9AE6-B34352F74514}"/>
              </a:ext>
            </a:extLst>
          </p:cNvPr>
          <p:cNvSpPr/>
          <p:nvPr/>
        </p:nvSpPr>
        <p:spPr>
          <a:xfrm>
            <a:off x="7102575" y="324611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6462BEF-C54F-4CBD-94B6-47C88DE05D92}"/>
              </a:ext>
            </a:extLst>
          </p:cNvPr>
          <p:cNvSpPr/>
          <p:nvPr/>
        </p:nvSpPr>
        <p:spPr>
          <a:xfrm>
            <a:off x="5815962" y="366830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511178F-0CCF-4B4E-B9FE-4797BA0156EE}"/>
              </a:ext>
            </a:extLst>
          </p:cNvPr>
          <p:cNvSpPr/>
          <p:nvPr/>
        </p:nvSpPr>
        <p:spPr>
          <a:xfrm>
            <a:off x="6244833" y="366830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0460565-120B-4EC2-ABDE-EA90008B16D6}"/>
              </a:ext>
            </a:extLst>
          </p:cNvPr>
          <p:cNvSpPr/>
          <p:nvPr/>
        </p:nvSpPr>
        <p:spPr>
          <a:xfrm>
            <a:off x="6673703" y="366830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2439B28-D7DF-42F0-9C8B-AFE1C2771450}"/>
              </a:ext>
            </a:extLst>
          </p:cNvPr>
          <p:cNvSpPr/>
          <p:nvPr/>
        </p:nvSpPr>
        <p:spPr>
          <a:xfrm>
            <a:off x="7102575" y="366830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B8CA9CF-7720-4760-8487-0E4FEDAD2D24}"/>
              </a:ext>
            </a:extLst>
          </p:cNvPr>
          <p:cNvSpPr/>
          <p:nvPr/>
        </p:nvSpPr>
        <p:spPr>
          <a:xfrm>
            <a:off x="5815962" y="409049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F0EDE52-F959-4B09-BC8C-458FA89665B0}"/>
              </a:ext>
            </a:extLst>
          </p:cNvPr>
          <p:cNvSpPr/>
          <p:nvPr/>
        </p:nvSpPr>
        <p:spPr>
          <a:xfrm>
            <a:off x="6244833" y="409049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93A2CB2-4158-408D-9DBF-C0E16C43E13A}"/>
              </a:ext>
            </a:extLst>
          </p:cNvPr>
          <p:cNvSpPr/>
          <p:nvPr/>
        </p:nvSpPr>
        <p:spPr>
          <a:xfrm>
            <a:off x="6673703" y="409049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DFCD254-7C9E-421C-B6DE-CB417DB0CE11}"/>
              </a:ext>
            </a:extLst>
          </p:cNvPr>
          <p:cNvSpPr/>
          <p:nvPr/>
        </p:nvSpPr>
        <p:spPr>
          <a:xfrm>
            <a:off x="7102575" y="409049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F86E39C-B1C3-4F37-A3E0-6F13F0EC5225}"/>
              </a:ext>
            </a:extLst>
          </p:cNvPr>
          <p:cNvSpPr/>
          <p:nvPr/>
        </p:nvSpPr>
        <p:spPr>
          <a:xfrm>
            <a:off x="9269449" y="325279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01AD567-3CBA-480A-A05A-4CAF1A429367}"/>
              </a:ext>
            </a:extLst>
          </p:cNvPr>
          <p:cNvSpPr/>
          <p:nvPr/>
        </p:nvSpPr>
        <p:spPr>
          <a:xfrm>
            <a:off x="9698321" y="325279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79E8FF7-39AC-4541-96A0-374AEA02EDC8}"/>
              </a:ext>
            </a:extLst>
          </p:cNvPr>
          <p:cNvSpPr/>
          <p:nvPr/>
        </p:nvSpPr>
        <p:spPr>
          <a:xfrm>
            <a:off x="9269449" y="367498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CF1FC91-517A-48DF-BD69-5EE6085CD104}"/>
              </a:ext>
            </a:extLst>
          </p:cNvPr>
          <p:cNvSpPr/>
          <p:nvPr/>
        </p:nvSpPr>
        <p:spPr>
          <a:xfrm>
            <a:off x="9698321" y="367498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ABE02C1-292E-4FCC-9A06-F8AC039B36F8}"/>
              </a:ext>
            </a:extLst>
          </p:cNvPr>
          <p:cNvSpPr/>
          <p:nvPr/>
        </p:nvSpPr>
        <p:spPr>
          <a:xfrm>
            <a:off x="5815962" y="2832329"/>
            <a:ext cx="857741" cy="8493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549973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277132-1D64-43F7-BACB-B96DF871B33C}"/>
              </a:ext>
            </a:extLst>
          </p:cNvPr>
          <p:cNvSpPr txBox="1"/>
          <p:nvPr/>
        </p:nvSpPr>
        <p:spPr>
          <a:xfrm>
            <a:off x="494384" y="1021555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b="1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0:4:2, 0:4:2]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3D3E20-A969-4188-91AA-91C1201A8FC7}"/>
              </a:ext>
            </a:extLst>
          </p:cNvPr>
          <p:cNvSpPr txBox="1"/>
          <p:nvPr/>
        </p:nvSpPr>
        <p:spPr>
          <a:xfrm>
            <a:off x="5306898" y="1795148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,4,4) =&gt; 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69B1589-2082-45EC-A18D-AA313568B1D9}"/>
              </a:ext>
            </a:extLst>
          </p:cNvPr>
          <p:cNvSpPr txBox="1"/>
          <p:nvPr/>
        </p:nvSpPr>
        <p:spPr>
          <a:xfrm>
            <a:off x="1063652" y="179202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39F166D-B842-424F-8DE8-54EFBB315E56}"/>
              </a:ext>
            </a:extLst>
          </p:cNvPr>
          <p:cNvSpPr/>
          <p:nvPr/>
        </p:nvSpPr>
        <p:spPr>
          <a:xfrm>
            <a:off x="2509113" y="2971620"/>
            <a:ext cx="1722947" cy="338145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677C192-174C-468D-8F60-8562A0D818BD}"/>
              </a:ext>
            </a:extLst>
          </p:cNvPr>
          <p:cNvSpPr/>
          <p:nvPr/>
        </p:nvSpPr>
        <p:spPr>
          <a:xfrm>
            <a:off x="2541960" y="3001481"/>
            <a:ext cx="1657253" cy="16572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A5EDAE7-7DDC-486E-B5CF-A592D4354E5C}"/>
              </a:ext>
            </a:extLst>
          </p:cNvPr>
          <p:cNvSpPr/>
          <p:nvPr/>
        </p:nvSpPr>
        <p:spPr>
          <a:xfrm>
            <a:off x="2574807" y="3037313"/>
            <a:ext cx="1591561" cy="7927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26E74ED-E6FB-4AC1-82B9-8D66D68B038C}"/>
              </a:ext>
            </a:extLst>
          </p:cNvPr>
          <p:cNvSpPr/>
          <p:nvPr/>
        </p:nvSpPr>
        <p:spPr>
          <a:xfrm>
            <a:off x="2574807" y="3830108"/>
            <a:ext cx="1591561" cy="7927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308C29D-FA41-4D1E-95A1-0CFC879FD831}"/>
              </a:ext>
            </a:extLst>
          </p:cNvPr>
          <p:cNvSpPr/>
          <p:nvPr/>
        </p:nvSpPr>
        <p:spPr>
          <a:xfrm>
            <a:off x="2607653" y="3067174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8037D42-6406-4202-AB5B-D631AA4EEB3D}"/>
              </a:ext>
            </a:extLst>
          </p:cNvPr>
          <p:cNvSpPr/>
          <p:nvPr/>
        </p:nvSpPr>
        <p:spPr>
          <a:xfrm>
            <a:off x="2607653" y="3430724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3D4F7062-A010-4B4B-8925-8EA5DE94DF5B}"/>
              </a:ext>
            </a:extLst>
          </p:cNvPr>
          <p:cNvSpPr/>
          <p:nvPr/>
        </p:nvSpPr>
        <p:spPr>
          <a:xfrm>
            <a:off x="2607652" y="3865939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27B800BD-7B24-44EF-B5B7-802502A66170}"/>
              </a:ext>
            </a:extLst>
          </p:cNvPr>
          <p:cNvSpPr/>
          <p:nvPr/>
        </p:nvSpPr>
        <p:spPr>
          <a:xfrm>
            <a:off x="2607652" y="4229489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22FC6AC0-DEBE-43F4-B3F0-9237E94A1BC1}"/>
              </a:ext>
            </a:extLst>
          </p:cNvPr>
          <p:cNvSpPr/>
          <p:nvPr/>
        </p:nvSpPr>
        <p:spPr>
          <a:xfrm>
            <a:off x="2640497" y="3097035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016BD82B-A001-4BCE-8555-AC8B8F0BFD18}"/>
              </a:ext>
            </a:extLst>
          </p:cNvPr>
          <p:cNvSpPr/>
          <p:nvPr/>
        </p:nvSpPr>
        <p:spPr>
          <a:xfrm>
            <a:off x="3370585" y="3097035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31271F1-7DA2-4525-8ED2-19194E8586CD}"/>
              </a:ext>
            </a:extLst>
          </p:cNvPr>
          <p:cNvSpPr/>
          <p:nvPr/>
        </p:nvSpPr>
        <p:spPr>
          <a:xfrm>
            <a:off x="2673344" y="3126898"/>
            <a:ext cx="332197" cy="24485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629565CD-8FB5-436C-B926-3062280E8CE2}"/>
              </a:ext>
            </a:extLst>
          </p:cNvPr>
          <p:cNvSpPr/>
          <p:nvPr/>
        </p:nvSpPr>
        <p:spPr>
          <a:xfrm>
            <a:off x="3005541" y="3126898"/>
            <a:ext cx="332197" cy="24485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2CA0AAE-2BA6-48AC-B371-D5470C506B4D}"/>
              </a:ext>
            </a:extLst>
          </p:cNvPr>
          <p:cNvSpPr/>
          <p:nvPr/>
        </p:nvSpPr>
        <p:spPr>
          <a:xfrm>
            <a:off x="3403432" y="3126898"/>
            <a:ext cx="332197" cy="24485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741CF5F-49CE-4A48-A7DA-6FB6FB7523D3}"/>
              </a:ext>
            </a:extLst>
          </p:cNvPr>
          <p:cNvSpPr/>
          <p:nvPr/>
        </p:nvSpPr>
        <p:spPr>
          <a:xfrm>
            <a:off x="3735629" y="3126898"/>
            <a:ext cx="332197" cy="24485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05717CC2-EDC8-4AA2-ADF4-E6EDCBCE6D9E}"/>
              </a:ext>
            </a:extLst>
          </p:cNvPr>
          <p:cNvSpPr/>
          <p:nvPr/>
        </p:nvSpPr>
        <p:spPr>
          <a:xfrm>
            <a:off x="2640498" y="3460585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2066D7B1-E9EF-47C7-B223-9007E3BCBD40}"/>
              </a:ext>
            </a:extLst>
          </p:cNvPr>
          <p:cNvSpPr/>
          <p:nvPr/>
        </p:nvSpPr>
        <p:spPr>
          <a:xfrm>
            <a:off x="3370586" y="3460585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F9C208C4-583A-455B-9D75-3B73EB19A8E3}"/>
              </a:ext>
            </a:extLst>
          </p:cNvPr>
          <p:cNvSpPr/>
          <p:nvPr/>
        </p:nvSpPr>
        <p:spPr>
          <a:xfrm>
            <a:off x="2673345" y="3490448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9AA1FDB9-9B4F-4AD8-BB62-18666561BE12}"/>
              </a:ext>
            </a:extLst>
          </p:cNvPr>
          <p:cNvSpPr/>
          <p:nvPr/>
        </p:nvSpPr>
        <p:spPr>
          <a:xfrm>
            <a:off x="3005542" y="3490448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E9695BCF-CE55-4F24-9FD5-2D157D29791F}"/>
              </a:ext>
            </a:extLst>
          </p:cNvPr>
          <p:cNvSpPr/>
          <p:nvPr/>
        </p:nvSpPr>
        <p:spPr>
          <a:xfrm>
            <a:off x="3403433" y="3490448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A6B16501-8E02-4021-B9FA-1E1016C67232}"/>
              </a:ext>
            </a:extLst>
          </p:cNvPr>
          <p:cNvSpPr/>
          <p:nvPr/>
        </p:nvSpPr>
        <p:spPr>
          <a:xfrm>
            <a:off x="3735630" y="3490448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E371CE83-7FF8-46CD-8CE0-B5D08C8A4AA4}"/>
              </a:ext>
            </a:extLst>
          </p:cNvPr>
          <p:cNvSpPr/>
          <p:nvPr/>
        </p:nvSpPr>
        <p:spPr>
          <a:xfrm>
            <a:off x="2640497" y="3892816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9F0BD914-E5A1-4E3C-9264-3F1E575E1CAD}"/>
              </a:ext>
            </a:extLst>
          </p:cNvPr>
          <p:cNvSpPr/>
          <p:nvPr/>
        </p:nvSpPr>
        <p:spPr>
          <a:xfrm>
            <a:off x="3370585" y="3892816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3567FCE6-ADDE-4EFB-BE21-1879AAA79BB1}"/>
              </a:ext>
            </a:extLst>
          </p:cNvPr>
          <p:cNvSpPr/>
          <p:nvPr/>
        </p:nvSpPr>
        <p:spPr>
          <a:xfrm>
            <a:off x="2673344" y="3922679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DC7E14B3-0E0B-4665-A4B5-B55AE78CDE1A}"/>
              </a:ext>
            </a:extLst>
          </p:cNvPr>
          <p:cNvSpPr/>
          <p:nvPr/>
        </p:nvSpPr>
        <p:spPr>
          <a:xfrm>
            <a:off x="3005541" y="3922679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A189B524-666E-4058-A01A-9634440BCF0A}"/>
              </a:ext>
            </a:extLst>
          </p:cNvPr>
          <p:cNvSpPr/>
          <p:nvPr/>
        </p:nvSpPr>
        <p:spPr>
          <a:xfrm>
            <a:off x="3403432" y="3922679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F5930C45-E22D-4C17-80FA-ED26FC126A38}"/>
              </a:ext>
            </a:extLst>
          </p:cNvPr>
          <p:cNvSpPr/>
          <p:nvPr/>
        </p:nvSpPr>
        <p:spPr>
          <a:xfrm>
            <a:off x="3735629" y="3922679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438B24F2-1166-4B1D-ADCD-9D81FDD84372}"/>
              </a:ext>
            </a:extLst>
          </p:cNvPr>
          <p:cNvSpPr/>
          <p:nvPr/>
        </p:nvSpPr>
        <p:spPr>
          <a:xfrm>
            <a:off x="2640498" y="4256367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5E6BAD3-88F1-4B53-92BF-33454A3C1A5F}"/>
              </a:ext>
            </a:extLst>
          </p:cNvPr>
          <p:cNvSpPr/>
          <p:nvPr/>
        </p:nvSpPr>
        <p:spPr>
          <a:xfrm>
            <a:off x="3370586" y="4256367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0EA36E80-0BED-4B50-8B77-58A84056EEB4}"/>
              </a:ext>
            </a:extLst>
          </p:cNvPr>
          <p:cNvSpPr/>
          <p:nvPr/>
        </p:nvSpPr>
        <p:spPr>
          <a:xfrm>
            <a:off x="2673345" y="4286229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7B073055-D90D-44E5-81A9-2F3C6BD2DDF4}"/>
              </a:ext>
            </a:extLst>
          </p:cNvPr>
          <p:cNvSpPr/>
          <p:nvPr/>
        </p:nvSpPr>
        <p:spPr>
          <a:xfrm>
            <a:off x="3005542" y="4286229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E69CD356-131C-49B5-BDD1-2CD528996A0B}"/>
              </a:ext>
            </a:extLst>
          </p:cNvPr>
          <p:cNvSpPr/>
          <p:nvPr/>
        </p:nvSpPr>
        <p:spPr>
          <a:xfrm>
            <a:off x="3403433" y="4286229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350A705D-B1CC-4BC0-A93E-14B4CB3BD053}"/>
              </a:ext>
            </a:extLst>
          </p:cNvPr>
          <p:cNvSpPr/>
          <p:nvPr/>
        </p:nvSpPr>
        <p:spPr>
          <a:xfrm>
            <a:off x="3735630" y="4286229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E9617B75-D920-4E58-82EE-5119FC5970AC}"/>
              </a:ext>
            </a:extLst>
          </p:cNvPr>
          <p:cNvSpPr txBox="1"/>
          <p:nvPr/>
        </p:nvSpPr>
        <p:spPr>
          <a:xfrm>
            <a:off x="1992500" y="250995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D4A3A0B6-4E36-4177-9338-227576207FF8}"/>
              </a:ext>
            </a:extLst>
          </p:cNvPr>
          <p:cNvSpPr txBox="1"/>
          <p:nvPr/>
        </p:nvSpPr>
        <p:spPr>
          <a:xfrm>
            <a:off x="5620096" y="247543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ED0C3473-7D51-4BA7-9F8B-CDFD768A8BFB}"/>
              </a:ext>
            </a:extLst>
          </p:cNvPr>
          <p:cNvSpPr/>
          <p:nvPr/>
        </p:nvSpPr>
        <p:spPr>
          <a:xfrm>
            <a:off x="5925097" y="2971796"/>
            <a:ext cx="1722946" cy="338145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B19468D7-12F8-4CCB-8A5E-3CBAB6BBD26C}"/>
              </a:ext>
            </a:extLst>
          </p:cNvPr>
          <p:cNvSpPr/>
          <p:nvPr/>
        </p:nvSpPr>
        <p:spPr>
          <a:xfrm>
            <a:off x="5954956" y="3004645"/>
            <a:ext cx="1660241" cy="165725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7225E43B-8AA1-446E-B81F-4B51432DBF1A}"/>
              </a:ext>
            </a:extLst>
          </p:cNvPr>
          <p:cNvSpPr/>
          <p:nvPr/>
        </p:nvSpPr>
        <p:spPr>
          <a:xfrm>
            <a:off x="5984815" y="3036741"/>
            <a:ext cx="1597536" cy="3980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F2DC82AD-1729-496E-9BA2-D0C1521D840E}"/>
              </a:ext>
            </a:extLst>
          </p:cNvPr>
          <p:cNvSpPr/>
          <p:nvPr/>
        </p:nvSpPr>
        <p:spPr>
          <a:xfrm>
            <a:off x="5984815" y="3434819"/>
            <a:ext cx="1597536" cy="3980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AD381C4C-9135-4A54-8D74-6F0F5F7FFCC1}"/>
              </a:ext>
            </a:extLst>
          </p:cNvPr>
          <p:cNvSpPr/>
          <p:nvPr/>
        </p:nvSpPr>
        <p:spPr>
          <a:xfrm>
            <a:off x="5984815" y="3832896"/>
            <a:ext cx="1597536" cy="3980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492399A-F45E-4C04-9501-972BC35F963B}"/>
              </a:ext>
            </a:extLst>
          </p:cNvPr>
          <p:cNvSpPr/>
          <p:nvPr/>
        </p:nvSpPr>
        <p:spPr>
          <a:xfrm>
            <a:off x="5984815" y="4230973"/>
            <a:ext cx="1597536" cy="3980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5E3883DB-84A3-460D-A591-454CA95B76F2}"/>
              </a:ext>
            </a:extLst>
          </p:cNvPr>
          <p:cNvSpPr/>
          <p:nvPr/>
        </p:nvSpPr>
        <p:spPr>
          <a:xfrm>
            <a:off x="6014673" y="3068658"/>
            <a:ext cx="382961" cy="33331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0B447E0-60AC-4B87-9A63-0B4B28666711}"/>
              </a:ext>
            </a:extLst>
          </p:cNvPr>
          <p:cNvSpPr/>
          <p:nvPr/>
        </p:nvSpPr>
        <p:spPr>
          <a:xfrm>
            <a:off x="6397635" y="3068657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EE45DE1D-74A4-42D8-AA87-4EF3990029AC}"/>
              </a:ext>
            </a:extLst>
          </p:cNvPr>
          <p:cNvSpPr/>
          <p:nvPr/>
        </p:nvSpPr>
        <p:spPr>
          <a:xfrm>
            <a:off x="6780596" y="3068656"/>
            <a:ext cx="382961" cy="33331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46681B4-7CB5-4BA7-B7D7-A421C60BD3A4}"/>
              </a:ext>
            </a:extLst>
          </p:cNvPr>
          <p:cNvSpPr/>
          <p:nvPr/>
        </p:nvSpPr>
        <p:spPr>
          <a:xfrm>
            <a:off x="7163557" y="3068656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C188C95E-630D-4188-8200-8E6DFEF84834}"/>
              </a:ext>
            </a:extLst>
          </p:cNvPr>
          <p:cNvSpPr/>
          <p:nvPr/>
        </p:nvSpPr>
        <p:spPr>
          <a:xfrm>
            <a:off x="6014673" y="3467200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05ACB334-C6A1-4744-B437-A1B1DCED03B2}"/>
              </a:ext>
            </a:extLst>
          </p:cNvPr>
          <p:cNvSpPr/>
          <p:nvPr/>
        </p:nvSpPr>
        <p:spPr>
          <a:xfrm>
            <a:off x="6397635" y="3467199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CD29E908-101F-4384-B975-9579FD13E76F}"/>
              </a:ext>
            </a:extLst>
          </p:cNvPr>
          <p:cNvSpPr/>
          <p:nvPr/>
        </p:nvSpPr>
        <p:spPr>
          <a:xfrm>
            <a:off x="6780596" y="3467199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67AEE287-566B-4D18-9652-3445D4741FC7}"/>
              </a:ext>
            </a:extLst>
          </p:cNvPr>
          <p:cNvSpPr/>
          <p:nvPr/>
        </p:nvSpPr>
        <p:spPr>
          <a:xfrm>
            <a:off x="7163557" y="3467198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54E4FFBF-55CC-4D71-9A20-CA875E2B9911}"/>
              </a:ext>
            </a:extLst>
          </p:cNvPr>
          <p:cNvSpPr/>
          <p:nvPr/>
        </p:nvSpPr>
        <p:spPr>
          <a:xfrm>
            <a:off x="6014673" y="3865742"/>
            <a:ext cx="382961" cy="33331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A9E964E-85D5-45E2-A057-7AA06381EDB8}"/>
              </a:ext>
            </a:extLst>
          </p:cNvPr>
          <p:cNvSpPr/>
          <p:nvPr/>
        </p:nvSpPr>
        <p:spPr>
          <a:xfrm>
            <a:off x="6397635" y="3865742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9E111E98-2E0A-4331-902D-6D3AA91B1B3D}"/>
              </a:ext>
            </a:extLst>
          </p:cNvPr>
          <p:cNvSpPr/>
          <p:nvPr/>
        </p:nvSpPr>
        <p:spPr>
          <a:xfrm>
            <a:off x="6780596" y="3865741"/>
            <a:ext cx="382961" cy="33331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740D1F96-1D5C-4114-82F8-B94D498662BB}"/>
              </a:ext>
            </a:extLst>
          </p:cNvPr>
          <p:cNvSpPr/>
          <p:nvPr/>
        </p:nvSpPr>
        <p:spPr>
          <a:xfrm>
            <a:off x="7163557" y="3865740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33229498-BD4C-4D66-BF09-BB5E411938D2}"/>
              </a:ext>
            </a:extLst>
          </p:cNvPr>
          <p:cNvSpPr/>
          <p:nvPr/>
        </p:nvSpPr>
        <p:spPr>
          <a:xfrm>
            <a:off x="6014673" y="4264285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CDC99D2E-F69B-4AB0-A820-D5E0E1E62EF0}"/>
              </a:ext>
            </a:extLst>
          </p:cNvPr>
          <p:cNvSpPr/>
          <p:nvPr/>
        </p:nvSpPr>
        <p:spPr>
          <a:xfrm>
            <a:off x="6397635" y="4264284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E30523F7-FBA2-47A4-9816-EA956B50DA29}"/>
              </a:ext>
            </a:extLst>
          </p:cNvPr>
          <p:cNvSpPr/>
          <p:nvPr/>
        </p:nvSpPr>
        <p:spPr>
          <a:xfrm>
            <a:off x="6780596" y="4264283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6CC03350-711B-4D86-BFCF-D7771C377ACC}"/>
              </a:ext>
            </a:extLst>
          </p:cNvPr>
          <p:cNvSpPr/>
          <p:nvPr/>
        </p:nvSpPr>
        <p:spPr>
          <a:xfrm>
            <a:off x="7163557" y="4264282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D0584A05-9F73-47F6-AB98-A014E12CBABA}"/>
              </a:ext>
            </a:extLst>
          </p:cNvPr>
          <p:cNvSpPr/>
          <p:nvPr/>
        </p:nvSpPr>
        <p:spPr>
          <a:xfrm>
            <a:off x="5954956" y="4658251"/>
            <a:ext cx="1660241" cy="165725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BCEB9527-9A98-4A6E-8EE6-C26E5AA96D41}"/>
              </a:ext>
            </a:extLst>
          </p:cNvPr>
          <p:cNvSpPr/>
          <p:nvPr/>
        </p:nvSpPr>
        <p:spPr>
          <a:xfrm>
            <a:off x="5984815" y="4690347"/>
            <a:ext cx="1597536" cy="3980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4018186E-C416-45D9-B5D1-8765B4911256}"/>
              </a:ext>
            </a:extLst>
          </p:cNvPr>
          <p:cNvSpPr/>
          <p:nvPr/>
        </p:nvSpPr>
        <p:spPr>
          <a:xfrm>
            <a:off x="5984815" y="5088425"/>
            <a:ext cx="1597536" cy="3980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933D335-E99B-4BF3-B4DC-637BB513134F}"/>
              </a:ext>
            </a:extLst>
          </p:cNvPr>
          <p:cNvSpPr/>
          <p:nvPr/>
        </p:nvSpPr>
        <p:spPr>
          <a:xfrm>
            <a:off x="5984815" y="5486502"/>
            <a:ext cx="1597536" cy="3980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4B1D9702-2B12-488A-BE57-5646BFCDE9F5}"/>
              </a:ext>
            </a:extLst>
          </p:cNvPr>
          <p:cNvSpPr/>
          <p:nvPr/>
        </p:nvSpPr>
        <p:spPr>
          <a:xfrm>
            <a:off x="5984815" y="5884579"/>
            <a:ext cx="1597536" cy="3980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EEC17BF7-EDA0-4B7D-89AD-80233839332B}"/>
              </a:ext>
            </a:extLst>
          </p:cNvPr>
          <p:cNvSpPr/>
          <p:nvPr/>
        </p:nvSpPr>
        <p:spPr>
          <a:xfrm>
            <a:off x="6014673" y="4722264"/>
            <a:ext cx="382961" cy="33331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9544D83C-D65D-4BE3-9260-3BC92958E0C5}"/>
              </a:ext>
            </a:extLst>
          </p:cNvPr>
          <p:cNvSpPr/>
          <p:nvPr/>
        </p:nvSpPr>
        <p:spPr>
          <a:xfrm>
            <a:off x="6397635" y="4722263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50DA9BD5-1F26-49CF-8FC6-BC40AA54C889}"/>
              </a:ext>
            </a:extLst>
          </p:cNvPr>
          <p:cNvSpPr/>
          <p:nvPr/>
        </p:nvSpPr>
        <p:spPr>
          <a:xfrm>
            <a:off x="6780596" y="4722262"/>
            <a:ext cx="382961" cy="33331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99CA4575-952A-424F-9375-5292D9EB5CB2}"/>
              </a:ext>
            </a:extLst>
          </p:cNvPr>
          <p:cNvSpPr/>
          <p:nvPr/>
        </p:nvSpPr>
        <p:spPr>
          <a:xfrm>
            <a:off x="7163557" y="4722262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D7FC63FE-758A-4BCF-A041-9BFDD4DBEA25}"/>
              </a:ext>
            </a:extLst>
          </p:cNvPr>
          <p:cNvSpPr/>
          <p:nvPr/>
        </p:nvSpPr>
        <p:spPr>
          <a:xfrm>
            <a:off x="6014673" y="5120806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A9921023-6D03-4BF7-9A72-C66DEB721968}"/>
              </a:ext>
            </a:extLst>
          </p:cNvPr>
          <p:cNvSpPr/>
          <p:nvPr/>
        </p:nvSpPr>
        <p:spPr>
          <a:xfrm>
            <a:off x="6397635" y="5120805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E24D101F-32BA-42D6-8286-CEC66B0AF0DA}"/>
              </a:ext>
            </a:extLst>
          </p:cNvPr>
          <p:cNvSpPr/>
          <p:nvPr/>
        </p:nvSpPr>
        <p:spPr>
          <a:xfrm>
            <a:off x="6780596" y="5120805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1037B18B-A9F5-47E7-83D2-0432BD259ECF}"/>
              </a:ext>
            </a:extLst>
          </p:cNvPr>
          <p:cNvSpPr/>
          <p:nvPr/>
        </p:nvSpPr>
        <p:spPr>
          <a:xfrm>
            <a:off x="7163557" y="5120804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EC530045-D533-4322-A8C6-61EA3B81988C}"/>
              </a:ext>
            </a:extLst>
          </p:cNvPr>
          <p:cNvSpPr/>
          <p:nvPr/>
        </p:nvSpPr>
        <p:spPr>
          <a:xfrm>
            <a:off x="6014673" y="5519348"/>
            <a:ext cx="382961" cy="33331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28FBE94E-B238-45FE-AF48-2D38BF43B591}"/>
              </a:ext>
            </a:extLst>
          </p:cNvPr>
          <p:cNvSpPr/>
          <p:nvPr/>
        </p:nvSpPr>
        <p:spPr>
          <a:xfrm>
            <a:off x="6397635" y="5519348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3B652B93-E344-4D38-A67D-1812C33475BA}"/>
              </a:ext>
            </a:extLst>
          </p:cNvPr>
          <p:cNvSpPr/>
          <p:nvPr/>
        </p:nvSpPr>
        <p:spPr>
          <a:xfrm>
            <a:off x="6780596" y="5519347"/>
            <a:ext cx="382961" cy="33331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15CBBBDF-B09A-402A-81F7-F01095B16EA2}"/>
              </a:ext>
            </a:extLst>
          </p:cNvPr>
          <p:cNvSpPr/>
          <p:nvPr/>
        </p:nvSpPr>
        <p:spPr>
          <a:xfrm>
            <a:off x="7163557" y="5519346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7954F5F1-3C3C-46DB-905F-252041FB84DB}"/>
              </a:ext>
            </a:extLst>
          </p:cNvPr>
          <p:cNvSpPr/>
          <p:nvPr/>
        </p:nvSpPr>
        <p:spPr>
          <a:xfrm>
            <a:off x="6014673" y="5917891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C90C706B-86D6-45E1-B768-0395F5CA595E}"/>
              </a:ext>
            </a:extLst>
          </p:cNvPr>
          <p:cNvSpPr/>
          <p:nvPr/>
        </p:nvSpPr>
        <p:spPr>
          <a:xfrm>
            <a:off x="6397635" y="5917890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DFCC7480-55B7-4E5E-8C27-4C115FEBE85F}"/>
              </a:ext>
            </a:extLst>
          </p:cNvPr>
          <p:cNvSpPr/>
          <p:nvPr/>
        </p:nvSpPr>
        <p:spPr>
          <a:xfrm>
            <a:off x="6780596" y="5917889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84CC2580-5B34-4ACF-ADAC-97E62706E6D0}"/>
              </a:ext>
            </a:extLst>
          </p:cNvPr>
          <p:cNvSpPr/>
          <p:nvPr/>
        </p:nvSpPr>
        <p:spPr>
          <a:xfrm>
            <a:off x="7163557" y="5917888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DF97A952-A931-48B2-8E9B-FF1D62C4257E}"/>
              </a:ext>
            </a:extLst>
          </p:cNvPr>
          <p:cNvSpPr/>
          <p:nvPr/>
        </p:nvSpPr>
        <p:spPr>
          <a:xfrm>
            <a:off x="2541960" y="4657875"/>
            <a:ext cx="1657253" cy="16572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796FAE0F-D67A-4B4B-B3D5-A7F501F8D6AF}"/>
              </a:ext>
            </a:extLst>
          </p:cNvPr>
          <p:cNvSpPr/>
          <p:nvPr/>
        </p:nvSpPr>
        <p:spPr>
          <a:xfrm>
            <a:off x="2574807" y="4693707"/>
            <a:ext cx="1591561" cy="7927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AFD72FD7-BC99-4D9B-B292-ED24541FDFC5}"/>
              </a:ext>
            </a:extLst>
          </p:cNvPr>
          <p:cNvSpPr/>
          <p:nvPr/>
        </p:nvSpPr>
        <p:spPr>
          <a:xfrm>
            <a:off x="2574807" y="5486502"/>
            <a:ext cx="1591561" cy="7927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39A0E177-A8B3-4A74-863D-0DD69F7FC12F}"/>
              </a:ext>
            </a:extLst>
          </p:cNvPr>
          <p:cNvSpPr/>
          <p:nvPr/>
        </p:nvSpPr>
        <p:spPr>
          <a:xfrm>
            <a:off x="2607653" y="4723568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93A0491E-A989-4A10-B5AB-0784614FFA20}"/>
              </a:ext>
            </a:extLst>
          </p:cNvPr>
          <p:cNvSpPr/>
          <p:nvPr/>
        </p:nvSpPr>
        <p:spPr>
          <a:xfrm>
            <a:off x="2607653" y="5087118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808D2C10-88A6-4F15-BD21-06BC0DED6949}"/>
              </a:ext>
            </a:extLst>
          </p:cNvPr>
          <p:cNvSpPr/>
          <p:nvPr/>
        </p:nvSpPr>
        <p:spPr>
          <a:xfrm>
            <a:off x="2607652" y="5522333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876FF04E-70EE-4FE7-ABB6-D2AF1C8391E1}"/>
              </a:ext>
            </a:extLst>
          </p:cNvPr>
          <p:cNvSpPr/>
          <p:nvPr/>
        </p:nvSpPr>
        <p:spPr>
          <a:xfrm>
            <a:off x="2607652" y="5885883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70483512-6348-4093-AC80-CBF3FFDA065C}"/>
              </a:ext>
            </a:extLst>
          </p:cNvPr>
          <p:cNvSpPr/>
          <p:nvPr/>
        </p:nvSpPr>
        <p:spPr>
          <a:xfrm>
            <a:off x="2640497" y="4753429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3B8F4B7-0E8F-402F-92E0-A2F1DA76F370}"/>
              </a:ext>
            </a:extLst>
          </p:cNvPr>
          <p:cNvSpPr/>
          <p:nvPr/>
        </p:nvSpPr>
        <p:spPr>
          <a:xfrm>
            <a:off x="3370585" y="4753429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E37DBFC1-0F42-417B-AA44-0768D59B6D1B}"/>
              </a:ext>
            </a:extLst>
          </p:cNvPr>
          <p:cNvSpPr/>
          <p:nvPr/>
        </p:nvSpPr>
        <p:spPr>
          <a:xfrm>
            <a:off x="2673344" y="4783292"/>
            <a:ext cx="332197" cy="24485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B339162A-064A-493E-9A7F-81C1F2AF0B54}"/>
              </a:ext>
            </a:extLst>
          </p:cNvPr>
          <p:cNvSpPr/>
          <p:nvPr/>
        </p:nvSpPr>
        <p:spPr>
          <a:xfrm>
            <a:off x="3005541" y="4783292"/>
            <a:ext cx="332197" cy="24485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B2D226EE-F13F-4CDF-BA08-91EA330E69FD}"/>
              </a:ext>
            </a:extLst>
          </p:cNvPr>
          <p:cNvSpPr/>
          <p:nvPr/>
        </p:nvSpPr>
        <p:spPr>
          <a:xfrm>
            <a:off x="3403432" y="4783292"/>
            <a:ext cx="332197" cy="24485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F4A78CE-8E31-4AF8-BC89-FF2DA1DAC9BA}"/>
              </a:ext>
            </a:extLst>
          </p:cNvPr>
          <p:cNvSpPr/>
          <p:nvPr/>
        </p:nvSpPr>
        <p:spPr>
          <a:xfrm>
            <a:off x="3735629" y="4783292"/>
            <a:ext cx="332197" cy="24485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9F5AE4D5-09B0-4A87-9997-963CC72EC38D}"/>
              </a:ext>
            </a:extLst>
          </p:cNvPr>
          <p:cNvSpPr/>
          <p:nvPr/>
        </p:nvSpPr>
        <p:spPr>
          <a:xfrm>
            <a:off x="2640498" y="5116979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47163B6E-211B-4135-9952-B52A93CE389B}"/>
              </a:ext>
            </a:extLst>
          </p:cNvPr>
          <p:cNvSpPr/>
          <p:nvPr/>
        </p:nvSpPr>
        <p:spPr>
          <a:xfrm>
            <a:off x="3370586" y="5116979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C10CE42D-83A3-483D-AF62-93C81DBED011}"/>
              </a:ext>
            </a:extLst>
          </p:cNvPr>
          <p:cNvSpPr/>
          <p:nvPr/>
        </p:nvSpPr>
        <p:spPr>
          <a:xfrm>
            <a:off x="2673345" y="5146842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314DBF29-3F68-4241-BA7B-D47A597A3674}"/>
              </a:ext>
            </a:extLst>
          </p:cNvPr>
          <p:cNvSpPr/>
          <p:nvPr/>
        </p:nvSpPr>
        <p:spPr>
          <a:xfrm>
            <a:off x="3005542" y="5146842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D96A25A0-3D69-4F73-8D3F-5E48ACA7421D}"/>
              </a:ext>
            </a:extLst>
          </p:cNvPr>
          <p:cNvSpPr/>
          <p:nvPr/>
        </p:nvSpPr>
        <p:spPr>
          <a:xfrm>
            <a:off x="3403433" y="5146842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B26ED60D-594D-4619-AE2E-FE5320BA1DF2}"/>
              </a:ext>
            </a:extLst>
          </p:cNvPr>
          <p:cNvSpPr/>
          <p:nvPr/>
        </p:nvSpPr>
        <p:spPr>
          <a:xfrm>
            <a:off x="3735630" y="5146842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BE3D307-5FFC-4D30-B9DD-65FD8595BB72}"/>
              </a:ext>
            </a:extLst>
          </p:cNvPr>
          <p:cNvSpPr/>
          <p:nvPr/>
        </p:nvSpPr>
        <p:spPr>
          <a:xfrm>
            <a:off x="2640497" y="5549210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45CA15B6-185E-419B-957F-2045ADB740A5}"/>
              </a:ext>
            </a:extLst>
          </p:cNvPr>
          <p:cNvSpPr/>
          <p:nvPr/>
        </p:nvSpPr>
        <p:spPr>
          <a:xfrm>
            <a:off x="3370585" y="5549210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FA120797-51DF-4962-B8A7-B05E206F33EC}"/>
              </a:ext>
            </a:extLst>
          </p:cNvPr>
          <p:cNvSpPr/>
          <p:nvPr/>
        </p:nvSpPr>
        <p:spPr>
          <a:xfrm>
            <a:off x="2673344" y="5579073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3BAEF7E-ED8A-44E3-9958-9A8C6F1A03AE}"/>
              </a:ext>
            </a:extLst>
          </p:cNvPr>
          <p:cNvSpPr/>
          <p:nvPr/>
        </p:nvSpPr>
        <p:spPr>
          <a:xfrm>
            <a:off x="3005541" y="5579073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0C7D679E-E77E-48BB-A6F1-94606B2EB02A}"/>
              </a:ext>
            </a:extLst>
          </p:cNvPr>
          <p:cNvSpPr/>
          <p:nvPr/>
        </p:nvSpPr>
        <p:spPr>
          <a:xfrm>
            <a:off x="3403432" y="5579073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369845D5-4297-49B3-B555-3E3663F93621}"/>
              </a:ext>
            </a:extLst>
          </p:cNvPr>
          <p:cNvSpPr/>
          <p:nvPr/>
        </p:nvSpPr>
        <p:spPr>
          <a:xfrm>
            <a:off x="3735629" y="5579073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C292A757-F63B-4581-8ADD-CF64649D98D0}"/>
              </a:ext>
            </a:extLst>
          </p:cNvPr>
          <p:cNvSpPr/>
          <p:nvPr/>
        </p:nvSpPr>
        <p:spPr>
          <a:xfrm>
            <a:off x="2640498" y="5912761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E2914BB3-8EB8-4070-8857-7062D1147616}"/>
              </a:ext>
            </a:extLst>
          </p:cNvPr>
          <p:cNvSpPr/>
          <p:nvPr/>
        </p:nvSpPr>
        <p:spPr>
          <a:xfrm>
            <a:off x="3370586" y="5912761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E41DDF9C-509A-4A6B-BD29-8B4CF8050AC4}"/>
              </a:ext>
            </a:extLst>
          </p:cNvPr>
          <p:cNvSpPr/>
          <p:nvPr/>
        </p:nvSpPr>
        <p:spPr>
          <a:xfrm>
            <a:off x="2673345" y="5942623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CF3A4287-0847-425A-B970-B116E86462D2}"/>
              </a:ext>
            </a:extLst>
          </p:cNvPr>
          <p:cNvSpPr/>
          <p:nvPr/>
        </p:nvSpPr>
        <p:spPr>
          <a:xfrm>
            <a:off x="3005542" y="5942623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376D384A-9329-4273-84A4-602C84F485FD}"/>
              </a:ext>
            </a:extLst>
          </p:cNvPr>
          <p:cNvSpPr/>
          <p:nvPr/>
        </p:nvSpPr>
        <p:spPr>
          <a:xfrm>
            <a:off x="3403433" y="5942623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85DC4453-3B84-4A72-BDC8-85D649BD47E1}"/>
              </a:ext>
            </a:extLst>
          </p:cNvPr>
          <p:cNvSpPr/>
          <p:nvPr/>
        </p:nvSpPr>
        <p:spPr>
          <a:xfrm>
            <a:off x="3735630" y="5942623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78E3EE0-DB13-4A97-931E-D332112B3F22}"/>
              </a:ext>
            </a:extLst>
          </p:cNvPr>
          <p:cNvSpPr/>
          <p:nvPr/>
        </p:nvSpPr>
        <p:spPr>
          <a:xfrm flipH="1">
            <a:off x="4899443" y="4329360"/>
            <a:ext cx="373276" cy="461665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9C958A6F-E946-447F-B45B-81E850EFDE07}"/>
              </a:ext>
            </a:extLst>
          </p:cNvPr>
          <p:cNvSpPr/>
          <p:nvPr/>
        </p:nvSpPr>
        <p:spPr>
          <a:xfrm rot="16200000">
            <a:off x="6604916" y="2464016"/>
            <a:ext cx="346005" cy="1537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5197D6AF-957A-4016-82CB-3E302676602F}"/>
              </a:ext>
            </a:extLst>
          </p:cNvPr>
          <p:cNvSpPr/>
          <p:nvPr/>
        </p:nvSpPr>
        <p:spPr>
          <a:xfrm rot="16200000">
            <a:off x="6604915" y="3277560"/>
            <a:ext cx="346005" cy="1537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8C8BFEB5-77AC-46FA-803D-6CAF43AD4639}"/>
              </a:ext>
            </a:extLst>
          </p:cNvPr>
          <p:cNvSpPr/>
          <p:nvPr/>
        </p:nvSpPr>
        <p:spPr>
          <a:xfrm rot="16200000">
            <a:off x="6607594" y="4113192"/>
            <a:ext cx="346005" cy="1537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513F33C9-A23A-4344-A651-2384B67A901B}"/>
              </a:ext>
            </a:extLst>
          </p:cNvPr>
          <p:cNvSpPr/>
          <p:nvPr/>
        </p:nvSpPr>
        <p:spPr>
          <a:xfrm rot="16200000">
            <a:off x="6607593" y="4926736"/>
            <a:ext cx="346005" cy="1537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FCDBAB0D-F5A0-44B3-B607-0185A8DC3178}"/>
              </a:ext>
            </a:extLst>
          </p:cNvPr>
          <p:cNvSpPr/>
          <p:nvPr/>
        </p:nvSpPr>
        <p:spPr>
          <a:xfrm>
            <a:off x="6009317" y="3049697"/>
            <a:ext cx="382961" cy="1537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F6D68DEB-59BE-4B57-9F9E-7D6ECD401EB5}"/>
              </a:ext>
            </a:extLst>
          </p:cNvPr>
          <p:cNvSpPr/>
          <p:nvPr/>
        </p:nvSpPr>
        <p:spPr>
          <a:xfrm>
            <a:off x="6781347" y="3060399"/>
            <a:ext cx="382961" cy="1537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844FCA38-ECB6-4F1D-838D-486051513B55}"/>
              </a:ext>
            </a:extLst>
          </p:cNvPr>
          <p:cNvSpPr/>
          <p:nvPr/>
        </p:nvSpPr>
        <p:spPr>
          <a:xfrm>
            <a:off x="6002245" y="4710847"/>
            <a:ext cx="382961" cy="1537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06A53822-9A70-4AB1-A465-2693520EF9F0}"/>
              </a:ext>
            </a:extLst>
          </p:cNvPr>
          <p:cNvSpPr/>
          <p:nvPr/>
        </p:nvSpPr>
        <p:spPr>
          <a:xfrm>
            <a:off x="6774275" y="4721549"/>
            <a:ext cx="382961" cy="1537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19220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277132-1D64-43F7-BACB-B96DF871B33C}"/>
              </a:ext>
            </a:extLst>
          </p:cNvPr>
          <p:cNvSpPr txBox="1"/>
          <p:nvPr/>
        </p:nvSpPr>
        <p:spPr>
          <a:xfrm>
            <a:off x="494384" y="1021555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b="1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0:4:2, 1:5:2]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3D3E20-A969-4188-91AA-91C1201A8FC7}"/>
              </a:ext>
            </a:extLst>
          </p:cNvPr>
          <p:cNvSpPr txBox="1"/>
          <p:nvPr/>
        </p:nvSpPr>
        <p:spPr>
          <a:xfrm>
            <a:off x="5306898" y="1795148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,4,4) =&gt; 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69B1589-2082-45EC-A18D-AA313568B1D9}"/>
              </a:ext>
            </a:extLst>
          </p:cNvPr>
          <p:cNvSpPr txBox="1"/>
          <p:nvPr/>
        </p:nvSpPr>
        <p:spPr>
          <a:xfrm>
            <a:off x="1063652" y="179202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39F166D-B842-424F-8DE8-54EFBB315E56}"/>
              </a:ext>
            </a:extLst>
          </p:cNvPr>
          <p:cNvSpPr/>
          <p:nvPr/>
        </p:nvSpPr>
        <p:spPr>
          <a:xfrm>
            <a:off x="2509113" y="2971620"/>
            <a:ext cx="1722947" cy="338145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677C192-174C-468D-8F60-8562A0D818BD}"/>
              </a:ext>
            </a:extLst>
          </p:cNvPr>
          <p:cNvSpPr/>
          <p:nvPr/>
        </p:nvSpPr>
        <p:spPr>
          <a:xfrm>
            <a:off x="2541960" y="3001481"/>
            <a:ext cx="1657253" cy="16572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A5EDAE7-7DDC-486E-B5CF-A592D4354E5C}"/>
              </a:ext>
            </a:extLst>
          </p:cNvPr>
          <p:cNvSpPr/>
          <p:nvPr/>
        </p:nvSpPr>
        <p:spPr>
          <a:xfrm>
            <a:off x="2574807" y="3037313"/>
            <a:ext cx="1591561" cy="7927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26E74ED-E6FB-4AC1-82B9-8D66D68B038C}"/>
              </a:ext>
            </a:extLst>
          </p:cNvPr>
          <p:cNvSpPr/>
          <p:nvPr/>
        </p:nvSpPr>
        <p:spPr>
          <a:xfrm>
            <a:off x="2574807" y="3830108"/>
            <a:ext cx="1591561" cy="7927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308C29D-FA41-4D1E-95A1-0CFC879FD831}"/>
              </a:ext>
            </a:extLst>
          </p:cNvPr>
          <p:cNvSpPr/>
          <p:nvPr/>
        </p:nvSpPr>
        <p:spPr>
          <a:xfrm>
            <a:off x="2607653" y="3067174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8037D42-6406-4202-AB5B-D631AA4EEB3D}"/>
              </a:ext>
            </a:extLst>
          </p:cNvPr>
          <p:cNvSpPr/>
          <p:nvPr/>
        </p:nvSpPr>
        <p:spPr>
          <a:xfrm>
            <a:off x="2607653" y="3430724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3D4F7062-A010-4B4B-8925-8EA5DE94DF5B}"/>
              </a:ext>
            </a:extLst>
          </p:cNvPr>
          <p:cNvSpPr/>
          <p:nvPr/>
        </p:nvSpPr>
        <p:spPr>
          <a:xfrm>
            <a:off x="2607652" y="3865939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27B800BD-7B24-44EF-B5B7-802502A66170}"/>
              </a:ext>
            </a:extLst>
          </p:cNvPr>
          <p:cNvSpPr/>
          <p:nvPr/>
        </p:nvSpPr>
        <p:spPr>
          <a:xfrm>
            <a:off x="2607652" y="4229489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22FC6AC0-DEBE-43F4-B3F0-9237E94A1BC1}"/>
              </a:ext>
            </a:extLst>
          </p:cNvPr>
          <p:cNvSpPr/>
          <p:nvPr/>
        </p:nvSpPr>
        <p:spPr>
          <a:xfrm>
            <a:off x="2640497" y="3097035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016BD82B-A001-4BCE-8555-AC8B8F0BFD18}"/>
              </a:ext>
            </a:extLst>
          </p:cNvPr>
          <p:cNvSpPr/>
          <p:nvPr/>
        </p:nvSpPr>
        <p:spPr>
          <a:xfrm>
            <a:off x="3370585" y="3097035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31271F1-7DA2-4525-8ED2-19194E8586CD}"/>
              </a:ext>
            </a:extLst>
          </p:cNvPr>
          <p:cNvSpPr/>
          <p:nvPr/>
        </p:nvSpPr>
        <p:spPr>
          <a:xfrm>
            <a:off x="2673344" y="3126898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629565CD-8FB5-436C-B926-3062280E8CE2}"/>
              </a:ext>
            </a:extLst>
          </p:cNvPr>
          <p:cNvSpPr/>
          <p:nvPr/>
        </p:nvSpPr>
        <p:spPr>
          <a:xfrm>
            <a:off x="3005541" y="3126898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2CA0AAE-2BA6-48AC-B371-D5470C506B4D}"/>
              </a:ext>
            </a:extLst>
          </p:cNvPr>
          <p:cNvSpPr/>
          <p:nvPr/>
        </p:nvSpPr>
        <p:spPr>
          <a:xfrm>
            <a:off x="3403432" y="3126898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741CF5F-49CE-4A48-A7DA-6FB6FB7523D3}"/>
              </a:ext>
            </a:extLst>
          </p:cNvPr>
          <p:cNvSpPr/>
          <p:nvPr/>
        </p:nvSpPr>
        <p:spPr>
          <a:xfrm>
            <a:off x="3735629" y="3126898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05717CC2-EDC8-4AA2-ADF4-E6EDCBCE6D9E}"/>
              </a:ext>
            </a:extLst>
          </p:cNvPr>
          <p:cNvSpPr/>
          <p:nvPr/>
        </p:nvSpPr>
        <p:spPr>
          <a:xfrm>
            <a:off x="2640498" y="3460585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2066D7B1-E9EF-47C7-B223-9007E3BCBD40}"/>
              </a:ext>
            </a:extLst>
          </p:cNvPr>
          <p:cNvSpPr/>
          <p:nvPr/>
        </p:nvSpPr>
        <p:spPr>
          <a:xfrm>
            <a:off x="3370586" y="3460585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F9C208C4-583A-455B-9D75-3B73EB19A8E3}"/>
              </a:ext>
            </a:extLst>
          </p:cNvPr>
          <p:cNvSpPr/>
          <p:nvPr/>
        </p:nvSpPr>
        <p:spPr>
          <a:xfrm>
            <a:off x="2673345" y="3490448"/>
            <a:ext cx="332197" cy="24485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9AA1FDB9-9B4F-4AD8-BB62-18666561BE12}"/>
              </a:ext>
            </a:extLst>
          </p:cNvPr>
          <p:cNvSpPr/>
          <p:nvPr/>
        </p:nvSpPr>
        <p:spPr>
          <a:xfrm>
            <a:off x="3005542" y="3490448"/>
            <a:ext cx="332197" cy="24485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E9695BCF-CE55-4F24-9FD5-2D157D29791F}"/>
              </a:ext>
            </a:extLst>
          </p:cNvPr>
          <p:cNvSpPr/>
          <p:nvPr/>
        </p:nvSpPr>
        <p:spPr>
          <a:xfrm>
            <a:off x="3403433" y="3490448"/>
            <a:ext cx="332197" cy="24485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A6B16501-8E02-4021-B9FA-1E1016C67232}"/>
              </a:ext>
            </a:extLst>
          </p:cNvPr>
          <p:cNvSpPr/>
          <p:nvPr/>
        </p:nvSpPr>
        <p:spPr>
          <a:xfrm>
            <a:off x="3735630" y="3490448"/>
            <a:ext cx="332197" cy="24485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E371CE83-7FF8-46CD-8CE0-B5D08C8A4AA4}"/>
              </a:ext>
            </a:extLst>
          </p:cNvPr>
          <p:cNvSpPr/>
          <p:nvPr/>
        </p:nvSpPr>
        <p:spPr>
          <a:xfrm>
            <a:off x="2640497" y="3892816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9F0BD914-E5A1-4E3C-9264-3F1E575E1CAD}"/>
              </a:ext>
            </a:extLst>
          </p:cNvPr>
          <p:cNvSpPr/>
          <p:nvPr/>
        </p:nvSpPr>
        <p:spPr>
          <a:xfrm>
            <a:off x="3370585" y="3892816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3567FCE6-ADDE-4EFB-BE21-1879AAA79BB1}"/>
              </a:ext>
            </a:extLst>
          </p:cNvPr>
          <p:cNvSpPr/>
          <p:nvPr/>
        </p:nvSpPr>
        <p:spPr>
          <a:xfrm>
            <a:off x="2673344" y="3922679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DC7E14B3-0E0B-4665-A4B5-B55AE78CDE1A}"/>
              </a:ext>
            </a:extLst>
          </p:cNvPr>
          <p:cNvSpPr/>
          <p:nvPr/>
        </p:nvSpPr>
        <p:spPr>
          <a:xfrm>
            <a:off x="3005541" y="3922679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A189B524-666E-4058-A01A-9634440BCF0A}"/>
              </a:ext>
            </a:extLst>
          </p:cNvPr>
          <p:cNvSpPr/>
          <p:nvPr/>
        </p:nvSpPr>
        <p:spPr>
          <a:xfrm>
            <a:off x="3403432" y="3922679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F5930C45-E22D-4C17-80FA-ED26FC126A38}"/>
              </a:ext>
            </a:extLst>
          </p:cNvPr>
          <p:cNvSpPr/>
          <p:nvPr/>
        </p:nvSpPr>
        <p:spPr>
          <a:xfrm>
            <a:off x="3735629" y="3922679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438B24F2-1166-4B1D-ADCD-9D81FDD84372}"/>
              </a:ext>
            </a:extLst>
          </p:cNvPr>
          <p:cNvSpPr/>
          <p:nvPr/>
        </p:nvSpPr>
        <p:spPr>
          <a:xfrm>
            <a:off x="2640498" y="4256367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5E6BAD3-88F1-4B53-92BF-33454A3C1A5F}"/>
              </a:ext>
            </a:extLst>
          </p:cNvPr>
          <p:cNvSpPr/>
          <p:nvPr/>
        </p:nvSpPr>
        <p:spPr>
          <a:xfrm>
            <a:off x="3370586" y="4256367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0EA36E80-0BED-4B50-8B77-58A84056EEB4}"/>
              </a:ext>
            </a:extLst>
          </p:cNvPr>
          <p:cNvSpPr/>
          <p:nvPr/>
        </p:nvSpPr>
        <p:spPr>
          <a:xfrm>
            <a:off x="2673345" y="4286229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7B073055-D90D-44E5-81A9-2F3C6BD2DDF4}"/>
              </a:ext>
            </a:extLst>
          </p:cNvPr>
          <p:cNvSpPr/>
          <p:nvPr/>
        </p:nvSpPr>
        <p:spPr>
          <a:xfrm>
            <a:off x="3005542" y="4286229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E69CD356-131C-49B5-BDD1-2CD528996A0B}"/>
              </a:ext>
            </a:extLst>
          </p:cNvPr>
          <p:cNvSpPr/>
          <p:nvPr/>
        </p:nvSpPr>
        <p:spPr>
          <a:xfrm>
            <a:off x="3403433" y="4286229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350A705D-B1CC-4BC0-A93E-14B4CB3BD053}"/>
              </a:ext>
            </a:extLst>
          </p:cNvPr>
          <p:cNvSpPr/>
          <p:nvPr/>
        </p:nvSpPr>
        <p:spPr>
          <a:xfrm>
            <a:off x="3735630" y="4286229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E9617B75-D920-4E58-82EE-5119FC5970AC}"/>
              </a:ext>
            </a:extLst>
          </p:cNvPr>
          <p:cNvSpPr txBox="1"/>
          <p:nvPr/>
        </p:nvSpPr>
        <p:spPr>
          <a:xfrm>
            <a:off x="1992500" y="250995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D4A3A0B6-4E36-4177-9338-227576207FF8}"/>
              </a:ext>
            </a:extLst>
          </p:cNvPr>
          <p:cNvSpPr txBox="1"/>
          <p:nvPr/>
        </p:nvSpPr>
        <p:spPr>
          <a:xfrm>
            <a:off x="5620096" y="247543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ED0C3473-7D51-4BA7-9F8B-CDFD768A8BFB}"/>
              </a:ext>
            </a:extLst>
          </p:cNvPr>
          <p:cNvSpPr/>
          <p:nvPr/>
        </p:nvSpPr>
        <p:spPr>
          <a:xfrm>
            <a:off x="5925097" y="2971796"/>
            <a:ext cx="1722946" cy="338145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B19468D7-12F8-4CCB-8A5E-3CBAB6BBD26C}"/>
              </a:ext>
            </a:extLst>
          </p:cNvPr>
          <p:cNvSpPr/>
          <p:nvPr/>
        </p:nvSpPr>
        <p:spPr>
          <a:xfrm>
            <a:off x="5954956" y="3004645"/>
            <a:ext cx="1660241" cy="165725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7225E43B-8AA1-446E-B81F-4B51432DBF1A}"/>
              </a:ext>
            </a:extLst>
          </p:cNvPr>
          <p:cNvSpPr/>
          <p:nvPr/>
        </p:nvSpPr>
        <p:spPr>
          <a:xfrm>
            <a:off x="5984815" y="3036741"/>
            <a:ext cx="1597536" cy="3980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F2DC82AD-1729-496E-9BA2-D0C1521D840E}"/>
              </a:ext>
            </a:extLst>
          </p:cNvPr>
          <p:cNvSpPr/>
          <p:nvPr/>
        </p:nvSpPr>
        <p:spPr>
          <a:xfrm>
            <a:off x="5984815" y="3434819"/>
            <a:ext cx="1597536" cy="3980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AD381C4C-9135-4A54-8D74-6F0F5F7FFCC1}"/>
              </a:ext>
            </a:extLst>
          </p:cNvPr>
          <p:cNvSpPr/>
          <p:nvPr/>
        </p:nvSpPr>
        <p:spPr>
          <a:xfrm>
            <a:off x="5984815" y="3832896"/>
            <a:ext cx="1597536" cy="3980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492399A-F45E-4C04-9501-972BC35F963B}"/>
              </a:ext>
            </a:extLst>
          </p:cNvPr>
          <p:cNvSpPr/>
          <p:nvPr/>
        </p:nvSpPr>
        <p:spPr>
          <a:xfrm>
            <a:off x="5984815" y="4230973"/>
            <a:ext cx="1597536" cy="3980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5E3883DB-84A3-460D-A591-454CA95B76F2}"/>
              </a:ext>
            </a:extLst>
          </p:cNvPr>
          <p:cNvSpPr/>
          <p:nvPr/>
        </p:nvSpPr>
        <p:spPr>
          <a:xfrm>
            <a:off x="6014673" y="3068658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0B447E0-60AC-4B87-9A63-0B4B28666711}"/>
              </a:ext>
            </a:extLst>
          </p:cNvPr>
          <p:cNvSpPr/>
          <p:nvPr/>
        </p:nvSpPr>
        <p:spPr>
          <a:xfrm>
            <a:off x="6397635" y="3068657"/>
            <a:ext cx="382961" cy="33331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EE45DE1D-74A4-42D8-AA87-4EF3990029AC}"/>
              </a:ext>
            </a:extLst>
          </p:cNvPr>
          <p:cNvSpPr/>
          <p:nvPr/>
        </p:nvSpPr>
        <p:spPr>
          <a:xfrm>
            <a:off x="6780596" y="3068656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46681B4-7CB5-4BA7-B7D7-A421C60BD3A4}"/>
              </a:ext>
            </a:extLst>
          </p:cNvPr>
          <p:cNvSpPr/>
          <p:nvPr/>
        </p:nvSpPr>
        <p:spPr>
          <a:xfrm>
            <a:off x="7163557" y="3068656"/>
            <a:ext cx="382961" cy="33331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C188C95E-630D-4188-8200-8E6DFEF84834}"/>
              </a:ext>
            </a:extLst>
          </p:cNvPr>
          <p:cNvSpPr/>
          <p:nvPr/>
        </p:nvSpPr>
        <p:spPr>
          <a:xfrm>
            <a:off x="6014673" y="3467200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05ACB334-C6A1-4744-B437-A1B1DCED03B2}"/>
              </a:ext>
            </a:extLst>
          </p:cNvPr>
          <p:cNvSpPr/>
          <p:nvPr/>
        </p:nvSpPr>
        <p:spPr>
          <a:xfrm>
            <a:off x="6397635" y="3467199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CD29E908-101F-4384-B975-9579FD13E76F}"/>
              </a:ext>
            </a:extLst>
          </p:cNvPr>
          <p:cNvSpPr/>
          <p:nvPr/>
        </p:nvSpPr>
        <p:spPr>
          <a:xfrm>
            <a:off x="6780596" y="3467199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67AEE287-566B-4D18-9652-3445D4741FC7}"/>
              </a:ext>
            </a:extLst>
          </p:cNvPr>
          <p:cNvSpPr/>
          <p:nvPr/>
        </p:nvSpPr>
        <p:spPr>
          <a:xfrm>
            <a:off x="7163557" y="3467198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54E4FFBF-55CC-4D71-9A20-CA875E2B9911}"/>
              </a:ext>
            </a:extLst>
          </p:cNvPr>
          <p:cNvSpPr/>
          <p:nvPr/>
        </p:nvSpPr>
        <p:spPr>
          <a:xfrm>
            <a:off x="6014673" y="3865742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A9E964E-85D5-45E2-A057-7AA06381EDB8}"/>
              </a:ext>
            </a:extLst>
          </p:cNvPr>
          <p:cNvSpPr/>
          <p:nvPr/>
        </p:nvSpPr>
        <p:spPr>
          <a:xfrm>
            <a:off x="6397635" y="3865742"/>
            <a:ext cx="382961" cy="33331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9E111E98-2E0A-4331-902D-6D3AA91B1B3D}"/>
              </a:ext>
            </a:extLst>
          </p:cNvPr>
          <p:cNvSpPr/>
          <p:nvPr/>
        </p:nvSpPr>
        <p:spPr>
          <a:xfrm>
            <a:off x="6780596" y="3865741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740D1F96-1D5C-4114-82F8-B94D498662BB}"/>
              </a:ext>
            </a:extLst>
          </p:cNvPr>
          <p:cNvSpPr/>
          <p:nvPr/>
        </p:nvSpPr>
        <p:spPr>
          <a:xfrm>
            <a:off x="7163557" y="3865740"/>
            <a:ext cx="382961" cy="33331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33229498-BD4C-4D66-BF09-BB5E411938D2}"/>
              </a:ext>
            </a:extLst>
          </p:cNvPr>
          <p:cNvSpPr/>
          <p:nvPr/>
        </p:nvSpPr>
        <p:spPr>
          <a:xfrm>
            <a:off x="6014673" y="4264285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CDC99D2E-F69B-4AB0-A820-D5E0E1E62EF0}"/>
              </a:ext>
            </a:extLst>
          </p:cNvPr>
          <p:cNvSpPr/>
          <p:nvPr/>
        </p:nvSpPr>
        <p:spPr>
          <a:xfrm>
            <a:off x="6397635" y="4264284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E30523F7-FBA2-47A4-9816-EA956B50DA29}"/>
              </a:ext>
            </a:extLst>
          </p:cNvPr>
          <p:cNvSpPr/>
          <p:nvPr/>
        </p:nvSpPr>
        <p:spPr>
          <a:xfrm>
            <a:off x="6780596" y="4264283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6CC03350-711B-4D86-BFCF-D7771C377ACC}"/>
              </a:ext>
            </a:extLst>
          </p:cNvPr>
          <p:cNvSpPr/>
          <p:nvPr/>
        </p:nvSpPr>
        <p:spPr>
          <a:xfrm>
            <a:off x="7163557" y="4264282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D0584A05-9F73-47F6-AB98-A014E12CBABA}"/>
              </a:ext>
            </a:extLst>
          </p:cNvPr>
          <p:cNvSpPr/>
          <p:nvPr/>
        </p:nvSpPr>
        <p:spPr>
          <a:xfrm>
            <a:off x="5954956" y="4658251"/>
            <a:ext cx="1660241" cy="165725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BCEB9527-9A98-4A6E-8EE6-C26E5AA96D41}"/>
              </a:ext>
            </a:extLst>
          </p:cNvPr>
          <p:cNvSpPr/>
          <p:nvPr/>
        </p:nvSpPr>
        <p:spPr>
          <a:xfrm>
            <a:off x="5984815" y="4690347"/>
            <a:ext cx="1597536" cy="3980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4018186E-C416-45D9-B5D1-8765B4911256}"/>
              </a:ext>
            </a:extLst>
          </p:cNvPr>
          <p:cNvSpPr/>
          <p:nvPr/>
        </p:nvSpPr>
        <p:spPr>
          <a:xfrm>
            <a:off x="5984815" y="5088425"/>
            <a:ext cx="1597536" cy="3980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933D335-E99B-4BF3-B4DC-637BB513134F}"/>
              </a:ext>
            </a:extLst>
          </p:cNvPr>
          <p:cNvSpPr/>
          <p:nvPr/>
        </p:nvSpPr>
        <p:spPr>
          <a:xfrm>
            <a:off x="5984815" y="5486502"/>
            <a:ext cx="1597536" cy="3980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4B1D9702-2B12-488A-BE57-5646BFCDE9F5}"/>
              </a:ext>
            </a:extLst>
          </p:cNvPr>
          <p:cNvSpPr/>
          <p:nvPr/>
        </p:nvSpPr>
        <p:spPr>
          <a:xfrm>
            <a:off x="5984815" y="5884579"/>
            <a:ext cx="1597536" cy="3980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EEC17BF7-EDA0-4B7D-89AD-80233839332B}"/>
              </a:ext>
            </a:extLst>
          </p:cNvPr>
          <p:cNvSpPr/>
          <p:nvPr/>
        </p:nvSpPr>
        <p:spPr>
          <a:xfrm>
            <a:off x="6014673" y="4722264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9544D83C-D65D-4BE3-9260-3BC92958E0C5}"/>
              </a:ext>
            </a:extLst>
          </p:cNvPr>
          <p:cNvSpPr/>
          <p:nvPr/>
        </p:nvSpPr>
        <p:spPr>
          <a:xfrm>
            <a:off x="6397635" y="4722263"/>
            <a:ext cx="382961" cy="33331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50DA9BD5-1F26-49CF-8FC6-BC40AA54C889}"/>
              </a:ext>
            </a:extLst>
          </p:cNvPr>
          <p:cNvSpPr/>
          <p:nvPr/>
        </p:nvSpPr>
        <p:spPr>
          <a:xfrm>
            <a:off x="6780596" y="4722262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99CA4575-952A-424F-9375-5292D9EB5CB2}"/>
              </a:ext>
            </a:extLst>
          </p:cNvPr>
          <p:cNvSpPr/>
          <p:nvPr/>
        </p:nvSpPr>
        <p:spPr>
          <a:xfrm>
            <a:off x="7163557" y="4722262"/>
            <a:ext cx="382961" cy="33331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D7FC63FE-758A-4BCF-A041-9BFDD4DBEA25}"/>
              </a:ext>
            </a:extLst>
          </p:cNvPr>
          <p:cNvSpPr/>
          <p:nvPr/>
        </p:nvSpPr>
        <p:spPr>
          <a:xfrm>
            <a:off x="6014673" y="5120806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A9921023-6D03-4BF7-9A72-C66DEB721968}"/>
              </a:ext>
            </a:extLst>
          </p:cNvPr>
          <p:cNvSpPr/>
          <p:nvPr/>
        </p:nvSpPr>
        <p:spPr>
          <a:xfrm>
            <a:off x="6397635" y="5120805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E24D101F-32BA-42D6-8286-CEC66B0AF0DA}"/>
              </a:ext>
            </a:extLst>
          </p:cNvPr>
          <p:cNvSpPr/>
          <p:nvPr/>
        </p:nvSpPr>
        <p:spPr>
          <a:xfrm>
            <a:off x="6780596" y="5120805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1037B18B-A9F5-47E7-83D2-0432BD259ECF}"/>
              </a:ext>
            </a:extLst>
          </p:cNvPr>
          <p:cNvSpPr/>
          <p:nvPr/>
        </p:nvSpPr>
        <p:spPr>
          <a:xfrm>
            <a:off x="7163557" y="5120804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EC530045-D533-4322-A8C6-61EA3B81988C}"/>
              </a:ext>
            </a:extLst>
          </p:cNvPr>
          <p:cNvSpPr/>
          <p:nvPr/>
        </p:nvSpPr>
        <p:spPr>
          <a:xfrm>
            <a:off x="6014673" y="5519348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28FBE94E-B238-45FE-AF48-2D38BF43B591}"/>
              </a:ext>
            </a:extLst>
          </p:cNvPr>
          <p:cNvSpPr/>
          <p:nvPr/>
        </p:nvSpPr>
        <p:spPr>
          <a:xfrm>
            <a:off x="6397635" y="5519348"/>
            <a:ext cx="382961" cy="33331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3B652B93-E344-4D38-A67D-1812C33475BA}"/>
              </a:ext>
            </a:extLst>
          </p:cNvPr>
          <p:cNvSpPr/>
          <p:nvPr/>
        </p:nvSpPr>
        <p:spPr>
          <a:xfrm>
            <a:off x="6780596" y="5519347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15CBBBDF-B09A-402A-81F7-F01095B16EA2}"/>
              </a:ext>
            </a:extLst>
          </p:cNvPr>
          <p:cNvSpPr/>
          <p:nvPr/>
        </p:nvSpPr>
        <p:spPr>
          <a:xfrm>
            <a:off x="7163557" y="5519346"/>
            <a:ext cx="382961" cy="33331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7954F5F1-3C3C-46DB-905F-252041FB84DB}"/>
              </a:ext>
            </a:extLst>
          </p:cNvPr>
          <p:cNvSpPr/>
          <p:nvPr/>
        </p:nvSpPr>
        <p:spPr>
          <a:xfrm>
            <a:off x="6014673" y="5917891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C90C706B-86D6-45E1-B768-0395F5CA595E}"/>
              </a:ext>
            </a:extLst>
          </p:cNvPr>
          <p:cNvSpPr/>
          <p:nvPr/>
        </p:nvSpPr>
        <p:spPr>
          <a:xfrm>
            <a:off x="6397635" y="5917890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DFCC7480-55B7-4E5E-8C27-4C115FEBE85F}"/>
              </a:ext>
            </a:extLst>
          </p:cNvPr>
          <p:cNvSpPr/>
          <p:nvPr/>
        </p:nvSpPr>
        <p:spPr>
          <a:xfrm>
            <a:off x="6780596" y="5917889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84CC2580-5B34-4ACF-ADAC-97E62706E6D0}"/>
              </a:ext>
            </a:extLst>
          </p:cNvPr>
          <p:cNvSpPr/>
          <p:nvPr/>
        </p:nvSpPr>
        <p:spPr>
          <a:xfrm>
            <a:off x="7163557" y="5917888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DF97A952-A931-48B2-8E9B-FF1D62C4257E}"/>
              </a:ext>
            </a:extLst>
          </p:cNvPr>
          <p:cNvSpPr/>
          <p:nvPr/>
        </p:nvSpPr>
        <p:spPr>
          <a:xfrm>
            <a:off x="2541960" y="4657875"/>
            <a:ext cx="1657253" cy="16572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796FAE0F-D67A-4B4B-B3D5-A7F501F8D6AF}"/>
              </a:ext>
            </a:extLst>
          </p:cNvPr>
          <p:cNvSpPr/>
          <p:nvPr/>
        </p:nvSpPr>
        <p:spPr>
          <a:xfrm>
            <a:off x="2574807" y="4693707"/>
            <a:ext cx="1591561" cy="7927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AFD72FD7-BC99-4D9B-B292-ED24541FDFC5}"/>
              </a:ext>
            </a:extLst>
          </p:cNvPr>
          <p:cNvSpPr/>
          <p:nvPr/>
        </p:nvSpPr>
        <p:spPr>
          <a:xfrm>
            <a:off x="2574807" y="5486502"/>
            <a:ext cx="1591561" cy="7927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39A0E177-A8B3-4A74-863D-0DD69F7FC12F}"/>
              </a:ext>
            </a:extLst>
          </p:cNvPr>
          <p:cNvSpPr/>
          <p:nvPr/>
        </p:nvSpPr>
        <p:spPr>
          <a:xfrm>
            <a:off x="2607653" y="4723568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93A0491E-A989-4A10-B5AB-0784614FFA20}"/>
              </a:ext>
            </a:extLst>
          </p:cNvPr>
          <p:cNvSpPr/>
          <p:nvPr/>
        </p:nvSpPr>
        <p:spPr>
          <a:xfrm>
            <a:off x="2607653" y="5087118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808D2C10-88A6-4F15-BD21-06BC0DED6949}"/>
              </a:ext>
            </a:extLst>
          </p:cNvPr>
          <p:cNvSpPr/>
          <p:nvPr/>
        </p:nvSpPr>
        <p:spPr>
          <a:xfrm>
            <a:off x="2607652" y="5522333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876FF04E-70EE-4FE7-ABB6-D2AF1C8391E1}"/>
              </a:ext>
            </a:extLst>
          </p:cNvPr>
          <p:cNvSpPr/>
          <p:nvPr/>
        </p:nvSpPr>
        <p:spPr>
          <a:xfrm>
            <a:off x="2607652" y="5885883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70483512-6348-4093-AC80-CBF3FFDA065C}"/>
              </a:ext>
            </a:extLst>
          </p:cNvPr>
          <p:cNvSpPr/>
          <p:nvPr/>
        </p:nvSpPr>
        <p:spPr>
          <a:xfrm>
            <a:off x="2640497" y="4753429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3B8F4B7-0E8F-402F-92E0-A2F1DA76F370}"/>
              </a:ext>
            </a:extLst>
          </p:cNvPr>
          <p:cNvSpPr/>
          <p:nvPr/>
        </p:nvSpPr>
        <p:spPr>
          <a:xfrm>
            <a:off x="3370585" y="4753429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E37DBFC1-0F42-417B-AA44-0768D59B6D1B}"/>
              </a:ext>
            </a:extLst>
          </p:cNvPr>
          <p:cNvSpPr/>
          <p:nvPr/>
        </p:nvSpPr>
        <p:spPr>
          <a:xfrm>
            <a:off x="2673344" y="4783292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B339162A-064A-493E-9A7F-81C1F2AF0B54}"/>
              </a:ext>
            </a:extLst>
          </p:cNvPr>
          <p:cNvSpPr/>
          <p:nvPr/>
        </p:nvSpPr>
        <p:spPr>
          <a:xfrm>
            <a:off x="3005541" y="4783292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B2D226EE-F13F-4CDF-BA08-91EA330E69FD}"/>
              </a:ext>
            </a:extLst>
          </p:cNvPr>
          <p:cNvSpPr/>
          <p:nvPr/>
        </p:nvSpPr>
        <p:spPr>
          <a:xfrm>
            <a:off x="3403432" y="4783292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F4A78CE-8E31-4AF8-BC89-FF2DA1DAC9BA}"/>
              </a:ext>
            </a:extLst>
          </p:cNvPr>
          <p:cNvSpPr/>
          <p:nvPr/>
        </p:nvSpPr>
        <p:spPr>
          <a:xfrm>
            <a:off x="3735629" y="4783292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9F5AE4D5-09B0-4A87-9997-963CC72EC38D}"/>
              </a:ext>
            </a:extLst>
          </p:cNvPr>
          <p:cNvSpPr/>
          <p:nvPr/>
        </p:nvSpPr>
        <p:spPr>
          <a:xfrm>
            <a:off x="2640498" y="5116979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47163B6E-211B-4135-9952-B52A93CE389B}"/>
              </a:ext>
            </a:extLst>
          </p:cNvPr>
          <p:cNvSpPr/>
          <p:nvPr/>
        </p:nvSpPr>
        <p:spPr>
          <a:xfrm>
            <a:off x="3370586" y="5116979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C10CE42D-83A3-483D-AF62-93C81DBED011}"/>
              </a:ext>
            </a:extLst>
          </p:cNvPr>
          <p:cNvSpPr/>
          <p:nvPr/>
        </p:nvSpPr>
        <p:spPr>
          <a:xfrm>
            <a:off x="2673345" y="5146842"/>
            <a:ext cx="332197" cy="24485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314DBF29-3F68-4241-BA7B-D47A597A3674}"/>
              </a:ext>
            </a:extLst>
          </p:cNvPr>
          <p:cNvSpPr/>
          <p:nvPr/>
        </p:nvSpPr>
        <p:spPr>
          <a:xfrm>
            <a:off x="3005542" y="5146842"/>
            <a:ext cx="332197" cy="24485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D96A25A0-3D69-4F73-8D3F-5E48ACA7421D}"/>
              </a:ext>
            </a:extLst>
          </p:cNvPr>
          <p:cNvSpPr/>
          <p:nvPr/>
        </p:nvSpPr>
        <p:spPr>
          <a:xfrm>
            <a:off x="3403433" y="5146842"/>
            <a:ext cx="332197" cy="24485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B26ED60D-594D-4619-AE2E-FE5320BA1DF2}"/>
              </a:ext>
            </a:extLst>
          </p:cNvPr>
          <p:cNvSpPr/>
          <p:nvPr/>
        </p:nvSpPr>
        <p:spPr>
          <a:xfrm>
            <a:off x="3735630" y="5146842"/>
            <a:ext cx="332197" cy="24485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BE3D307-5FFC-4D30-B9DD-65FD8595BB72}"/>
              </a:ext>
            </a:extLst>
          </p:cNvPr>
          <p:cNvSpPr/>
          <p:nvPr/>
        </p:nvSpPr>
        <p:spPr>
          <a:xfrm>
            <a:off x="2640497" y="5549210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45CA15B6-185E-419B-957F-2045ADB740A5}"/>
              </a:ext>
            </a:extLst>
          </p:cNvPr>
          <p:cNvSpPr/>
          <p:nvPr/>
        </p:nvSpPr>
        <p:spPr>
          <a:xfrm>
            <a:off x="3370585" y="5549210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FA120797-51DF-4962-B8A7-B05E206F33EC}"/>
              </a:ext>
            </a:extLst>
          </p:cNvPr>
          <p:cNvSpPr/>
          <p:nvPr/>
        </p:nvSpPr>
        <p:spPr>
          <a:xfrm>
            <a:off x="2673344" y="5579073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3BAEF7E-ED8A-44E3-9958-9A8C6F1A03AE}"/>
              </a:ext>
            </a:extLst>
          </p:cNvPr>
          <p:cNvSpPr/>
          <p:nvPr/>
        </p:nvSpPr>
        <p:spPr>
          <a:xfrm>
            <a:off x="3005541" y="5579073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0C7D679E-E77E-48BB-A6F1-94606B2EB02A}"/>
              </a:ext>
            </a:extLst>
          </p:cNvPr>
          <p:cNvSpPr/>
          <p:nvPr/>
        </p:nvSpPr>
        <p:spPr>
          <a:xfrm>
            <a:off x="3403432" y="5579073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369845D5-4297-49B3-B555-3E3663F93621}"/>
              </a:ext>
            </a:extLst>
          </p:cNvPr>
          <p:cNvSpPr/>
          <p:nvPr/>
        </p:nvSpPr>
        <p:spPr>
          <a:xfrm>
            <a:off x="3735629" y="5579073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C292A757-F63B-4581-8ADD-CF64649D98D0}"/>
              </a:ext>
            </a:extLst>
          </p:cNvPr>
          <p:cNvSpPr/>
          <p:nvPr/>
        </p:nvSpPr>
        <p:spPr>
          <a:xfrm>
            <a:off x="2640498" y="5912761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E2914BB3-8EB8-4070-8857-7062D1147616}"/>
              </a:ext>
            </a:extLst>
          </p:cNvPr>
          <p:cNvSpPr/>
          <p:nvPr/>
        </p:nvSpPr>
        <p:spPr>
          <a:xfrm>
            <a:off x="3370586" y="5912761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E41DDF9C-509A-4A6B-BD29-8B4CF8050AC4}"/>
              </a:ext>
            </a:extLst>
          </p:cNvPr>
          <p:cNvSpPr/>
          <p:nvPr/>
        </p:nvSpPr>
        <p:spPr>
          <a:xfrm>
            <a:off x="2673345" y="5942623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CF3A4287-0847-425A-B970-B116E86462D2}"/>
              </a:ext>
            </a:extLst>
          </p:cNvPr>
          <p:cNvSpPr/>
          <p:nvPr/>
        </p:nvSpPr>
        <p:spPr>
          <a:xfrm>
            <a:off x="3005542" y="5942623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376D384A-9329-4273-84A4-602C84F485FD}"/>
              </a:ext>
            </a:extLst>
          </p:cNvPr>
          <p:cNvSpPr/>
          <p:nvPr/>
        </p:nvSpPr>
        <p:spPr>
          <a:xfrm>
            <a:off x="3403433" y="5942623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85DC4453-3B84-4A72-BDC8-85D649BD47E1}"/>
              </a:ext>
            </a:extLst>
          </p:cNvPr>
          <p:cNvSpPr/>
          <p:nvPr/>
        </p:nvSpPr>
        <p:spPr>
          <a:xfrm>
            <a:off x="3735630" y="5942623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78E3EE0-DB13-4A97-931E-D332112B3F22}"/>
              </a:ext>
            </a:extLst>
          </p:cNvPr>
          <p:cNvSpPr/>
          <p:nvPr/>
        </p:nvSpPr>
        <p:spPr>
          <a:xfrm flipH="1">
            <a:off x="4899443" y="4329360"/>
            <a:ext cx="373276" cy="461665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9C958A6F-E946-447F-B45B-81E850EFDE07}"/>
              </a:ext>
            </a:extLst>
          </p:cNvPr>
          <p:cNvSpPr/>
          <p:nvPr/>
        </p:nvSpPr>
        <p:spPr>
          <a:xfrm rot="16200000">
            <a:off x="6604916" y="2464016"/>
            <a:ext cx="346005" cy="1537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5197D6AF-957A-4016-82CB-3E302676602F}"/>
              </a:ext>
            </a:extLst>
          </p:cNvPr>
          <p:cNvSpPr/>
          <p:nvPr/>
        </p:nvSpPr>
        <p:spPr>
          <a:xfrm rot="16200000">
            <a:off x="6604915" y="3277560"/>
            <a:ext cx="346005" cy="1537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8C8BFEB5-77AC-46FA-803D-6CAF43AD4639}"/>
              </a:ext>
            </a:extLst>
          </p:cNvPr>
          <p:cNvSpPr/>
          <p:nvPr/>
        </p:nvSpPr>
        <p:spPr>
          <a:xfrm rot="16200000">
            <a:off x="6607594" y="4113192"/>
            <a:ext cx="346005" cy="1537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513F33C9-A23A-4344-A651-2384B67A901B}"/>
              </a:ext>
            </a:extLst>
          </p:cNvPr>
          <p:cNvSpPr/>
          <p:nvPr/>
        </p:nvSpPr>
        <p:spPr>
          <a:xfrm rot="16200000">
            <a:off x="6607593" y="4926736"/>
            <a:ext cx="346005" cy="1537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FCDBAB0D-F5A0-44B3-B607-0185A8DC3178}"/>
              </a:ext>
            </a:extLst>
          </p:cNvPr>
          <p:cNvSpPr/>
          <p:nvPr/>
        </p:nvSpPr>
        <p:spPr>
          <a:xfrm>
            <a:off x="6408000" y="3049697"/>
            <a:ext cx="382961" cy="1537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F6D68DEB-59BE-4B57-9F9E-7D6ECD401EB5}"/>
              </a:ext>
            </a:extLst>
          </p:cNvPr>
          <p:cNvSpPr/>
          <p:nvPr/>
        </p:nvSpPr>
        <p:spPr>
          <a:xfrm>
            <a:off x="7180030" y="3060399"/>
            <a:ext cx="382961" cy="1537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844FCA38-ECB6-4F1D-838D-486051513B55}"/>
              </a:ext>
            </a:extLst>
          </p:cNvPr>
          <p:cNvSpPr/>
          <p:nvPr/>
        </p:nvSpPr>
        <p:spPr>
          <a:xfrm>
            <a:off x="6386299" y="4710847"/>
            <a:ext cx="382961" cy="1537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06A53822-9A70-4AB1-A465-2693520EF9F0}"/>
              </a:ext>
            </a:extLst>
          </p:cNvPr>
          <p:cNvSpPr/>
          <p:nvPr/>
        </p:nvSpPr>
        <p:spPr>
          <a:xfrm>
            <a:off x="7158329" y="4721549"/>
            <a:ext cx="382961" cy="1537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297387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277132-1D64-43F7-BACB-B96DF871B33C}"/>
              </a:ext>
            </a:extLst>
          </p:cNvPr>
          <p:cNvSpPr txBox="1"/>
          <p:nvPr/>
        </p:nvSpPr>
        <p:spPr>
          <a:xfrm>
            <a:off x="494384" y="1021555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b="1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1:5:2, 0:4:2]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3D3E20-A969-4188-91AA-91C1201A8FC7}"/>
              </a:ext>
            </a:extLst>
          </p:cNvPr>
          <p:cNvSpPr txBox="1"/>
          <p:nvPr/>
        </p:nvSpPr>
        <p:spPr>
          <a:xfrm>
            <a:off x="5306898" y="1795148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,4,4) =&gt; 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69B1589-2082-45EC-A18D-AA313568B1D9}"/>
              </a:ext>
            </a:extLst>
          </p:cNvPr>
          <p:cNvSpPr txBox="1"/>
          <p:nvPr/>
        </p:nvSpPr>
        <p:spPr>
          <a:xfrm>
            <a:off x="1063652" y="179202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39F166D-B842-424F-8DE8-54EFBB315E56}"/>
              </a:ext>
            </a:extLst>
          </p:cNvPr>
          <p:cNvSpPr/>
          <p:nvPr/>
        </p:nvSpPr>
        <p:spPr>
          <a:xfrm>
            <a:off x="2509113" y="2971620"/>
            <a:ext cx="1722947" cy="338145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677C192-174C-468D-8F60-8562A0D818BD}"/>
              </a:ext>
            </a:extLst>
          </p:cNvPr>
          <p:cNvSpPr/>
          <p:nvPr/>
        </p:nvSpPr>
        <p:spPr>
          <a:xfrm>
            <a:off x="2541960" y="3001481"/>
            <a:ext cx="1657253" cy="16572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A5EDAE7-7DDC-486E-B5CF-A592D4354E5C}"/>
              </a:ext>
            </a:extLst>
          </p:cNvPr>
          <p:cNvSpPr/>
          <p:nvPr/>
        </p:nvSpPr>
        <p:spPr>
          <a:xfrm>
            <a:off x="2574807" y="3037313"/>
            <a:ext cx="1591561" cy="7927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26E74ED-E6FB-4AC1-82B9-8D66D68B038C}"/>
              </a:ext>
            </a:extLst>
          </p:cNvPr>
          <p:cNvSpPr/>
          <p:nvPr/>
        </p:nvSpPr>
        <p:spPr>
          <a:xfrm>
            <a:off x="2574807" y="3830108"/>
            <a:ext cx="1591561" cy="7927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308C29D-FA41-4D1E-95A1-0CFC879FD831}"/>
              </a:ext>
            </a:extLst>
          </p:cNvPr>
          <p:cNvSpPr/>
          <p:nvPr/>
        </p:nvSpPr>
        <p:spPr>
          <a:xfrm>
            <a:off x="2607653" y="3067174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8037D42-6406-4202-AB5B-D631AA4EEB3D}"/>
              </a:ext>
            </a:extLst>
          </p:cNvPr>
          <p:cNvSpPr/>
          <p:nvPr/>
        </p:nvSpPr>
        <p:spPr>
          <a:xfrm>
            <a:off x="2607653" y="3430724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3D4F7062-A010-4B4B-8925-8EA5DE94DF5B}"/>
              </a:ext>
            </a:extLst>
          </p:cNvPr>
          <p:cNvSpPr/>
          <p:nvPr/>
        </p:nvSpPr>
        <p:spPr>
          <a:xfrm>
            <a:off x="2607652" y="3865939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27B800BD-7B24-44EF-B5B7-802502A66170}"/>
              </a:ext>
            </a:extLst>
          </p:cNvPr>
          <p:cNvSpPr/>
          <p:nvPr/>
        </p:nvSpPr>
        <p:spPr>
          <a:xfrm>
            <a:off x="2607652" y="4229489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22FC6AC0-DEBE-43F4-B3F0-9237E94A1BC1}"/>
              </a:ext>
            </a:extLst>
          </p:cNvPr>
          <p:cNvSpPr/>
          <p:nvPr/>
        </p:nvSpPr>
        <p:spPr>
          <a:xfrm>
            <a:off x="2640497" y="3097035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016BD82B-A001-4BCE-8555-AC8B8F0BFD18}"/>
              </a:ext>
            </a:extLst>
          </p:cNvPr>
          <p:cNvSpPr/>
          <p:nvPr/>
        </p:nvSpPr>
        <p:spPr>
          <a:xfrm>
            <a:off x="3370585" y="3097035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31271F1-7DA2-4525-8ED2-19194E8586CD}"/>
              </a:ext>
            </a:extLst>
          </p:cNvPr>
          <p:cNvSpPr/>
          <p:nvPr/>
        </p:nvSpPr>
        <p:spPr>
          <a:xfrm>
            <a:off x="2673344" y="3126898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629565CD-8FB5-436C-B926-3062280E8CE2}"/>
              </a:ext>
            </a:extLst>
          </p:cNvPr>
          <p:cNvSpPr/>
          <p:nvPr/>
        </p:nvSpPr>
        <p:spPr>
          <a:xfrm>
            <a:off x="3005541" y="3126898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2CA0AAE-2BA6-48AC-B371-D5470C506B4D}"/>
              </a:ext>
            </a:extLst>
          </p:cNvPr>
          <p:cNvSpPr/>
          <p:nvPr/>
        </p:nvSpPr>
        <p:spPr>
          <a:xfrm>
            <a:off x="3403432" y="3126898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741CF5F-49CE-4A48-A7DA-6FB6FB7523D3}"/>
              </a:ext>
            </a:extLst>
          </p:cNvPr>
          <p:cNvSpPr/>
          <p:nvPr/>
        </p:nvSpPr>
        <p:spPr>
          <a:xfrm>
            <a:off x="3735629" y="3126898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05717CC2-EDC8-4AA2-ADF4-E6EDCBCE6D9E}"/>
              </a:ext>
            </a:extLst>
          </p:cNvPr>
          <p:cNvSpPr/>
          <p:nvPr/>
        </p:nvSpPr>
        <p:spPr>
          <a:xfrm>
            <a:off x="2640498" y="3460585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2066D7B1-E9EF-47C7-B223-9007E3BCBD40}"/>
              </a:ext>
            </a:extLst>
          </p:cNvPr>
          <p:cNvSpPr/>
          <p:nvPr/>
        </p:nvSpPr>
        <p:spPr>
          <a:xfrm>
            <a:off x="3370586" y="3460585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F9C208C4-583A-455B-9D75-3B73EB19A8E3}"/>
              </a:ext>
            </a:extLst>
          </p:cNvPr>
          <p:cNvSpPr/>
          <p:nvPr/>
        </p:nvSpPr>
        <p:spPr>
          <a:xfrm>
            <a:off x="2673345" y="3490448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9AA1FDB9-9B4F-4AD8-BB62-18666561BE12}"/>
              </a:ext>
            </a:extLst>
          </p:cNvPr>
          <p:cNvSpPr/>
          <p:nvPr/>
        </p:nvSpPr>
        <p:spPr>
          <a:xfrm>
            <a:off x="3005542" y="3490448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E9695BCF-CE55-4F24-9FD5-2D157D29791F}"/>
              </a:ext>
            </a:extLst>
          </p:cNvPr>
          <p:cNvSpPr/>
          <p:nvPr/>
        </p:nvSpPr>
        <p:spPr>
          <a:xfrm>
            <a:off x="3403433" y="3490448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A6B16501-8E02-4021-B9FA-1E1016C67232}"/>
              </a:ext>
            </a:extLst>
          </p:cNvPr>
          <p:cNvSpPr/>
          <p:nvPr/>
        </p:nvSpPr>
        <p:spPr>
          <a:xfrm>
            <a:off x="3735630" y="3490448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E371CE83-7FF8-46CD-8CE0-B5D08C8A4AA4}"/>
              </a:ext>
            </a:extLst>
          </p:cNvPr>
          <p:cNvSpPr/>
          <p:nvPr/>
        </p:nvSpPr>
        <p:spPr>
          <a:xfrm>
            <a:off x="2640497" y="3892816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9F0BD914-E5A1-4E3C-9264-3F1E575E1CAD}"/>
              </a:ext>
            </a:extLst>
          </p:cNvPr>
          <p:cNvSpPr/>
          <p:nvPr/>
        </p:nvSpPr>
        <p:spPr>
          <a:xfrm>
            <a:off x="3370585" y="3892816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3567FCE6-ADDE-4EFB-BE21-1879AAA79BB1}"/>
              </a:ext>
            </a:extLst>
          </p:cNvPr>
          <p:cNvSpPr/>
          <p:nvPr/>
        </p:nvSpPr>
        <p:spPr>
          <a:xfrm>
            <a:off x="2673344" y="3922679"/>
            <a:ext cx="332197" cy="24485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DC7E14B3-0E0B-4665-A4B5-B55AE78CDE1A}"/>
              </a:ext>
            </a:extLst>
          </p:cNvPr>
          <p:cNvSpPr/>
          <p:nvPr/>
        </p:nvSpPr>
        <p:spPr>
          <a:xfrm>
            <a:off x="3005541" y="3922679"/>
            <a:ext cx="332197" cy="24485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A189B524-666E-4058-A01A-9634440BCF0A}"/>
              </a:ext>
            </a:extLst>
          </p:cNvPr>
          <p:cNvSpPr/>
          <p:nvPr/>
        </p:nvSpPr>
        <p:spPr>
          <a:xfrm>
            <a:off x="3403432" y="3922679"/>
            <a:ext cx="332197" cy="24485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F5930C45-E22D-4C17-80FA-ED26FC126A38}"/>
              </a:ext>
            </a:extLst>
          </p:cNvPr>
          <p:cNvSpPr/>
          <p:nvPr/>
        </p:nvSpPr>
        <p:spPr>
          <a:xfrm>
            <a:off x="3735629" y="3922679"/>
            <a:ext cx="332197" cy="24485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438B24F2-1166-4B1D-ADCD-9D81FDD84372}"/>
              </a:ext>
            </a:extLst>
          </p:cNvPr>
          <p:cNvSpPr/>
          <p:nvPr/>
        </p:nvSpPr>
        <p:spPr>
          <a:xfrm>
            <a:off x="2640498" y="4256367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5E6BAD3-88F1-4B53-92BF-33454A3C1A5F}"/>
              </a:ext>
            </a:extLst>
          </p:cNvPr>
          <p:cNvSpPr/>
          <p:nvPr/>
        </p:nvSpPr>
        <p:spPr>
          <a:xfrm>
            <a:off x="3370586" y="4256367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0EA36E80-0BED-4B50-8B77-58A84056EEB4}"/>
              </a:ext>
            </a:extLst>
          </p:cNvPr>
          <p:cNvSpPr/>
          <p:nvPr/>
        </p:nvSpPr>
        <p:spPr>
          <a:xfrm>
            <a:off x="2673345" y="4286229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7B073055-D90D-44E5-81A9-2F3C6BD2DDF4}"/>
              </a:ext>
            </a:extLst>
          </p:cNvPr>
          <p:cNvSpPr/>
          <p:nvPr/>
        </p:nvSpPr>
        <p:spPr>
          <a:xfrm>
            <a:off x="3005542" y="4286229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E69CD356-131C-49B5-BDD1-2CD528996A0B}"/>
              </a:ext>
            </a:extLst>
          </p:cNvPr>
          <p:cNvSpPr/>
          <p:nvPr/>
        </p:nvSpPr>
        <p:spPr>
          <a:xfrm>
            <a:off x="3403433" y="4286229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350A705D-B1CC-4BC0-A93E-14B4CB3BD053}"/>
              </a:ext>
            </a:extLst>
          </p:cNvPr>
          <p:cNvSpPr/>
          <p:nvPr/>
        </p:nvSpPr>
        <p:spPr>
          <a:xfrm>
            <a:off x="3735630" y="4286229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E9617B75-D920-4E58-82EE-5119FC5970AC}"/>
              </a:ext>
            </a:extLst>
          </p:cNvPr>
          <p:cNvSpPr txBox="1"/>
          <p:nvPr/>
        </p:nvSpPr>
        <p:spPr>
          <a:xfrm>
            <a:off x="1992500" y="250995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D4A3A0B6-4E36-4177-9338-227576207FF8}"/>
              </a:ext>
            </a:extLst>
          </p:cNvPr>
          <p:cNvSpPr txBox="1"/>
          <p:nvPr/>
        </p:nvSpPr>
        <p:spPr>
          <a:xfrm>
            <a:off x="5620096" y="247543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ED0C3473-7D51-4BA7-9F8B-CDFD768A8BFB}"/>
              </a:ext>
            </a:extLst>
          </p:cNvPr>
          <p:cNvSpPr/>
          <p:nvPr/>
        </p:nvSpPr>
        <p:spPr>
          <a:xfrm>
            <a:off x="5925097" y="2971796"/>
            <a:ext cx="1722946" cy="338145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B19468D7-12F8-4CCB-8A5E-3CBAB6BBD26C}"/>
              </a:ext>
            </a:extLst>
          </p:cNvPr>
          <p:cNvSpPr/>
          <p:nvPr/>
        </p:nvSpPr>
        <p:spPr>
          <a:xfrm>
            <a:off x="5954956" y="3004645"/>
            <a:ext cx="1660241" cy="165725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7225E43B-8AA1-446E-B81F-4B51432DBF1A}"/>
              </a:ext>
            </a:extLst>
          </p:cNvPr>
          <p:cNvSpPr/>
          <p:nvPr/>
        </p:nvSpPr>
        <p:spPr>
          <a:xfrm>
            <a:off x="5984815" y="3036741"/>
            <a:ext cx="1597536" cy="3980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F2DC82AD-1729-496E-9BA2-D0C1521D840E}"/>
              </a:ext>
            </a:extLst>
          </p:cNvPr>
          <p:cNvSpPr/>
          <p:nvPr/>
        </p:nvSpPr>
        <p:spPr>
          <a:xfrm>
            <a:off x="5984815" y="3434819"/>
            <a:ext cx="1597536" cy="3980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AD381C4C-9135-4A54-8D74-6F0F5F7FFCC1}"/>
              </a:ext>
            </a:extLst>
          </p:cNvPr>
          <p:cNvSpPr/>
          <p:nvPr/>
        </p:nvSpPr>
        <p:spPr>
          <a:xfrm>
            <a:off x="5984815" y="3832896"/>
            <a:ext cx="1597536" cy="3980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492399A-F45E-4C04-9501-972BC35F963B}"/>
              </a:ext>
            </a:extLst>
          </p:cNvPr>
          <p:cNvSpPr/>
          <p:nvPr/>
        </p:nvSpPr>
        <p:spPr>
          <a:xfrm>
            <a:off x="5984815" y="4230973"/>
            <a:ext cx="1597536" cy="3980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5E3883DB-84A3-460D-A591-454CA95B76F2}"/>
              </a:ext>
            </a:extLst>
          </p:cNvPr>
          <p:cNvSpPr/>
          <p:nvPr/>
        </p:nvSpPr>
        <p:spPr>
          <a:xfrm>
            <a:off x="6014673" y="3068658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0B447E0-60AC-4B87-9A63-0B4B28666711}"/>
              </a:ext>
            </a:extLst>
          </p:cNvPr>
          <p:cNvSpPr/>
          <p:nvPr/>
        </p:nvSpPr>
        <p:spPr>
          <a:xfrm>
            <a:off x="6397635" y="3068657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EE45DE1D-74A4-42D8-AA87-4EF3990029AC}"/>
              </a:ext>
            </a:extLst>
          </p:cNvPr>
          <p:cNvSpPr/>
          <p:nvPr/>
        </p:nvSpPr>
        <p:spPr>
          <a:xfrm>
            <a:off x="6780596" y="3068656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46681B4-7CB5-4BA7-B7D7-A421C60BD3A4}"/>
              </a:ext>
            </a:extLst>
          </p:cNvPr>
          <p:cNvSpPr/>
          <p:nvPr/>
        </p:nvSpPr>
        <p:spPr>
          <a:xfrm>
            <a:off x="7163557" y="3068656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C188C95E-630D-4188-8200-8E6DFEF84834}"/>
              </a:ext>
            </a:extLst>
          </p:cNvPr>
          <p:cNvSpPr/>
          <p:nvPr/>
        </p:nvSpPr>
        <p:spPr>
          <a:xfrm>
            <a:off x="6014673" y="3467200"/>
            <a:ext cx="382961" cy="33331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05ACB334-C6A1-4744-B437-A1B1DCED03B2}"/>
              </a:ext>
            </a:extLst>
          </p:cNvPr>
          <p:cNvSpPr/>
          <p:nvPr/>
        </p:nvSpPr>
        <p:spPr>
          <a:xfrm>
            <a:off x="6397635" y="3467199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CD29E908-101F-4384-B975-9579FD13E76F}"/>
              </a:ext>
            </a:extLst>
          </p:cNvPr>
          <p:cNvSpPr/>
          <p:nvPr/>
        </p:nvSpPr>
        <p:spPr>
          <a:xfrm>
            <a:off x="6780596" y="3467199"/>
            <a:ext cx="382961" cy="33331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67AEE287-566B-4D18-9652-3445D4741FC7}"/>
              </a:ext>
            </a:extLst>
          </p:cNvPr>
          <p:cNvSpPr/>
          <p:nvPr/>
        </p:nvSpPr>
        <p:spPr>
          <a:xfrm>
            <a:off x="7163557" y="3467198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54E4FFBF-55CC-4D71-9A20-CA875E2B9911}"/>
              </a:ext>
            </a:extLst>
          </p:cNvPr>
          <p:cNvSpPr/>
          <p:nvPr/>
        </p:nvSpPr>
        <p:spPr>
          <a:xfrm>
            <a:off x="6014673" y="3865742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A9E964E-85D5-45E2-A057-7AA06381EDB8}"/>
              </a:ext>
            </a:extLst>
          </p:cNvPr>
          <p:cNvSpPr/>
          <p:nvPr/>
        </p:nvSpPr>
        <p:spPr>
          <a:xfrm>
            <a:off x="6397635" y="3865742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9E111E98-2E0A-4331-902D-6D3AA91B1B3D}"/>
              </a:ext>
            </a:extLst>
          </p:cNvPr>
          <p:cNvSpPr/>
          <p:nvPr/>
        </p:nvSpPr>
        <p:spPr>
          <a:xfrm>
            <a:off x="6780596" y="3865741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740D1F96-1D5C-4114-82F8-B94D498662BB}"/>
              </a:ext>
            </a:extLst>
          </p:cNvPr>
          <p:cNvSpPr/>
          <p:nvPr/>
        </p:nvSpPr>
        <p:spPr>
          <a:xfrm>
            <a:off x="7163557" y="3865740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33229498-BD4C-4D66-BF09-BB5E411938D2}"/>
              </a:ext>
            </a:extLst>
          </p:cNvPr>
          <p:cNvSpPr/>
          <p:nvPr/>
        </p:nvSpPr>
        <p:spPr>
          <a:xfrm>
            <a:off x="6014673" y="4264285"/>
            <a:ext cx="382961" cy="33331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CDC99D2E-F69B-4AB0-A820-D5E0E1E62EF0}"/>
              </a:ext>
            </a:extLst>
          </p:cNvPr>
          <p:cNvSpPr/>
          <p:nvPr/>
        </p:nvSpPr>
        <p:spPr>
          <a:xfrm>
            <a:off x="6397635" y="4264284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E30523F7-FBA2-47A4-9816-EA956B50DA29}"/>
              </a:ext>
            </a:extLst>
          </p:cNvPr>
          <p:cNvSpPr/>
          <p:nvPr/>
        </p:nvSpPr>
        <p:spPr>
          <a:xfrm>
            <a:off x="6780596" y="4264283"/>
            <a:ext cx="382961" cy="33331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6CC03350-711B-4D86-BFCF-D7771C377ACC}"/>
              </a:ext>
            </a:extLst>
          </p:cNvPr>
          <p:cNvSpPr/>
          <p:nvPr/>
        </p:nvSpPr>
        <p:spPr>
          <a:xfrm>
            <a:off x="7163557" y="4264282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D0584A05-9F73-47F6-AB98-A014E12CBABA}"/>
              </a:ext>
            </a:extLst>
          </p:cNvPr>
          <p:cNvSpPr/>
          <p:nvPr/>
        </p:nvSpPr>
        <p:spPr>
          <a:xfrm>
            <a:off x="5954956" y="4658251"/>
            <a:ext cx="1660241" cy="165725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BCEB9527-9A98-4A6E-8EE6-C26E5AA96D41}"/>
              </a:ext>
            </a:extLst>
          </p:cNvPr>
          <p:cNvSpPr/>
          <p:nvPr/>
        </p:nvSpPr>
        <p:spPr>
          <a:xfrm>
            <a:off x="5984815" y="4690347"/>
            <a:ext cx="1597536" cy="3980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4018186E-C416-45D9-B5D1-8765B4911256}"/>
              </a:ext>
            </a:extLst>
          </p:cNvPr>
          <p:cNvSpPr/>
          <p:nvPr/>
        </p:nvSpPr>
        <p:spPr>
          <a:xfrm>
            <a:off x="5984815" y="5088425"/>
            <a:ext cx="1597536" cy="3980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933D335-E99B-4BF3-B4DC-637BB513134F}"/>
              </a:ext>
            </a:extLst>
          </p:cNvPr>
          <p:cNvSpPr/>
          <p:nvPr/>
        </p:nvSpPr>
        <p:spPr>
          <a:xfrm>
            <a:off x="5984815" y="5486502"/>
            <a:ext cx="1597536" cy="3980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4B1D9702-2B12-488A-BE57-5646BFCDE9F5}"/>
              </a:ext>
            </a:extLst>
          </p:cNvPr>
          <p:cNvSpPr/>
          <p:nvPr/>
        </p:nvSpPr>
        <p:spPr>
          <a:xfrm>
            <a:off x="5984815" y="5884579"/>
            <a:ext cx="1597536" cy="3980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EEC17BF7-EDA0-4B7D-89AD-80233839332B}"/>
              </a:ext>
            </a:extLst>
          </p:cNvPr>
          <p:cNvSpPr/>
          <p:nvPr/>
        </p:nvSpPr>
        <p:spPr>
          <a:xfrm>
            <a:off x="6014673" y="4722264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9544D83C-D65D-4BE3-9260-3BC92958E0C5}"/>
              </a:ext>
            </a:extLst>
          </p:cNvPr>
          <p:cNvSpPr/>
          <p:nvPr/>
        </p:nvSpPr>
        <p:spPr>
          <a:xfrm>
            <a:off x="6397635" y="4722263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50DA9BD5-1F26-49CF-8FC6-BC40AA54C889}"/>
              </a:ext>
            </a:extLst>
          </p:cNvPr>
          <p:cNvSpPr/>
          <p:nvPr/>
        </p:nvSpPr>
        <p:spPr>
          <a:xfrm>
            <a:off x="6780596" y="4722262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99CA4575-952A-424F-9375-5292D9EB5CB2}"/>
              </a:ext>
            </a:extLst>
          </p:cNvPr>
          <p:cNvSpPr/>
          <p:nvPr/>
        </p:nvSpPr>
        <p:spPr>
          <a:xfrm>
            <a:off x="7163557" y="4722262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D7FC63FE-758A-4BCF-A041-9BFDD4DBEA25}"/>
              </a:ext>
            </a:extLst>
          </p:cNvPr>
          <p:cNvSpPr/>
          <p:nvPr/>
        </p:nvSpPr>
        <p:spPr>
          <a:xfrm>
            <a:off x="6014673" y="5120806"/>
            <a:ext cx="382961" cy="33331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A9921023-6D03-4BF7-9A72-C66DEB721968}"/>
              </a:ext>
            </a:extLst>
          </p:cNvPr>
          <p:cNvSpPr/>
          <p:nvPr/>
        </p:nvSpPr>
        <p:spPr>
          <a:xfrm>
            <a:off x="6397635" y="5120805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E24D101F-32BA-42D6-8286-CEC66B0AF0DA}"/>
              </a:ext>
            </a:extLst>
          </p:cNvPr>
          <p:cNvSpPr/>
          <p:nvPr/>
        </p:nvSpPr>
        <p:spPr>
          <a:xfrm>
            <a:off x="6780596" y="5120805"/>
            <a:ext cx="382961" cy="33331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1037B18B-A9F5-47E7-83D2-0432BD259ECF}"/>
              </a:ext>
            </a:extLst>
          </p:cNvPr>
          <p:cNvSpPr/>
          <p:nvPr/>
        </p:nvSpPr>
        <p:spPr>
          <a:xfrm>
            <a:off x="7163557" y="5120804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EC530045-D533-4322-A8C6-61EA3B81988C}"/>
              </a:ext>
            </a:extLst>
          </p:cNvPr>
          <p:cNvSpPr/>
          <p:nvPr/>
        </p:nvSpPr>
        <p:spPr>
          <a:xfrm>
            <a:off x="6014673" y="5519348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28FBE94E-B238-45FE-AF48-2D38BF43B591}"/>
              </a:ext>
            </a:extLst>
          </p:cNvPr>
          <p:cNvSpPr/>
          <p:nvPr/>
        </p:nvSpPr>
        <p:spPr>
          <a:xfrm>
            <a:off x="6397635" y="5519348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3B652B93-E344-4D38-A67D-1812C33475BA}"/>
              </a:ext>
            </a:extLst>
          </p:cNvPr>
          <p:cNvSpPr/>
          <p:nvPr/>
        </p:nvSpPr>
        <p:spPr>
          <a:xfrm>
            <a:off x="6780596" y="5519347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15CBBBDF-B09A-402A-81F7-F01095B16EA2}"/>
              </a:ext>
            </a:extLst>
          </p:cNvPr>
          <p:cNvSpPr/>
          <p:nvPr/>
        </p:nvSpPr>
        <p:spPr>
          <a:xfrm>
            <a:off x="7163557" y="5519346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7954F5F1-3C3C-46DB-905F-252041FB84DB}"/>
              </a:ext>
            </a:extLst>
          </p:cNvPr>
          <p:cNvSpPr/>
          <p:nvPr/>
        </p:nvSpPr>
        <p:spPr>
          <a:xfrm>
            <a:off x="6014673" y="5917891"/>
            <a:ext cx="382961" cy="33331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C90C706B-86D6-45E1-B768-0395F5CA595E}"/>
              </a:ext>
            </a:extLst>
          </p:cNvPr>
          <p:cNvSpPr/>
          <p:nvPr/>
        </p:nvSpPr>
        <p:spPr>
          <a:xfrm>
            <a:off x="6397635" y="5917890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DFCC7480-55B7-4E5E-8C27-4C115FEBE85F}"/>
              </a:ext>
            </a:extLst>
          </p:cNvPr>
          <p:cNvSpPr/>
          <p:nvPr/>
        </p:nvSpPr>
        <p:spPr>
          <a:xfrm>
            <a:off x="6780596" y="5917889"/>
            <a:ext cx="382961" cy="33331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84CC2580-5B34-4ACF-ADAC-97E62706E6D0}"/>
              </a:ext>
            </a:extLst>
          </p:cNvPr>
          <p:cNvSpPr/>
          <p:nvPr/>
        </p:nvSpPr>
        <p:spPr>
          <a:xfrm>
            <a:off x="7163557" y="5917888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DF97A952-A931-48B2-8E9B-FF1D62C4257E}"/>
              </a:ext>
            </a:extLst>
          </p:cNvPr>
          <p:cNvSpPr/>
          <p:nvPr/>
        </p:nvSpPr>
        <p:spPr>
          <a:xfrm>
            <a:off x="2541960" y="4657875"/>
            <a:ext cx="1657253" cy="16572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796FAE0F-D67A-4B4B-B3D5-A7F501F8D6AF}"/>
              </a:ext>
            </a:extLst>
          </p:cNvPr>
          <p:cNvSpPr/>
          <p:nvPr/>
        </p:nvSpPr>
        <p:spPr>
          <a:xfrm>
            <a:off x="2574807" y="4693707"/>
            <a:ext cx="1591561" cy="7927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AFD72FD7-BC99-4D9B-B292-ED24541FDFC5}"/>
              </a:ext>
            </a:extLst>
          </p:cNvPr>
          <p:cNvSpPr/>
          <p:nvPr/>
        </p:nvSpPr>
        <p:spPr>
          <a:xfrm>
            <a:off x="2574807" y="5486502"/>
            <a:ext cx="1591561" cy="7927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39A0E177-A8B3-4A74-863D-0DD69F7FC12F}"/>
              </a:ext>
            </a:extLst>
          </p:cNvPr>
          <p:cNvSpPr/>
          <p:nvPr/>
        </p:nvSpPr>
        <p:spPr>
          <a:xfrm>
            <a:off x="2607653" y="4723568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93A0491E-A989-4A10-B5AB-0784614FFA20}"/>
              </a:ext>
            </a:extLst>
          </p:cNvPr>
          <p:cNvSpPr/>
          <p:nvPr/>
        </p:nvSpPr>
        <p:spPr>
          <a:xfrm>
            <a:off x="2607653" y="5087118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808D2C10-88A6-4F15-BD21-06BC0DED6949}"/>
              </a:ext>
            </a:extLst>
          </p:cNvPr>
          <p:cNvSpPr/>
          <p:nvPr/>
        </p:nvSpPr>
        <p:spPr>
          <a:xfrm>
            <a:off x="2607652" y="5522333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876FF04E-70EE-4FE7-ABB6-D2AF1C8391E1}"/>
              </a:ext>
            </a:extLst>
          </p:cNvPr>
          <p:cNvSpPr/>
          <p:nvPr/>
        </p:nvSpPr>
        <p:spPr>
          <a:xfrm>
            <a:off x="2607652" y="5885883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70483512-6348-4093-AC80-CBF3FFDA065C}"/>
              </a:ext>
            </a:extLst>
          </p:cNvPr>
          <p:cNvSpPr/>
          <p:nvPr/>
        </p:nvSpPr>
        <p:spPr>
          <a:xfrm>
            <a:off x="2640497" y="4753429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3B8F4B7-0E8F-402F-92E0-A2F1DA76F370}"/>
              </a:ext>
            </a:extLst>
          </p:cNvPr>
          <p:cNvSpPr/>
          <p:nvPr/>
        </p:nvSpPr>
        <p:spPr>
          <a:xfrm>
            <a:off x="3370585" y="4753429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E37DBFC1-0F42-417B-AA44-0768D59B6D1B}"/>
              </a:ext>
            </a:extLst>
          </p:cNvPr>
          <p:cNvSpPr/>
          <p:nvPr/>
        </p:nvSpPr>
        <p:spPr>
          <a:xfrm>
            <a:off x="2673344" y="4783292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B339162A-064A-493E-9A7F-81C1F2AF0B54}"/>
              </a:ext>
            </a:extLst>
          </p:cNvPr>
          <p:cNvSpPr/>
          <p:nvPr/>
        </p:nvSpPr>
        <p:spPr>
          <a:xfrm>
            <a:off x="3005541" y="4783292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B2D226EE-F13F-4CDF-BA08-91EA330E69FD}"/>
              </a:ext>
            </a:extLst>
          </p:cNvPr>
          <p:cNvSpPr/>
          <p:nvPr/>
        </p:nvSpPr>
        <p:spPr>
          <a:xfrm>
            <a:off x="3403432" y="4783292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F4A78CE-8E31-4AF8-BC89-FF2DA1DAC9BA}"/>
              </a:ext>
            </a:extLst>
          </p:cNvPr>
          <p:cNvSpPr/>
          <p:nvPr/>
        </p:nvSpPr>
        <p:spPr>
          <a:xfrm>
            <a:off x="3735629" y="4783292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9F5AE4D5-09B0-4A87-9997-963CC72EC38D}"/>
              </a:ext>
            </a:extLst>
          </p:cNvPr>
          <p:cNvSpPr/>
          <p:nvPr/>
        </p:nvSpPr>
        <p:spPr>
          <a:xfrm>
            <a:off x="2640498" y="5116979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47163B6E-211B-4135-9952-B52A93CE389B}"/>
              </a:ext>
            </a:extLst>
          </p:cNvPr>
          <p:cNvSpPr/>
          <p:nvPr/>
        </p:nvSpPr>
        <p:spPr>
          <a:xfrm>
            <a:off x="3370586" y="5116979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C10CE42D-83A3-483D-AF62-93C81DBED011}"/>
              </a:ext>
            </a:extLst>
          </p:cNvPr>
          <p:cNvSpPr/>
          <p:nvPr/>
        </p:nvSpPr>
        <p:spPr>
          <a:xfrm>
            <a:off x="2673345" y="5146842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314DBF29-3F68-4241-BA7B-D47A597A3674}"/>
              </a:ext>
            </a:extLst>
          </p:cNvPr>
          <p:cNvSpPr/>
          <p:nvPr/>
        </p:nvSpPr>
        <p:spPr>
          <a:xfrm>
            <a:off x="3005542" y="5146842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D96A25A0-3D69-4F73-8D3F-5E48ACA7421D}"/>
              </a:ext>
            </a:extLst>
          </p:cNvPr>
          <p:cNvSpPr/>
          <p:nvPr/>
        </p:nvSpPr>
        <p:spPr>
          <a:xfrm>
            <a:off x="3403433" y="5146842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B26ED60D-594D-4619-AE2E-FE5320BA1DF2}"/>
              </a:ext>
            </a:extLst>
          </p:cNvPr>
          <p:cNvSpPr/>
          <p:nvPr/>
        </p:nvSpPr>
        <p:spPr>
          <a:xfrm>
            <a:off x="3735630" y="5146842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BE3D307-5FFC-4D30-B9DD-65FD8595BB72}"/>
              </a:ext>
            </a:extLst>
          </p:cNvPr>
          <p:cNvSpPr/>
          <p:nvPr/>
        </p:nvSpPr>
        <p:spPr>
          <a:xfrm>
            <a:off x="2640497" y="5549210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45CA15B6-185E-419B-957F-2045ADB740A5}"/>
              </a:ext>
            </a:extLst>
          </p:cNvPr>
          <p:cNvSpPr/>
          <p:nvPr/>
        </p:nvSpPr>
        <p:spPr>
          <a:xfrm>
            <a:off x="3370585" y="5549210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FA120797-51DF-4962-B8A7-B05E206F33EC}"/>
              </a:ext>
            </a:extLst>
          </p:cNvPr>
          <p:cNvSpPr/>
          <p:nvPr/>
        </p:nvSpPr>
        <p:spPr>
          <a:xfrm>
            <a:off x="2673344" y="5579073"/>
            <a:ext cx="332197" cy="24485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3BAEF7E-ED8A-44E3-9958-9A8C6F1A03AE}"/>
              </a:ext>
            </a:extLst>
          </p:cNvPr>
          <p:cNvSpPr/>
          <p:nvPr/>
        </p:nvSpPr>
        <p:spPr>
          <a:xfrm>
            <a:off x="3005541" y="5579073"/>
            <a:ext cx="332197" cy="24485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0C7D679E-E77E-48BB-A6F1-94606B2EB02A}"/>
              </a:ext>
            </a:extLst>
          </p:cNvPr>
          <p:cNvSpPr/>
          <p:nvPr/>
        </p:nvSpPr>
        <p:spPr>
          <a:xfrm>
            <a:off x="3403432" y="5579073"/>
            <a:ext cx="332197" cy="24485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369845D5-4297-49B3-B555-3E3663F93621}"/>
              </a:ext>
            </a:extLst>
          </p:cNvPr>
          <p:cNvSpPr/>
          <p:nvPr/>
        </p:nvSpPr>
        <p:spPr>
          <a:xfrm>
            <a:off x="3735629" y="5579073"/>
            <a:ext cx="332197" cy="24485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C292A757-F63B-4581-8ADD-CF64649D98D0}"/>
              </a:ext>
            </a:extLst>
          </p:cNvPr>
          <p:cNvSpPr/>
          <p:nvPr/>
        </p:nvSpPr>
        <p:spPr>
          <a:xfrm>
            <a:off x="2640498" y="5912761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E2914BB3-8EB8-4070-8857-7062D1147616}"/>
              </a:ext>
            </a:extLst>
          </p:cNvPr>
          <p:cNvSpPr/>
          <p:nvPr/>
        </p:nvSpPr>
        <p:spPr>
          <a:xfrm>
            <a:off x="3370586" y="5912761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E41DDF9C-509A-4A6B-BD29-8B4CF8050AC4}"/>
              </a:ext>
            </a:extLst>
          </p:cNvPr>
          <p:cNvSpPr/>
          <p:nvPr/>
        </p:nvSpPr>
        <p:spPr>
          <a:xfrm>
            <a:off x="2673345" y="5942623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CF3A4287-0847-425A-B970-B116E86462D2}"/>
              </a:ext>
            </a:extLst>
          </p:cNvPr>
          <p:cNvSpPr/>
          <p:nvPr/>
        </p:nvSpPr>
        <p:spPr>
          <a:xfrm>
            <a:off x="3005542" y="5942623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376D384A-9329-4273-84A4-602C84F485FD}"/>
              </a:ext>
            </a:extLst>
          </p:cNvPr>
          <p:cNvSpPr/>
          <p:nvPr/>
        </p:nvSpPr>
        <p:spPr>
          <a:xfrm>
            <a:off x="3403433" y="5942623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85DC4453-3B84-4A72-BDC8-85D649BD47E1}"/>
              </a:ext>
            </a:extLst>
          </p:cNvPr>
          <p:cNvSpPr/>
          <p:nvPr/>
        </p:nvSpPr>
        <p:spPr>
          <a:xfrm>
            <a:off x="3735630" y="5942623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78E3EE0-DB13-4A97-931E-D332112B3F22}"/>
              </a:ext>
            </a:extLst>
          </p:cNvPr>
          <p:cNvSpPr/>
          <p:nvPr/>
        </p:nvSpPr>
        <p:spPr>
          <a:xfrm flipH="1">
            <a:off x="4899443" y="4329360"/>
            <a:ext cx="373276" cy="461665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9C958A6F-E946-447F-B45B-81E850EFDE07}"/>
              </a:ext>
            </a:extLst>
          </p:cNvPr>
          <p:cNvSpPr/>
          <p:nvPr/>
        </p:nvSpPr>
        <p:spPr>
          <a:xfrm rot="16200000">
            <a:off x="6604916" y="2866354"/>
            <a:ext cx="346005" cy="1537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5197D6AF-957A-4016-82CB-3E302676602F}"/>
              </a:ext>
            </a:extLst>
          </p:cNvPr>
          <p:cNvSpPr/>
          <p:nvPr/>
        </p:nvSpPr>
        <p:spPr>
          <a:xfrm rot="16200000">
            <a:off x="6604915" y="3679898"/>
            <a:ext cx="346005" cy="1537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8C8BFEB5-77AC-46FA-803D-6CAF43AD4639}"/>
              </a:ext>
            </a:extLst>
          </p:cNvPr>
          <p:cNvSpPr/>
          <p:nvPr/>
        </p:nvSpPr>
        <p:spPr>
          <a:xfrm rot="16200000">
            <a:off x="6607594" y="4515530"/>
            <a:ext cx="346005" cy="1537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513F33C9-A23A-4344-A651-2384B67A901B}"/>
              </a:ext>
            </a:extLst>
          </p:cNvPr>
          <p:cNvSpPr/>
          <p:nvPr/>
        </p:nvSpPr>
        <p:spPr>
          <a:xfrm rot="16200000">
            <a:off x="6607593" y="5329074"/>
            <a:ext cx="346005" cy="1537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FCDBAB0D-F5A0-44B3-B607-0185A8DC3178}"/>
              </a:ext>
            </a:extLst>
          </p:cNvPr>
          <p:cNvSpPr/>
          <p:nvPr/>
        </p:nvSpPr>
        <p:spPr>
          <a:xfrm>
            <a:off x="6023952" y="3049697"/>
            <a:ext cx="382961" cy="1537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F6D68DEB-59BE-4B57-9F9E-7D6ECD401EB5}"/>
              </a:ext>
            </a:extLst>
          </p:cNvPr>
          <p:cNvSpPr/>
          <p:nvPr/>
        </p:nvSpPr>
        <p:spPr>
          <a:xfrm>
            <a:off x="6795982" y="3060399"/>
            <a:ext cx="382961" cy="1537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844FCA38-ECB6-4F1D-838D-486051513B55}"/>
              </a:ext>
            </a:extLst>
          </p:cNvPr>
          <p:cNvSpPr/>
          <p:nvPr/>
        </p:nvSpPr>
        <p:spPr>
          <a:xfrm>
            <a:off x="6002251" y="4710847"/>
            <a:ext cx="382961" cy="1537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06A53822-9A70-4AB1-A465-2693520EF9F0}"/>
              </a:ext>
            </a:extLst>
          </p:cNvPr>
          <p:cNvSpPr/>
          <p:nvPr/>
        </p:nvSpPr>
        <p:spPr>
          <a:xfrm>
            <a:off x="6774281" y="4721549"/>
            <a:ext cx="382961" cy="1537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86188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277132-1D64-43F7-BACB-B96DF871B33C}"/>
              </a:ext>
            </a:extLst>
          </p:cNvPr>
          <p:cNvSpPr txBox="1"/>
          <p:nvPr/>
        </p:nvSpPr>
        <p:spPr>
          <a:xfrm>
            <a:off x="494384" y="1021555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b="1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1:5:2, 1:5:2]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3D3E20-A969-4188-91AA-91C1201A8FC7}"/>
              </a:ext>
            </a:extLst>
          </p:cNvPr>
          <p:cNvSpPr txBox="1"/>
          <p:nvPr/>
        </p:nvSpPr>
        <p:spPr>
          <a:xfrm>
            <a:off x="5306898" y="1795148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,4,4) =&gt; 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69B1589-2082-45EC-A18D-AA313568B1D9}"/>
              </a:ext>
            </a:extLst>
          </p:cNvPr>
          <p:cNvSpPr txBox="1"/>
          <p:nvPr/>
        </p:nvSpPr>
        <p:spPr>
          <a:xfrm>
            <a:off x="1063652" y="179202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39F166D-B842-424F-8DE8-54EFBB315E56}"/>
              </a:ext>
            </a:extLst>
          </p:cNvPr>
          <p:cNvSpPr/>
          <p:nvPr/>
        </p:nvSpPr>
        <p:spPr>
          <a:xfrm>
            <a:off x="2509113" y="2971620"/>
            <a:ext cx="1722947" cy="338145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677C192-174C-468D-8F60-8562A0D818BD}"/>
              </a:ext>
            </a:extLst>
          </p:cNvPr>
          <p:cNvSpPr/>
          <p:nvPr/>
        </p:nvSpPr>
        <p:spPr>
          <a:xfrm>
            <a:off x="2541960" y="3001481"/>
            <a:ext cx="1657253" cy="16572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A5EDAE7-7DDC-486E-B5CF-A592D4354E5C}"/>
              </a:ext>
            </a:extLst>
          </p:cNvPr>
          <p:cNvSpPr/>
          <p:nvPr/>
        </p:nvSpPr>
        <p:spPr>
          <a:xfrm>
            <a:off x="2574807" y="3037313"/>
            <a:ext cx="1591561" cy="7927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26E74ED-E6FB-4AC1-82B9-8D66D68B038C}"/>
              </a:ext>
            </a:extLst>
          </p:cNvPr>
          <p:cNvSpPr/>
          <p:nvPr/>
        </p:nvSpPr>
        <p:spPr>
          <a:xfrm>
            <a:off x="2574807" y="3830108"/>
            <a:ext cx="1591561" cy="7927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308C29D-FA41-4D1E-95A1-0CFC879FD831}"/>
              </a:ext>
            </a:extLst>
          </p:cNvPr>
          <p:cNvSpPr/>
          <p:nvPr/>
        </p:nvSpPr>
        <p:spPr>
          <a:xfrm>
            <a:off x="2607653" y="3067174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8037D42-6406-4202-AB5B-D631AA4EEB3D}"/>
              </a:ext>
            </a:extLst>
          </p:cNvPr>
          <p:cNvSpPr/>
          <p:nvPr/>
        </p:nvSpPr>
        <p:spPr>
          <a:xfrm>
            <a:off x="2607653" y="3430724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3D4F7062-A010-4B4B-8925-8EA5DE94DF5B}"/>
              </a:ext>
            </a:extLst>
          </p:cNvPr>
          <p:cNvSpPr/>
          <p:nvPr/>
        </p:nvSpPr>
        <p:spPr>
          <a:xfrm>
            <a:off x="2607652" y="3865939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27B800BD-7B24-44EF-B5B7-802502A66170}"/>
              </a:ext>
            </a:extLst>
          </p:cNvPr>
          <p:cNvSpPr/>
          <p:nvPr/>
        </p:nvSpPr>
        <p:spPr>
          <a:xfrm>
            <a:off x="2607652" y="4229489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22FC6AC0-DEBE-43F4-B3F0-9237E94A1BC1}"/>
              </a:ext>
            </a:extLst>
          </p:cNvPr>
          <p:cNvSpPr/>
          <p:nvPr/>
        </p:nvSpPr>
        <p:spPr>
          <a:xfrm>
            <a:off x="2640497" y="3097035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016BD82B-A001-4BCE-8555-AC8B8F0BFD18}"/>
              </a:ext>
            </a:extLst>
          </p:cNvPr>
          <p:cNvSpPr/>
          <p:nvPr/>
        </p:nvSpPr>
        <p:spPr>
          <a:xfrm>
            <a:off x="3370585" y="3097035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31271F1-7DA2-4525-8ED2-19194E8586CD}"/>
              </a:ext>
            </a:extLst>
          </p:cNvPr>
          <p:cNvSpPr/>
          <p:nvPr/>
        </p:nvSpPr>
        <p:spPr>
          <a:xfrm>
            <a:off x="2673344" y="3126898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629565CD-8FB5-436C-B926-3062280E8CE2}"/>
              </a:ext>
            </a:extLst>
          </p:cNvPr>
          <p:cNvSpPr/>
          <p:nvPr/>
        </p:nvSpPr>
        <p:spPr>
          <a:xfrm>
            <a:off x="3005541" y="3126898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2CA0AAE-2BA6-48AC-B371-D5470C506B4D}"/>
              </a:ext>
            </a:extLst>
          </p:cNvPr>
          <p:cNvSpPr/>
          <p:nvPr/>
        </p:nvSpPr>
        <p:spPr>
          <a:xfrm>
            <a:off x="3403432" y="3126898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741CF5F-49CE-4A48-A7DA-6FB6FB7523D3}"/>
              </a:ext>
            </a:extLst>
          </p:cNvPr>
          <p:cNvSpPr/>
          <p:nvPr/>
        </p:nvSpPr>
        <p:spPr>
          <a:xfrm>
            <a:off x="3735629" y="3126898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05717CC2-EDC8-4AA2-ADF4-E6EDCBCE6D9E}"/>
              </a:ext>
            </a:extLst>
          </p:cNvPr>
          <p:cNvSpPr/>
          <p:nvPr/>
        </p:nvSpPr>
        <p:spPr>
          <a:xfrm>
            <a:off x="2640498" y="3460585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2066D7B1-E9EF-47C7-B223-9007E3BCBD40}"/>
              </a:ext>
            </a:extLst>
          </p:cNvPr>
          <p:cNvSpPr/>
          <p:nvPr/>
        </p:nvSpPr>
        <p:spPr>
          <a:xfrm>
            <a:off x="3370586" y="3460585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F9C208C4-583A-455B-9D75-3B73EB19A8E3}"/>
              </a:ext>
            </a:extLst>
          </p:cNvPr>
          <p:cNvSpPr/>
          <p:nvPr/>
        </p:nvSpPr>
        <p:spPr>
          <a:xfrm>
            <a:off x="2673345" y="3490448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9AA1FDB9-9B4F-4AD8-BB62-18666561BE12}"/>
              </a:ext>
            </a:extLst>
          </p:cNvPr>
          <p:cNvSpPr/>
          <p:nvPr/>
        </p:nvSpPr>
        <p:spPr>
          <a:xfrm>
            <a:off x="3005542" y="3490448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E9695BCF-CE55-4F24-9FD5-2D157D29791F}"/>
              </a:ext>
            </a:extLst>
          </p:cNvPr>
          <p:cNvSpPr/>
          <p:nvPr/>
        </p:nvSpPr>
        <p:spPr>
          <a:xfrm>
            <a:off x="3403433" y="3490448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A6B16501-8E02-4021-B9FA-1E1016C67232}"/>
              </a:ext>
            </a:extLst>
          </p:cNvPr>
          <p:cNvSpPr/>
          <p:nvPr/>
        </p:nvSpPr>
        <p:spPr>
          <a:xfrm>
            <a:off x="3735630" y="3490448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E371CE83-7FF8-46CD-8CE0-B5D08C8A4AA4}"/>
              </a:ext>
            </a:extLst>
          </p:cNvPr>
          <p:cNvSpPr/>
          <p:nvPr/>
        </p:nvSpPr>
        <p:spPr>
          <a:xfrm>
            <a:off x="2640497" y="3892816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9F0BD914-E5A1-4E3C-9264-3F1E575E1CAD}"/>
              </a:ext>
            </a:extLst>
          </p:cNvPr>
          <p:cNvSpPr/>
          <p:nvPr/>
        </p:nvSpPr>
        <p:spPr>
          <a:xfrm>
            <a:off x="3370585" y="3892816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3567FCE6-ADDE-4EFB-BE21-1879AAA79BB1}"/>
              </a:ext>
            </a:extLst>
          </p:cNvPr>
          <p:cNvSpPr/>
          <p:nvPr/>
        </p:nvSpPr>
        <p:spPr>
          <a:xfrm>
            <a:off x="2673344" y="3922679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DC7E14B3-0E0B-4665-A4B5-B55AE78CDE1A}"/>
              </a:ext>
            </a:extLst>
          </p:cNvPr>
          <p:cNvSpPr/>
          <p:nvPr/>
        </p:nvSpPr>
        <p:spPr>
          <a:xfrm>
            <a:off x="3005541" y="3922679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A189B524-666E-4058-A01A-9634440BCF0A}"/>
              </a:ext>
            </a:extLst>
          </p:cNvPr>
          <p:cNvSpPr/>
          <p:nvPr/>
        </p:nvSpPr>
        <p:spPr>
          <a:xfrm>
            <a:off x="3403432" y="3922679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F5930C45-E22D-4C17-80FA-ED26FC126A38}"/>
              </a:ext>
            </a:extLst>
          </p:cNvPr>
          <p:cNvSpPr/>
          <p:nvPr/>
        </p:nvSpPr>
        <p:spPr>
          <a:xfrm>
            <a:off x="3735629" y="3922679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438B24F2-1166-4B1D-ADCD-9D81FDD84372}"/>
              </a:ext>
            </a:extLst>
          </p:cNvPr>
          <p:cNvSpPr/>
          <p:nvPr/>
        </p:nvSpPr>
        <p:spPr>
          <a:xfrm>
            <a:off x="2640498" y="4256367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5E6BAD3-88F1-4B53-92BF-33454A3C1A5F}"/>
              </a:ext>
            </a:extLst>
          </p:cNvPr>
          <p:cNvSpPr/>
          <p:nvPr/>
        </p:nvSpPr>
        <p:spPr>
          <a:xfrm>
            <a:off x="3370586" y="4256367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0EA36E80-0BED-4B50-8B77-58A84056EEB4}"/>
              </a:ext>
            </a:extLst>
          </p:cNvPr>
          <p:cNvSpPr/>
          <p:nvPr/>
        </p:nvSpPr>
        <p:spPr>
          <a:xfrm>
            <a:off x="2673345" y="4286229"/>
            <a:ext cx="332197" cy="24485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7B073055-D90D-44E5-81A9-2F3C6BD2DDF4}"/>
              </a:ext>
            </a:extLst>
          </p:cNvPr>
          <p:cNvSpPr/>
          <p:nvPr/>
        </p:nvSpPr>
        <p:spPr>
          <a:xfrm>
            <a:off x="3005542" y="4286229"/>
            <a:ext cx="332197" cy="24485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E69CD356-131C-49B5-BDD1-2CD528996A0B}"/>
              </a:ext>
            </a:extLst>
          </p:cNvPr>
          <p:cNvSpPr/>
          <p:nvPr/>
        </p:nvSpPr>
        <p:spPr>
          <a:xfrm>
            <a:off x="3403433" y="4286229"/>
            <a:ext cx="332197" cy="24485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350A705D-B1CC-4BC0-A93E-14B4CB3BD053}"/>
              </a:ext>
            </a:extLst>
          </p:cNvPr>
          <p:cNvSpPr/>
          <p:nvPr/>
        </p:nvSpPr>
        <p:spPr>
          <a:xfrm>
            <a:off x="3735630" y="4286229"/>
            <a:ext cx="332197" cy="24485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E9617B75-D920-4E58-82EE-5119FC5970AC}"/>
              </a:ext>
            </a:extLst>
          </p:cNvPr>
          <p:cNvSpPr txBox="1"/>
          <p:nvPr/>
        </p:nvSpPr>
        <p:spPr>
          <a:xfrm>
            <a:off x="1992500" y="250995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D4A3A0B6-4E36-4177-9338-227576207FF8}"/>
              </a:ext>
            </a:extLst>
          </p:cNvPr>
          <p:cNvSpPr txBox="1"/>
          <p:nvPr/>
        </p:nvSpPr>
        <p:spPr>
          <a:xfrm>
            <a:off x="5620096" y="247543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ED0C3473-7D51-4BA7-9F8B-CDFD768A8BFB}"/>
              </a:ext>
            </a:extLst>
          </p:cNvPr>
          <p:cNvSpPr/>
          <p:nvPr/>
        </p:nvSpPr>
        <p:spPr>
          <a:xfrm>
            <a:off x="5925097" y="2971796"/>
            <a:ext cx="1722946" cy="338145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B19468D7-12F8-4CCB-8A5E-3CBAB6BBD26C}"/>
              </a:ext>
            </a:extLst>
          </p:cNvPr>
          <p:cNvSpPr/>
          <p:nvPr/>
        </p:nvSpPr>
        <p:spPr>
          <a:xfrm>
            <a:off x="5954956" y="3004645"/>
            <a:ext cx="1660241" cy="165725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7225E43B-8AA1-446E-B81F-4B51432DBF1A}"/>
              </a:ext>
            </a:extLst>
          </p:cNvPr>
          <p:cNvSpPr/>
          <p:nvPr/>
        </p:nvSpPr>
        <p:spPr>
          <a:xfrm>
            <a:off x="5984815" y="3036741"/>
            <a:ext cx="1597536" cy="3980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F2DC82AD-1729-496E-9BA2-D0C1521D840E}"/>
              </a:ext>
            </a:extLst>
          </p:cNvPr>
          <p:cNvSpPr/>
          <p:nvPr/>
        </p:nvSpPr>
        <p:spPr>
          <a:xfrm>
            <a:off x="5984815" y="3434819"/>
            <a:ext cx="1597536" cy="3980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AD381C4C-9135-4A54-8D74-6F0F5F7FFCC1}"/>
              </a:ext>
            </a:extLst>
          </p:cNvPr>
          <p:cNvSpPr/>
          <p:nvPr/>
        </p:nvSpPr>
        <p:spPr>
          <a:xfrm>
            <a:off x="5984815" y="3832896"/>
            <a:ext cx="1597536" cy="3980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492399A-F45E-4C04-9501-972BC35F963B}"/>
              </a:ext>
            </a:extLst>
          </p:cNvPr>
          <p:cNvSpPr/>
          <p:nvPr/>
        </p:nvSpPr>
        <p:spPr>
          <a:xfrm>
            <a:off x="5984815" y="4230973"/>
            <a:ext cx="1597536" cy="3980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5E3883DB-84A3-460D-A591-454CA95B76F2}"/>
              </a:ext>
            </a:extLst>
          </p:cNvPr>
          <p:cNvSpPr/>
          <p:nvPr/>
        </p:nvSpPr>
        <p:spPr>
          <a:xfrm>
            <a:off x="6014673" y="3068658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0B447E0-60AC-4B87-9A63-0B4B28666711}"/>
              </a:ext>
            </a:extLst>
          </p:cNvPr>
          <p:cNvSpPr/>
          <p:nvPr/>
        </p:nvSpPr>
        <p:spPr>
          <a:xfrm>
            <a:off x="6397635" y="3068657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EE45DE1D-74A4-42D8-AA87-4EF3990029AC}"/>
              </a:ext>
            </a:extLst>
          </p:cNvPr>
          <p:cNvSpPr/>
          <p:nvPr/>
        </p:nvSpPr>
        <p:spPr>
          <a:xfrm>
            <a:off x="6780596" y="3068656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46681B4-7CB5-4BA7-B7D7-A421C60BD3A4}"/>
              </a:ext>
            </a:extLst>
          </p:cNvPr>
          <p:cNvSpPr/>
          <p:nvPr/>
        </p:nvSpPr>
        <p:spPr>
          <a:xfrm>
            <a:off x="7163557" y="3068656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C188C95E-630D-4188-8200-8E6DFEF84834}"/>
              </a:ext>
            </a:extLst>
          </p:cNvPr>
          <p:cNvSpPr/>
          <p:nvPr/>
        </p:nvSpPr>
        <p:spPr>
          <a:xfrm>
            <a:off x="6014673" y="3467200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05ACB334-C6A1-4744-B437-A1B1DCED03B2}"/>
              </a:ext>
            </a:extLst>
          </p:cNvPr>
          <p:cNvSpPr/>
          <p:nvPr/>
        </p:nvSpPr>
        <p:spPr>
          <a:xfrm>
            <a:off x="6397635" y="3467199"/>
            <a:ext cx="382961" cy="33331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CD29E908-101F-4384-B975-9579FD13E76F}"/>
              </a:ext>
            </a:extLst>
          </p:cNvPr>
          <p:cNvSpPr/>
          <p:nvPr/>
        </p:nvSpPr>
        <p:spPr>
          <a:xfrm>
            <a:off x="6780596" y="3467199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67AEE287-566B-4D18-9652-3445D4741FC7}"/>
              </a:ext>
            </a:extLst>
          </p:cNvPr>
          <p:cNvSpPr/>
          <p:nvPr/>
        </p:nvSpPr>
        <p:spPr>
          <a:xfrm>
            <a:off x="7163557" y="3467198"/>
            <a:ext cx="382961" cy="33331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54E4FFBF-55CC-4D71-9A20-CA875E2B9911}"/>
              </a:ext>
            </a:extLst>
          </p:cNvPr>
          <p:cNvSpPr/>
          <p:nvPr/>
        </p:nvSpPr>
        <p:spPr>
          <a:xfrm>
            <a:off x="6014673" y="3865742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A9E964E-85D5-45E2-A057-7AA06381EDB8}"/>
              </a:ext>
            </a:extLst>
          </p:cNvPr>
          <p:cNvSpPr/>
          <p:nvPr/>
        </p:nvSpPr>
        <p:spPr>
          <a:xfrm>
            <a:off x="6397635" y="3865742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9E111E98-2E0A-4331-902D-6D3AA91B1B3D}"/>
              </a:ext>
            </a:extLst>
          </p:cNvPr>
          <p:cNvSpPr/>
          <p:nvPr/>
        </p:nvSpPr>
        <p:spPr>
          <a:xfrm>
            <a:off x="6780596" y="3865741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740D1F96-1D5C-4114-82F8-B94D498662BB}"/>
              </a:ext>
            </a:extLst>
          </p:cNvPr>
          <p:cNvSpPr/>
          <p:nvPr/>
        </p:nvSpPr>
        <p:spPr>
          <a:xfrm>
            <a:off x="7163557" y="3865740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33229498-BD4C-4D66-BF09-BB5E411938D2}"/>
              </a:ext>
            </a:extLst>
          </p:cNvPr>
          <p:cNvSpPr/>
          <p:nvPr/>
        </p:nvSpPr>
        <p:spPr>
          <a:xfrm>
            <a:off x="6014673" y="4264285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CDC99D2E-F69B-4AB0-A820-D5E0E1E62EF0}"/>
              </a:ext>
            </a:extLst>
          </p:cNvPr>
          <p:cNvSpPr/>
          <p:nvPr/>
        </p:nvSpPr>
        <p:spPr>
          <a:xfrm>
            <a:off x="6397635" y="4264284"/>
            <a:ext cx="382961" cy="33331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E30523F7-FBA2-47A4-9816-EA956B50DA29}"/>
              </a:ext>
            </a:extLst>
          </p:cNvPr>
          <p:cNvSpPr/>
          <p:nvPr/>
        </p:nvSpPr>
        <p:spPr>
          <a:xfrm>
            <a:off x="6780596" y="4264283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6CC03350-711B-4D86-BFCF-D7771C377ACC}"/>
              </a:ext>
            </a:extLst>
          </p:cNvPr>
          <p:cNvSpPr/>
          <p:nvPr/>
        </p:nvSpPr>
        <p:spPr>
          <a:xfrm>
            <a:off x="7163557" y="4264282"/>
            <a:ext cx="382961" cy="33331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D0584A05-9F73-47F6-AB98-A014E12CBABA}"/>
              </a:ext>
            </a:extLst>
          </p:cNvPr>
          <p:cNvSpPr/>
          <p:nvPr/>
        </p:nvSpPr>
        <p:spPr>
          <a:xfrm>
            <a:off x="5954956" y="4658251"/>
            <a:ext cx="1660241" cy="165725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BCEB9527-9A98-4A6E-8EE6-C26E5AA96D41}"/>
              </a:ext>
            </a:extLst>
          </p:cNvPr>
          <p:cNvSpPr/>
          <p:nvPr/>
        </p:nvSpPr>
        <p:spPr>
          <a:xfrm>
            <a:off x="5984815" y="4690347"/>
            <a:ext cx="1597536" cy="3980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4018186E-C416-45D9-B5D1-8765B4911256}"/>
              </a:ext>
            </a:extLst>
          </p:cNvPr>
          <p:cNvSpPr/>
          <p:nvPr/>
        </p:nvSpPr>
        <p:spPr>
          <a:xfrm>
            <a:off x="5984815" y="5088425"/>
            <a:ext cx="1597536" cy="3980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933D335-E99B-4BF3-B4DC-637BB513134F}"/>
              </a:ext>
            </a:extLst>
          </p:cNvPr>
          <p:cNvSpPr/>
          <p:nvPr/>
        </p:nvSpPr>
        <p:spPr>
          <a:xfrm>
            <a:off x="5984815" y="5486502"/>
            <a:ext cx="1597536" cy="3980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4B1D9702-2B12-488A-BE57-5646BFCDE9F5}"/>
              </a:ext>
            </a:extLst>
          </p:cNvPr>
          <p:cNvSpPr/>
          <p:nvPr/>
        </p:nvSpPr>
        <p:spPr>
          <a:xfrm>
            <a:off x="5984815" y="5884579"/>
            <a:ext cx="1597536" cy="39807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EEC17BF7-EDA0-4B7D-89AD-80233839332B}"/>
              </a:ext>
            </a:extLst>
          </p:cNvPr>
          <p:cNvSpPr/>
          <p:nvPr/>
        </p:nvSpPr>
        <p:spPr>
          <a:xfrm>
            <a:off x="6014673" y="4722264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9544D83C-D65D-4BE3-9260-3BC92958E0C5}"/>
              </a:ext>
            </a:extLst>
          </p:cNvPr>
          <p:cNvSpPr/>
          <p:nvPr/>
        </p:nvSpPr>
        <p:spPr>
          <a:xfrm>
            <a:off x="6397635" y="4722263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50DA9BD5-1F26-49CF-8FC6-BC40AA54C889}"/>
              </a:ext>
            </a:extLst>
          </p:cNvPr>
          <p:cNvSpPr/>
          <p:nvPr/>
        </p:nvSpPr>
        <p:spPr>
          <a:xfrm>
            <a:off x="6780596" y="4722262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99CA4575-952A-424F-9375-5292D9EB5CB2}"/>
              </a:ext>
            </a:extLst>
          </p:cNvPr>
          <p:cNvSpPr/>
          <p:nvPr/>
        </p:nvSpPr>
        <p:spPr>
          <a:xfrm>
            <a:off x="7163557" y="4722262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D7FC63FE-758A-4BCF-A041-9BFDD4DBEA25}"/>
              </a:ext>
            </a:extLst>
          </p:cNvPr>
          <p:cNvSpPr/>
          <p:nvPr/>
        </p:nvSpPr>
        <p:spPr>
          <a:xfrm>
            <a:off x="6014673" y="5120806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A9921023-6D03-4BF7-9A72-C66DEB721968}"/>
              </a:ext>
            </a:extLst>
          </p:cNvPr>
          <p:cNvSpPr/>
          <p:nvPr/>
        </p:nvSpPr>
        <p:spPr>
          <a:xfrm>
            <a:off x="6397635" y="5120805"/>
            <a:ext cx="382961" cy="33331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E24D101F-32BA-42D6-8286-CEC66B0AF0DA}"/>
              </a:ext>
            </a:extLst>
          </p:cNvPr>
          <p:cNvSpPr/>
          <p:nvPr/>
        </p:nvSpPr>
        <p:spPr>
          <a:xfrm>
            <a:off x="6780596" y="5120805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1037B18B-A9F5-47E7-83D2-0432BD259ECF}"/>
              </a:ext>
            </a:extLst>
          </p:cNvPr>
          <p:cNvSpPr/>
          <p:nvPr/>
        </p:nvSpPr>
        <p:spPr>
          <a:xfrm>
            <a:off x="7163557" y="5120804"/>
            <a:ext cx="382961" cy="33331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EC530045-D533-4322-A8C6-61EA3B81988C}"/>
              </a:ext>
            </a:extLst>
          </p:cNvPr>
          <p:cNvSpPr/>
          <p:nvPr/>
        </p:nvSpPr>
        <p:spPr>
          <a:xfrm>
            <a:off x="6014673" y="5519348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28FBE94E-B238-45FE-AF48-2D38BF43B591}"/>
              </a:ext>
            </a:extLst>
          </p:cNvPr>
          <p:cNvSpPr/>
          <p:nvPr/>
        </p:nvSpPr>
        <p:spPr>
          <a:xfrm>
            <a:off x="6397635" y="5519348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3B652B93-E344-4D38-A67D-1812C33475BA}"/>
              </a:ext>
            </a:extLst>
          </p:cNvPr>
          <p:cNvSpPr/>
          <p:nvPr/>
        </p:nvSpPr>
        <p:spPr>
          <a:xfrm>
            <a:off x="6780596" y="5519347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15CBBBDF-B09A-402A-81F7-F01095B16EA2}"/>
              </a:ext>
            </a:extLst>
          </p:cNvPr>
          <p:cNvSpPr/>
          <p:nvPr/>
        </p:nvSpPr>
        <p:spPr>
          <a:xfrm>
            <a:off x="7163557" y="5519346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7954F5F1-3C3C-46DB-905F-252041FB84DB}"/>
              </a:ext>
            </a:extLst>
          </p:cNvPr>
          <p:cNvSpPr/>
          <p:nvPr/>
        </p:nvSpPr>
        <p:spPr>
          <a:xfrm>
            <a:off x="6014673" y="5917891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C90C706B-86D6-45E1-B768-0395F5CA595E}"/>
              </a:ext>
            </a:extLst>
          </p:cNvPr>
          <p:cNvSpPr/>
          <p:nvPr/>
        </p:nvSpPr>
        <p:spPr>
          <a:xfrm>
            <a:off x="6397635" y="5917890"/>
            <a:ext cx="382961" cy="33331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DFCC7480-55B7-4E5E-8C27-4C115FEBE85F}"/>
              </a:ext>
            </a:extLst>
          </p:cNvPr>
          <p:cNvSpPr/>
          <p:nvPr/>
        </p:nvSpPr>
        <p:spPr>
          <a:xfrm>
            <a:off x="6780596" y="5917889"/>
            <a:ext cx="382961" cy="3333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84CC2580-5B34-4ACF-ADAC-97E62706E6D0}"/>
              </a:ext>
            </a:extLst>
          </p:cNvPr>
          <p:cNvSpPr/>
          <p:nvPr/>
        </p:nvSpPr>
        <p:spPr>
          <a:xfrm>
            <a:off x="7163557" y="5917888"/>
            <a:ext cx="382961" cy="33331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DF97A952-A931-48B2-8E9B-FF1D62C4257E}"/>
              </a:ext>
            </a:extLst>
          </p:cNvPr>
          <p:cNvSpPr/>
          <p:nvPr/>
        </p:nvSpPr>
        <p:spPr>
          <a:xfrm>
            <a:off x="2541960" y="4657875"/>
            <a:ext cx="1657253" cy="16572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796FAE0F-D67A-4B4B-B3D5-A7F501F8D6AF}"/>
              </a:ext>
            </a:extLst>
          </p:cNvPr>
          <p:cNvSpPr/>
          <p:nvPr/>
        </p:nvSpPr>
        <p:spPr>
          <a:xfrm>
            <a:off x="2574807" y="4693707"/>
            <a:ext cx="1591561" cy="7927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AFD72FD7-BC99-4D9B-B292-ED24541FDFC5}"/>
              </a:ext>
            </a:extLst>
          </p:cNvPr>
          <p:cNvSpPr/>
          <p:nvPr/>
        </p:nvSpPr>
        <p:spPr>
          <a:xfrm>
            <a:off x="2574807" y="5486502"/>
            <a:ext cx="1591561" cy="7927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39A0E177-A8B3-4A74-863D-0DD69F7FC12F}"/>
              </a:ext>
            </a:extLst>
          </p:cNvPr>
          <p:cNvSpPr/>
          <p:nvPr/>
        </p:nvSpPr>
        <p:spPr>
          <a:xfrm>
            <a:off x="2607653" y="4723568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93A0491E-A989-4A10-B5AB-0784614FFA20}"/>
              </a:ext>
            </a:extLst>
          </p:cNvPr>
          <p:cNvSpPr/>
          <p:nvPr/>
        </p:nvSpPr>
        <p:spPr>
          <a:xfrm>
            <a:off x="2607653" y="5087118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808D2C10-88A6-4F15-BD21-06BC0DED6949}"/>
              </a:ext>
            </a:extLst>
          </p:cNvPr>
          <p:cNvSpPr/>
          <p:nvPr/>
        </p:nvSpPr>
        <p:spPr>
          <a:xfrm>
            <a:off x="2607652" y="5522333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876FF04E-70EE-4FE7-ABB6-D2AF1C8391E1}"/>
              </a:ext>
            </a:extLst>
          </p:cNvPr>
          <p:cNvSpPr/>
          <p:nvPr/>
        </p:nvSpPr>
        <p:spPr>
          <a:xfrm>
            <a:off x="2607652" y="5885883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70483512-6348-4093-AC80-CBF3FFDA065C}"/>
              </a:ext>
            </a:extLst>
          </p:cNvPr>
          <p:cNvSpPr/>
          <p:nvPr/>
        </p:nvSpPr>
        <p:spPr>
          <a:xfrm>
            <a:off x="2640497" y="4753429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3B8F4B7-0E8F-402F-92E0-A2F1DA76F370}"/>
              </a:ext>
            </a:extLst>
          </p:cNvPr>
          <p:cNvSpPr/>
          <p:nvPr/>
        </p:nvSpPr>
        <p:spPr>
          <a:xfrm>
            <a:off x="3370585" y="4753429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E37DBFC1-0F42-417B-AA44-0768D59B6D1B}"/>
              </a:ext>
            </a:extLst>
          </p:cNvPr>
          <p:cNvSpPr/>
          <p:nvPr/>
        </p:nvSpPr>
        <p:spPr>
          <a:xfrm>
            <a:off x="2673344" y="4783292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B339162A-064A-493E-9A7F-81C1F2AF0B54}"/>
              </a:ext>
            </a:extLst>
          </p:cNvPr>
          <p:cNvSpPr/>
          <p:nvPr/>
        </p:nvSpPr>
        <p:spPr>
          <a:xfrm>
            <a:off x="3005541" y="4783292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B2D226EE-F13F-4CDF-BA08-91EA330E69FD}"/>
              </a:ext>
            </a:extLst>
          </p:cNvPr>
          <p:cNvSpPr/>
          <p:nvPr/>
        </p:nvSpPr>
        <p:spPr>
          <a:xfrm>
            <a:off x="3403432" y="4783292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F4A78CE-8E31-4AF8-BC89-FF2DA1DAC9BA}"/>
              </a:ext>
            </a:extLst>
          </p:cNvPr>
          <p:cNvSpPr/>
          <p:nvPr/>
        </p:nvSpPr>
        <p:spPr>
          <a:xfrm>
            <a:off x="3735629" y="4783292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9F5AE4D5-09B0-4A87-9997-963CC72EC38D}"/>
              </a:ext>
            </a:extLst>
          </p:cNvPr>
          <p:cNvSpPr/>
          <p:nvPr/>
        </p:nvSpPr>
        <p:spPr>
          <a:xfrm>
            <a:off x="2640498" y="5116979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47163B6E-211B-4135-9952-B52A93CE389B}"/>
              </a:ext>
            </a:extLst>
          </p:cNvPr>
          <p:cNvSpPr/>
          <p:nvPr/>
        </p:nvSpPr>
        <p:spPr>
          <a:xfrm>
            <a:off x="3370586" y="5116979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C10CE42D-83A3-483D-AF62-93C81DBED011}"/>
              </a:ext>
            </a:extLst>
          </p:cNvPr>
          <p:cNvSpPr/>
          <p:nvPr/>
        </p:nvSpPr>
        <p:spPr>
          <a:xfrm>
            <a:off x="2673345" y="5146842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314DBF29-3F68-4241-BA7B-D47A597A3674}"/>
              </a:ext>
            </a:extLst>
          </p:cNvPr>
          <p:cNvSpPr/>
          <p:nvPr/>
        </p:nvSpPr>
        <p:spPr>
          <a:xfrm>
            <a:off x="3005542" y="5146842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D96A25A0-3D69-4F73-8D3F-5E48ACA7421D}"/>
              </a:ext>
            </a:extLst>
          </p:cNvPr>
          <p:cNvSpPr/>
          <p:nvPr/>
        </p:nvSpPr>
        <p:spPr>
          <a:xfrm>
            <a:off x="3403433" y="5146842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B26ED60D-594D-4619-AE2E-FE5320BA1DF2}"/>
              </a:ext>
            </a:extLst>
          </p:cNvPr>
          <p:cNvSpPr/>
          <p:nvPr/>
        </p:nvSpPr>
        <p:spPr>
          <a:xfrm>
            <a:off x="3735630" y="5146842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BE3D307-5FFC-4D30-B9DD-65FD8595BB72}"/>
              </a:ext>
            </a:extLst>
          </p:cNvPr>
          <p:cNvSpPr/>
          <p:nvPr/>
        </p:nvSpPr>
        <p:spPr>
          <a:xfrm>
            <a:off x="2640497" y="5549210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45CA15B6-185E-419B-957F-2045ADB740A5}"/>
              </a:ext>
            </a:extLst>
          </p:cNvPr>
          <p:cNvSpPr/>
          <p:nvPr/>
        </p:nvSpPr>
        <p:spPr>
          <a:xfrm>
            <a:off x="3370585" y="5549210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FA120797-51DF-4962-B8A7-B05E206F33EC}"/>
              </a:ext>
            </a:extLst>
          </p:cNvPr>
          <p:cNvSpPr/>
          <p:nvPr/>
        </p:nvSpPr>
        <p:spPr>
          <a:xfrm>
            <a:off x="2673344" y="5579073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3BAEF7E-ED8A-44E3-9958-9A8C6F1A03AE}"/>
              </a:ext>
            </a:extLst>
          </p:cNvPr>
          <p:cNvSpPr/>
          <p:nvPr/>
        </p:nvSpPr>
        <p:spPr>
          <a:xfrm>
            <a:off x="3005541" y="5579073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0C7D679E-E77E-48BB-A6F1-94606B2EB02A}"/>
              </a:ext>
            </a:extLst>
          </p:cNvPr>
          <p:cNvSpPr/>
          <p:nvPr/>
        </p:nvSpPr>
        <p:spPr>
          <a:xfrm>
            <a:off x="3403432" y="5579073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369845D5-4297-49B3-B555-3E3663F93621}"/>
              </a:ext>
            </a:extLst>
          </p:cNvPr>
          <p:cNvSpPr/>
          <p:nvPr/>
        </p:nvSpPr>
        <p:spPr>
          <a:xfrm>
            <a:off x="3735629" y="5579073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C292A757-F63B-4581-8ADD-CF64649D98D0}"/>
              </a:ext>
            </a:extLst>
          </p:cNvPr>
          <p:cNvSpPr/>
          <p:nvPr/>
        </p:nvSpPr>
        <p:spPr>
          <a:xfrm>
            <a:off x="2640498" y="5912761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E2914BB3-8EB8-4070-8857-7062D1147616}"/>
              </a:ext>
            </a:extLst>
          </p:cNvPr>
          <p:cNvSpPr/>
          <p:nvPr/>
        </p:nvSpPr>
        <p:spPr>
          <a:xfrm>
            <a:off x="3370586" y="5912761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E41DDF9C-509A-4A6B-BD29-8B4CF8050AC4}"/>
              </a:ext>
            </a:extLst>
          </p:cNvPr>
          <p:cNvSpPr/>
          <p:nvPr/>
        </p:nvSpPr>
        <p:spPr>
          <a:xfrm>
            <a:off x="2673345" y="5942623"/>
            <a:ext cx="332197" cy="24485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CF3A4287-0847-425A-B970-B116E86462D2}"/>
              </a:ext>
            </a:extLst>
          </p:cNvPr>
          <p:cNvSpPr/>
          <p:nvPr/>
        </p:nvSpPr>
        <p:spPr>
          <a:xfrm>
            <a:off x="3005542" y="5942623"/>
            <a:ext cx="332197" cy="24485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376D384A-9329-4273-84A4-602C84F485FD}"/>
              </a:ext>
            </a:extLst>
          </p:cNvPr>
          <p:cNvSpPr/>
          <p:nvPr/>
        </p:nvSpPr>
        <p:spPr>
          <a:xfrm>
            <a:off x="3403433" y="5942623"/>
            <a:ext cx="332197" cy="24485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85DC4453-3B84-4A72-BDC8-85D649BD47E1}"/>
              </a:ext>
            </a:extLst>
          </p:cNvPr>
          <p:cNvSpPr/>
          <p:nvPr/>
        </p:nvSpPr>
        <p:spPr>
          <a:xfrm>
            <a:off x="3735630" y="5942623"/>
            <a:ext cx="332197" cy="24485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78E3EE0-DB13-4A97-931E-D332112B3F22}"/>
              </a:ext>
            </a:extLst>
          </p:cNvPr>
          <p:cNvSpPr/>
          <p:nvPr/>
        </p:nvSpPr>
        <p:spPr>
          <a:xfrm flipH="1">
            <a:off x="4899443" y="4329360"/>
            <a:ext cx="373276" cy="461665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9C958A6F-E946-447F-B45B-81E850EFDE07}"/>
              </a:ext>
            </a:extLst>
          </p:cNvPr>
          <p:cNvSpPr/>
          <p:nvPr/>
        </p:nvSpPr>
        <p:spPr>
          <a:xfrm rot="16200000">
            <a:off x="6604916" y="2866354"/>
            <a:ext cx="346005" cy="1537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5197D6AF-957A-4016-82CB-3E302676602F}"/>
              </a:ext>
            </a:extLst>
          </p:cNvPr>
          <p:cNvSpPr/>
          <p:nvPr/>
        </p:nvSpPr>
        <p:spPr>
          <a:xfrm rot="16200000">
            <a:off x="6604915" y="3679898"/>
            <a:ext cx="346005" cy="1537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8C8BFEB5-77AC-46FA-803D-6CAF43AD4639}"/>
              </a:ext>
            </a:extLst>
          </p:cNvPr>
          <p:cNvSpPr/>
          <p:nvPr/>
        </p:nvSpPr>
        <p:spPr>
          <a:xfrm rot="16200000">
            <a:off x="6607594" y="4515530"/>
            <a:ext cx="346005" cy="1537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513F33C9-A23A-4344-A651-2384B67A901B}"/>
              </a:ext>
            </a:extLst>
          </p:cNvPr>
          <p:cNvSpPr/>
          <p:nvPr/>
        </p:nvSpPr>
        <p:spPr>
          <a:xfrm rot="16200000">
            <a:off x="6607593" y="5329074"/>
            <a:ext cx="346005" cy="1537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FCDBAB0D-F5A0-44B3-B607-0185A8DC3178}"/>
              </a:ext>
            </a:extLst>
          </p:cNvPr>
          <p:cNvSpPr/>
          <p:nvPr/>
        </p:nvSpPr>
        <p:spPr>
          <a:xfrm>
            <a:off x="6404345" y="3049697"/>
            <a:ext cx="382961" cy="1537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F6D68DEB-59BE-4B57-9F9E-7D6ECD401EB5}"/>
              </a:ext>
            </a:extLst>
          </p:cNvPr>
          <p:cNvSpPr/>
          <p:nvPr/>
        </p:nvSpPr>
        <p:spPr>
          <a:xfrm>
            <a:off x="7176375" y="3060399"/>
            <a:ext cx="382961" cy="1537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844FCA38-ECB6-4F1D-838D-486051513B55}"/>
              </a:ext>
            </a:extLst>
          </p:cNvPr>
          <p:cNvSpPr/>
          <p:nvPr/>
        </p:nvSpPr>
        <p:spPr>
          <a:xfrm>
            <a:off x="6382644" y="4710847"/>
            <a:ext cx="382961" cy="1537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06A53822-9A70-4AB1-A465-2693520EF9F0}"/>
              </a:ext>
            </a:extLst>
          </p:cNvPr>
          <p:cNvSpPr/>
          <p:nvPr/>
        </p:nvSpPr>
        <p:spPr>
          <a:xfrm>
            <a:off x="7154674" y="4721549"/>
            <a:ext cx="382961" cy="1537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978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445112" y="3680173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112" y="3680173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60B836-D935-44B3-B855-2E00E3342754}"/>
              </a:ext>
            </a:extLst>
          </p:cNvPr>
          <p:cNvSpPr txBox="1"/>
          <p:nvPr/>
        </p:nvSpPr>
        <p:spPr>
          <a:xfrm>
            <a:off x="715785" y="1800497"/>
            <a:ext cx="48397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(1, </a:t>
            </a:r>
            <a:r>
              <a:rPr lang="it-IT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</a:t>
            </a:r>
          </a:p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(1, 2, 2, </a:t>
            </a:r>
            <a:r>
              <a:rPr lang="it-IT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C7F7AE-4212-4AE7-93BE-96F1E0A776B9}"/>
              </a:ext>
            </a:extLst>
          </p:cNvPr>
          <p:cNvCxnSpPr>
            <a:cxnSpLocks/>
          </p:cNvCxnSpPr>
          <p:nvPr/>
        </p:nvCxnSpPr>
        <p:spPr>
          <a:xfrm flipH="1">
            <a:off x="3580732" y="2082199"/>
            <a:ext cx="1200206" cy="4212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B015B2E-FD3B-4074-8AF7-173F65BE4496}"/>
              </a:ext>
            </a:extLst>
          </p:cNvPr>
          <p:cNvCxnSpPr>
            <a:cxnSpLocks/>
          </p:cNvCxnSpPr>
          <p:nvPr/>
        </p:nvCxnSpPr>
        <p:spPr>
          <a:xfrm>
            <a:off x="3561613" y="2117491"/>
            <a:ext cx="773293" cy="3712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0301FCF0-5082-4E07-AF98-6A02239099B0}"/>
              </a:ext>
            </a:extLst>
          </p:cNvPr>
          <p:cNvCxnSpPr>
            <a:cxnSpLocks/>
          </p:cNvCxnSpPr>
          <p:nvPr/>
        </p:nvCxnSpPr>
        <p:spPr>
          <a:xfrm flipH="1">
            <a:off x="4029846" y="2082199"/>
            <a:ext cx="1200206" cy="4212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C104964-0BA9-486B-A753-1C9C6958CAF9}"/>
              </a:ext>
            </a:extLst>
          </p:cNvPr>
          <p:cNvCxnSpPr>
            <a:cxnSpLocks/>
          </p:cNvCxnSpPr>
          <p:nvPr/>
        </p:nvCxnSpPr>
        <p:spPr>
          <a:xfrm>
            <a:off x="4024897" y="2176072"/>
            <a:ext cx="773293" cy="3712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C225DFE1-FBA1-4192-8743-808962478D34}"/>
              </a:ext>
            </a:extLst>
          </p:cNvPr>
          <p:cNvCxnSpPr>
            <a:cxnSpLocks/>
          </p:cNvCxnSpPr>
          <p:nvPr/>
        </p:nvCxnSpPr>
        <p:spPr>
          <a:xfrm>
            <a:off x="4426618" y="2164237"/>
            <a:ext cx="773293" cy="3712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화살표: 오른쪽 130">
            <a:extLst>
              <a:ext uri="{FF2B5EF4-FFF2-40B4-BE49-F238E27FC236}">
                <a16:creationId xmlns:a16="http://schemas.microsoft.com/office/drawing/2014/main" id="{3201B588-DD57-4D5C-878C-4DE9C0C68025}"/>
              </a:ext>
            </a:extLst>
          </p:cNvPr>
          <p:cNvSpPr/>
          <p:nvPr/>
        </p:nvSpPr>
        <p:spPr>
          <a:xfrm>
            <a:off x="5438274" y="4249747"/>
            <a:ext cx="296550" cy="37726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4F8D960-924D-417B-B63B-E889649455DD}"/>
              </a:ext>
            </a:extLst>
          </p:cNvPr>
          <p:cNvSpPr txBox="1"/>
          <p:nvPr/>
        </p:nvSpPr>
        <p:spPr>
          <a:xfrm>
            <a:off x="693692" y="1027414"/>
            <a:ext cx="5404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ECFF8A65-0EEC-4592-A053-56DA0F1B29AB}"/>
              </a:ext>
            </a:extLst>
          </p:cNvPr>
          <p:cNvSpPr/>
          <p:nvPr/>
        </p:nvSpPr>
        <p:spPr>
          <a:xfrm>
            <a:off x="3279768" y="2915622"/>
            <a:ext cx="1722947" cy="338145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B4D1BBDD-4856-47F7-9B49-D8DB00815DE3}"/>
              </a:ext>
            </a:extLst>
          </p:cNvPr>
          <p:cNvSpPr/>
          <p:nvPr/>
        </p:nvSpPr>
        <p:spPr>
          <a:xfrm>
            <a:off x="3312615" y="2945483"/>
            <a:ext cx="1657253" cy="16572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2D437847-DC99-4887-A25D-F8D65B4C714F}"/>
              </a:ext>
            </a:extLst>
          </p:cNvPr>
          <p:cNvSpPr/>
          <p:nvPr/>
        </p:nvSpPr>
        <p:spPr>
          <a:xfrm>
            <a:off x="3345462" y="2981315"/>
            <a:ext cx="1591561" cy="7927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369D259F-AEC4-4D23-925E-6124CD351921}"/>
              </a:ext>
            </a:extLst>
          </p:cNvPr>
          <p:cNvSpPr/>
          <p:nvPr/>
        </p:nvSpPr>
        <p:spPr>
          <a:xfrm>
            <a:off x="3345462" y="3774110"/>
            <a:ext cx="1591561" cy="7927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26BC270C-715F-452D-A9F0-980E5DFC7032}"/>
              </a:ext>
            </a:extLst>
          </p:cNvPr>
          <p:cNvSpPr/>
          <p:nvPr/>
        </p:nvSpPr>
        <p:spPr>
          <a:xfrm>
            <a:off x="3378308" y="3011176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EC42538-C219-4B4A-8D5F-19A2EC7B146D}"/>
              </a:ext>
            </a:extLst>
          </p:cNvPr>
          <p:cNvSpPr/>
          <p:nvPr/>
        </p:nvSpPr>
        <p:spPr>
          <a:xfrm>
            <a:off x="3378308" y="3374726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759235F2-32D4-4694-A10A-99C13595F208}"/>
              </a:ext>
            </a:extLst>
          </p:cNvPr>
          <p:cNvSpPr/>
          <p:nvPr/>
        </p:nvSpPr>
        <p:spPr>
          <a:xfrm>
            <a:off x="3378307" y="3809941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DB3DBDA3-0C7A-411D-B043-F82904EB7EF2}"/>
              </a:ext>
            </a:extLst>
          </p:cNvPr>
          <p:cNvSpPr/>
          <p:nvPr/>
        </p:nvSpPr>
        <p:spPr>
          <a:xfrm>
            <a:off x="3378307" y="4173491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D2109803-1A33-46C8-B87F-C6F71F2C070C}"/>
              </a:ext>
            </a:extLst>
          </p:cNvPr>
          <p:cNvSpPr/>
          <p:nvPr/>
        </p:nvSpPr>
        <p:spPr>
          <a:xfrm>
            <a:off x="3411152" y="3041037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5A48A78-CE1A-43D5-805D-DB7B786BFC1A}"/>
              </a:ext>
            </a:extLst>
          </p:cNvPr>
          <p:cNvSpPr/>
          <p:nvPr/>
        </p:nvSpPr>
        <p:spPr>
          <a:xfrm>
            <a:off x="4141240" y="3041037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7775CDC5-8CCC-4803-8C87-D57A1E1E8977}"/>
              </a:ext>
            </a:extLst>
          </p:cNvPr>
          <p:cNvSpPr/>
          <p:nvPr/>
        </p:nvSpPr>
        <p:spPr>
          <a:xfrm>
            <a:off x="3443999" y="3070900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17E72910-053D-4B7B-92E6-A014652F7EE3}"/>
              </a:ext>
            </a:extLst>
          </p:cNvPr>
          <p:cNvSpPr/>
          <p:nvPr/>
        </p:nvSpPr>
        <p:spPr>
          <a:xfrm>
            <a:off x="3776196" y="3070900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BAAA1F82-E522-42BF-88DC-BA7D71DDFAC1}"/>
              </a:ext>
            </a:extLst>
          </p:cNvPr>
          <p:cNvSpPr/>
          <p:nvPr/>
        </p:nvSpPr>
        <p:spPr>
          <a:xfrm>
            <a:off x="4174087" y="3070900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D8961234-6BE9-4CE5-81BD-1515DF579AFB}"/>
              </a:ext>
            </a:extLst>
          </p:cNvPr>
          <p:cNvSpPr/>
          <p:nvPr/>
        </p:nvSpPr>
        <p:spPr>
          <a:xfrm>
            <a:off x="4506284" y="3070900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945641BB-C4C5-4223-A1DC-04CA6436097A}"/>
              </a:ext>
            </a:extLst>
          </p:cNvPr>
          <p:cNvSpPr/>
          <p:nvPr/>
        </p:nvSpPr>
        <p:spPr>
          <a:xfrm>
            <a:off x="3411153" y="3404587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FDA5C90A-2C59-4E0B-92E5-E8743D1630FD}"/>
              </a:ext>
            </a:extLst>
          </p:cNvPr>
          <p:cNvSpPr/>
          <p:nvPr/>
        </p:nvSpPr>
        <p:spPr>
          <a:xfrm>
            <a:off x="4141241" y="3404587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AEAC705B-0636-46DF-B08B-FCE1CACD60AF}"/>
              </a:ext>
            </a:extLst>
          </p:cNvPr>
          <p:cNvSpPr/>
          <p:nvPr/>
        </p:nvSpPr>
        <p:spPr>
          <a:xfrm>
            <a:off x="3444000" y="3434450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0BC6D47-4DA9-4AA0-A04D-7BA3D1B5FC8A}"/>
              </a:ext>
            </a:extLst>
          </p:cNvPr>
          <p:cNvSpPr/>
          <p:nvPr/>
        </p:nvSpPr>
        <p:spPr>
          <a:xfrm>
            <a:off x="3776197" y="3434450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206028B2-7C99-4977-8628-E20D9EC791CD}"/>
              </a:ext>
            </a:extLst>
          </p:cNvPr>
          <p:cNvSpPr/>
          <p:nvPr/>
        </p:nvSpPr>
        <p:spPr>
          <a:xfrm>
            <a:off x="4174088" y="3434450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DE73E1E2-A43C-41A3-8784-6CCE9F862FBE}"/>
              </a:ext>
            </a:extLst>
          </p:cNvPr>
          <p:cNvSpPr/>
          <p:nvPr/>
        </p:nvSpPr>
        <p:spPr>
          <a:xfrm>
            <a:off x="4506285" y="3434450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147650AE-5BCA-42D8-A750-DB21E660A3D1}"/>
              </a:ext>
            </a:extLst>
          </p:cNvPr>
          <p:cNvSpPr/>
          <p:nvPr/>
        </p:nvSpPr>
        <p:spPr>
          <a:xfrm>
            <a:off x="3411152" y="3836818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B868ADF-3746-4968-B0EE-5D2862ACE32D}"/>
              </a:ext>
            </a:extLst>
          </p:cNvPr>
          <p:cNvSpPr/>
          <p:nvPr/>
        </p:nvSpPr>
        <p:spPr>
          <a:xfrm>
            <a:off x="4141240" y="3836818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80D2E107-3BE2-4CF8-B10D-D223AB8BF8DA}"/>
              </a:ext>
            </a:extLst>
          </p:cNvPr>
          <p:cNvSpPr/>
          <p:nvPr/>
        </p:nvSpPr>
        <p:spPr>
          <a:xfrm>
            <a:off x="3443999" y="3866681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FC0D7223-86DA-4637-B7CA-034FC14AE97D}"/>
              </a:ext>
            </a:extLst>
          </p:cNvPr>
          <p:cNvSpPr/>
          <p:nvPr/>
        </p:nvSpPr>
        <p:spPr>
          <a:xfrm>
            <a:off x="3776196" y="3866681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6B0FA051-8FB3-457F-8C63-986989579B57}"/>
              </a:ext>
            </a:extLst>
          </p:cNvPr>
          <p:cNvSpPr/>
          <p:nvPr/>
        </p:nvSpPr>
        <p:spPr>
          <a:xfrm>
            <a:off x="4174087" y="3866681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4FCD3D9F-CFFF-4F45-AC2A-AED69390E2E0}"/>
              </a:ext>
            </a:extLst>
          </p:cNvPr>
          <p:cNvSpPr/>
          <p:nvPr/>
        </p:nvSpPr>
        <p:spPr>
          <a:xfrm>
            <a:off x="4506284" y="3866681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D7D39EB3-1B4E-4A0F-BD8E-605865CCEE4E}"/>
              </a:ext>
            </a:extLst>
          </p:cNvPr>
          <p:cNvSpPr/>
          <p:nvPr/>
        </p:nvSpPr>
        <p:spPr>
          <a:xfrm>
            <a:off x="3411153" y="4200369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2AE85D3D-E659-4DDF-AC24-81A892D17F46}"/>
              </a:ext>
            </a:extLst>
          </p:cNvPr>
          <p:cNvSpPr/>
          <p:nvPr/>
        </p:nvSpPr>
        <p:spPr>
          <a:xfrm>
            <a:off x="4141241" y="4200369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90DDD8C8-061E-485B-86B4-35C0F1877D70}"/>
              </a:ext>
            </a:extLst>
          </p:cNvPr>
          <p:cNvSpPr/>
          <p:nvPr/>
        </p:nvSpPr>
        <p:spPr>
          <a:xfrm>
            <a:off x="3444000" y="4230231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84167CD2-1BA3-4AF6-A8E2-69AF9A923C3F}"/>
              </a:ext>
            </a:extLst>
          </p:cNvPr>
          <p:cNvSpPr/>
          <p:nvPr/>
        </p:nvSpPr>
        <p:spPr>
          <a:xfrm>
            <a:off x="3776197" y="4230231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2971F79C-AB38-43E1-927D-BB5D8014ADCB}"/>
              </a:ext>
            </a:extLst>
          </p:cNvPr>
          <p:cNvSpPr/>
          <p:nvPr/>
        </p:nvSpPr>
        <p:spPr>
          <a:xfrm>
            <a:off x="4174088" y="4230231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6FD65D88-00F1-441D-986C-62FAF6D200D7}"/>
              </a:ext>
            </a:extLst>
          </p:cNvPr>
          <p:cNvSpPr/>
          <p:nvPr/>
        </p:nvSpPr>
        <p:spPr>
          <a:xfrm>
            <a:off x="4506285" y="4230231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0D66E72A-27EF-438F-B49D-291E45FE1ABB}"/>
              </a:ext>
            </a:extLst>
          </p:cNvPr>
          <p:cNvSpPr/>
          <p:nvPr/>
        </p:nvSpPr>
        <p:spPr>
          <a:xfrm>
            <a:off x="3312615" y="4601877"/>
            <a:ext cx="1657253" cy="16572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0D2FF59D-FF29-439F-8A82-7C57955E9665}"/>
              </a:ext>
            </a:extLst>
          </p:cNvPr>
          <p:cNvSpPr/>
          <p:nvPr/>
        </p:nvSpPr>
        <p:spPr>
          <a:xfrm>
            <a:off x="3345462" y="4637709"/>
            <a:ext cx="1591561" cy="7927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8F069B91-B409-4640-AA4F-F8FEDAC112F5}"/>
              </a:ext>
            </a:extLst>
          </p:cNvPr>
          <p:cNvSpPr/>
          <p:nvPr/>
        </p:nvSpPr>
        <p:spPr>
          <a:xfrm>
            <a:off x="3345462" y="5430504"/>
            <a:ext cx="1591561" cy="7927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47BB7326-32DD-415E-A14F-E5C1005FCA9B}"/>
              </a:ext>
            </a:extLst>
          </p:cNvPr>
          <p:cNvSpPr/>
          <p:nvPr/>
        </p:nvSpPr>
        <p:spPr>
          <a:xfrm>
            <a:off x="3378308" y="4667570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6F781A22-0D2B-4621-A7BC-4E856EA28ECA}"/>
              </a:ext>
            </a:extLst>
          </p:cNvPr>
          <p:cNvSpPr/>
          <p:nvPr/>
        </p:nvSpPr>
        <p:spPr>
          <a:xfrm>
            <a:off x="3378308" y="5031120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0C933727-0E26-445C-898A-6BA04EE578C3}"/>
              </a:ext>
            </a:extLst>
          </p:cNvPr>
          <p:cNvSpPr/>
          <p:nvPr/>
        </p:nvSpPr>
        <p:spPr>
          <a:xfrm>
            <a:off x="3378307" y="5466335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D2884A70-85EC-4785-9D5A-3227C98D5ACE}"/>
              </a:ext>
            </a:extLst>
          </p:cNvPr>
          <p:cNvSpPr/>
          <p:nvPr/>
        </p:nvSpPr>
        <p:spPr>
          <a:xfrm>
            <a:off x="3378307" y="5829885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81E656A6-2417-4EDA-AD7C-A02A2D074C7A}"/>
              </a:ext>
            </a:extLst>
          </p:cNvPr>
          <p:cNvSpPr/>
          <p:nvPr/>
        </p:nvSpPr>
        <p:spPr>
          <a:xfrm>
            <a:off x="3411152" y="4697431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2938B7DA-5B8D-4E9C-8421-966F22B4CBE0}"/>
              </a:ext>
            </a:extLst>
          </p:cNvPr>
          <p:cNvSpPr/>
          <p:nvPr/>
        </p:nvSpPr>
        <p:spPr>
          <a:xfrm>
            <a:off x="4141240" y="4697431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ECDA360E-2074-451D-A38B-FD2771C7EC41}"/>
              </a:ext>
            </a:extLst>
          </p:cNvPr>
          <p:cNvSpPr/>
          <p:nvPr/>
        </p:nvSpPr>
        <p:spPr>
          <a:xfrm>
            <a:off x="3443999" y="4727294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6CE882C-F285-4D65-89F6-D810B96F56EF}"/>
              </a:ext>
            </a:extLst>
          </p:cNvPr>
          <p:cNvSpPr/>
          <p:nvPr/>
        </p:nvSpPr>
        <p:spPr>
          <a:xfrm>
            <a:off x="3776196" y="4727294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B4719A91-566C-41D0-B146-091CB2C08041}"/>
              </a:ext>
            </a:extLst>
          </p:cNvPr>
          <p:cNvSpPr/>
          <p:nvPr/>
        </p:nvSpPr>
        <p:spPr>
          <a:xfrm>
            <a:off x="4174087" y="4727294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C8A92662-C7C4-493F-85C6-63D252C3EAD5}"/>
              </a:ext>
            </a:extLst>
          </p:cNvPr>
          <p:cNvSpPr/>
          <p:nvPr/>
        </p:nvSpPr>
        <p:spPr>
          <a:xfrm>
            <a:off x="4506284" y="4727294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973F881-AB33-4972-9A09-77C58EE16BC7}"/>
              </a:ext>
            </a:extLst>
          </p:cNvPr>
          <p:cNvSpPr/>
          <p:nvPr/>
        </p:nvSpPr>
        <p:spPr>
          <a:xfrm>
            <a:off x="3411153" y="5060981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24C24D72-5FC9-403E-A1CC-F4350AFDAA69}"/>
              </a:ext>
            </a:extLst>
          </p:cNvPr>
          <p:cNvSpPr/>
          <p:nvPr/>
        </p:nvSpPr>
        <p:spPr>
          <a:xfrm>
            <a:off x="4141241" y="5060981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EDBFFDDA-B158-43F0-A76A-404BBFE8DAB2}"/>
              </a:ext>
            </a:extLst>
          </p:cNvPr>
          <p:cNvSpPr/>
          <p:nvPr/>
        </p:nvSpPr>
        <p:spPr>
          <a:xfrm>
            <a:off x="3444000" y="5090844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3A386EAB-0CD5-4BFE-A48B-5E0140636AF8}"/>
              </a:ext>
            </a:extLst>
          </p:cNvPr>
          <p:cNvSpPr/>
          <p:nvPr/>
        </p:nvSpPr>
        <p:spPr>
          <a:xfrm>
            <a:off x="3776197" y="5090844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A5AE1A2E-D4C4-46C8-BD98-E6C1B968A0F7}"/>
              </a:ext>
            </a:extLst>
          </p:cNvPr>
          <p:cNvSpPr/>
          <p:nvPr/>
        </p:nvSpPr>
        <p:spPr>
          <a:xfrm>
            <a:off x="4174088" y="5090844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F9677C36-3C65-46C7-B9C9-682FBE7F754A}"/>
              </a:ext>
            </a:extLst>
          </p:cNvPr>
          <p:cNvSpPr/>
          <p:nvPr/>
        </p:nvSpPr>
        <p:spPr>
          <a:xfrm>
            <a:off x="4506285" y="5090844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B30986B4-48CD-43F4-95BC-004ABC359998}"/>
              </a:ext>
            </a:extLst>
          </p:cNvPr>
          <p:cNvSpPr/>
          <p:nvPr/>
        </p:nvSpPr>
        <p:spPr>
          <a:xfrm>
            <a:off x="3411152" y="5493212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13FFC026-C07F-42F8-9664-7AA5E6AFCBBA}"/>
              </a:ext>
            </a:extLst>
          </p:cNvPr>
          <p:cNvSpPr/>
          <p:nvPr/>
        </p:nvSpPr>
        <p:spPr>
          <a:xfrm>
            <a:off x="4141240" y="5493212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A579D925-B15A-4C4F-B765-F139E55BAD54}"/>
              </a:ext>
            </a:extLst>
          </p:cNvPr>
          <p:cNvSpPr/>
          <p:nvPr/>
        </p:nvSpPr>
        <p:spPr>
          <a:xfrm>
            <a:off x="3443999" y="5523075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7DFF3F8E-7736-4841-8B51-98A69EA84309}"/>
              </a:ext>
            </a:extLst>
          </p:cNvPr>
          <p:cNvSpPr/>
          <p:nvPr/>
        </p:nvSpPr>
        <p:spPr>
          <a:xfrm>
            <a:off x="3776196" y="5523075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83B0A458-4D70-4EF2-8D23-77F99A070123}"/>
              </a:ext>
            </a:extLst>
          </p:cNvPr>
          <p:cNvSpPr/>
          <p:nvPr/>
        </p:nvSpPr>
        <p:spPr>
          <a:xfrm>
            <a:off x="4174087" y="5523075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33FDF997-D47C-437E-B214-49DC55601E54}"/>
              </a:ext>
            </a:extLst>
          </p:cNvPr>
          <p:cNvSpPr/>
          <p:nvPr/>
        </p:nvSpPr>
        <p:spPr>
          <a:xfrm>
            <a:off x="4506284" y="5523075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0764249C-66A9-4268-A188-015C7D1E6D88}"/>
              </a:ext>
            </a:extLst>
          </p:cNvPr>
          <p:cNvSpPr/>
          <p:nvPr/>
        </p:nvSpPr>
        <p:spPr>
          <a:xfrm>
            <a:off x="3411153" y="5856763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E599C1C4-7F2F-4895-A71D-E3CBE2751A9E}"/>
              </a:ext>
            </a:extLst>
          </p:cNvPr>
          <p:cNvSpPr/>
          <p:nvPr/>
        </p:nvSpPr>
        <p:spPr>
          <a:xfrm>
            <a:off x="4141241" y="5856763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8D272233-9ED4-49F9-A5D6-F23B803FF886}"/>
              </a:ext>
            </a:extLst>
          </p:cNvPr>
          <p:cNvSpPr/>
          <p:nvPr/>
        </p:nvSpPr>
        <p:spPr>
          <a:xfrm>
            <a:off x="3444000" y="5886625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93623D9B-472D-42CD-8DA0-BE88AD2D9088}"/>
              </a:ext>
            </a:extLst>
          </p:cNvPr>
          <p:cNvSpPr/>
          <p:nvPr/>
        </p:nvSpPr>
        <p:spPr>
          <a:xfrm>
            <a:off x="3776197" y="5886625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2FC952E0-E82E-4DB2-BE9D-5B65D4996BB9}"/>
              </a:ext>
            </a:extLst>
          </p:cNvPr>
          <p:cNvSpPr/>
          <p:nvPr/>
        </p:nvSpPr>
        <p:spPr>
          <a:xfrm>
            <a:off x="4174088" y="5886625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90A19614-BE04-4BDD-A9CA-7DB787A3C76D}"/>
              </a:ext>
            </a:extLst>
          </p:cNvPr>
          <p:cNvSpPr/>
          <p:nvPr/>
        </p:nvSpPr>
        <p:spPr>
          <a:xfrm>
            <a:off x="4506285" y="5886625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4EFDFAE8-AFB4-4137-B191-AF010C54942E}"/>
              </a:ext>
            </a:extLst>
          </p:cNvPr>
          <p:cNvSpPr/>
          <p:nvPr/>
        </p:nvSpPr>
        <p:spPr>
          <a:xfrm>
            <a:off x="6170383" y="2915622"/>
            <a:ext cx="1722947" cy="338145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12C52A91-E875-4C34-A89D-970ED950331B}"/>
              </a:ext>
            </a:extLst>
          </p:cNvPr>
          <p:cNvSpPr/>
          <p:nvPr/>
        </p:nvSpPr>
        <p:spPr>
          <a:xfrm>
            <a:off x="6203230" y="2945483"/>
            <a:ext cx="1657253" cy="16572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8E7404D3-0826-4363-9298-AE3A7F4424CD}"/>
              </a:ext>
            </a:extLst>
          </p:cNvPr>
          <p:cNvSpPr/>
          <p:nvPr/>
        </p:nvSpPr>
        <p:spPr>
          <a:xfrm>
            <a:off x="6236077" y="2981315"/>
            <a:ext cx="1591561" cy="7927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6197E8B1-ADC9-463A-8788-F0C56262BA96}"/>
              </a:ext>
            </a:extLst>
          </p:cNvPr>
          <p:cNvSpPr/>
          <p:nvPr/>
        </p:nvSpPr>
        <p:spPr>
          <a:xfrm>
            <a:off x="6236077" y="3774110"/>
            <a:ext cx="1591561" cy="7927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0D8C34C0-0C92-4E25-97B0-17A717C1D43C}"/>
              </a:ext>
            </a:extLst>
          </p:cNvPr>
          <p:cNvSpPr/>
          <p:nvPr/>
        </p:nvSpPr>
        <p:spPr>
          <a:xfrm>
            <a:off x="6268923" y="3011176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845F5AEA-3CA5-468C-B8D4-064B8F81F7A8}"/>
              </a:ext>
            </a:extLst>
          </p:cNvPr>
          <p:cNvSpPr/>
          <p:nvPr/>
        </p:nvSpPr>
        <p:spPr>
          <a:xfrm>
            <a:off x="6268923" y="3374726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8E511828-E27D-4493-BD2A-F9E13BE9EBD4}"/>
              </a:ext>
            </a:extLst>
          </p:cNvPr>
          <p:cNvSpPr/>
          <p:nvPr/>
        </p:nvSpPr>
        <p:spPr>
          <a:xfrm>
            <a:off x="6268922" y="3809941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F2B67FA5-D021-4A47-BDBB-CC2C15591E06}"/>
              </a:ext>
            </a:extLst>
          </p:cNvPr>
          <p:cNvSpPr/>
          <p:nvPr/>
        </p:nvSpPr>
        <p:spPr>
          <a:xfrm>
            <a:off x="6268922" y="4173491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0A856545-F2AF-4472-8968-BC483108D995}"/>
              </a:ext>
            </a:extLst>
          </p:cNvPr>
          <p:cNvSpPr/>
          <p:nvPr/>
        </p:nvSpPr>
        <p:spPr>
          <a:xfrm>
            <a:off x="6301767" y="3041037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2115F46A-91AE-411A-899D-13430B0EBBC4}"/>
              </a:ext>
            </a:extLst>
          </p:cNvPr>
          <p:cNvSpPr/>
          <p:nvPr/>
        </p:nvSpPr>
        <p:spPr>
          <a:xfrm>
            <a:off x="7031855" y="3041037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02477B7E-9912-4FBB-B395-3F8D5D08985B}"/>
              </a:ext>
            </a:extLst>
          </p:cNvPr>
          <p:cNvSpPr/>
          <p:nvPr/>
        </p:nvSpPr>
        <p:spPr>
          <a:xfrm>
            <a:off x="6334614" y="3070900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34F59BE5-A5DE-4C06-A42C-39E67BE26E3E}"/>
              </a:ext>
            </a:extLst>
          </p:cNvPr>
          <p:cNvSpPr/>
          <p:nvPr/>
        </p:nvSpPr>
        <p:spPr>
          <a:xfrm>
            <a:off x="6666811" y="3070900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260355A4-7C55-43FE-835E-84203EC777AE}"/>
              </a:ext>
            </a:extLst>
          </p:cNvPr>
          <p:cNvSpPr/>
          <p:nvPr/>
        </p:nvSpPr>
        <p:spPr>
          <a:xfrm>
            <a:off x="7064702" y="3070900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E0036E84-F5A5-4439-8E82-B7093E693DA0}"/>
              </a:ext>
            </a:extLst>
          </p:cNvPr>
          <p:cNvSpPr/>
          <p:nvPr/>
        </p:nvSpPr>
        <p:spPr>
          <a:xfrm>
            <a:off x="7396899" y="3070900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F80D3B57-4986-4417-858A-33DA82BBBF1F}"/>
              </a:ext>
            </a:extLst>
          </p:cNvPr>
          <p:cNvSpPr/>
          <p:nvPr/>
        </p:nvSpPr>
        <p:spPr>
          <a:xfrm>
            <a:off x="6301768" y="3404587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F03FB9DB-CFE8-44D1-8962-A3F6557DBE00}"/>
              </a:ext>
            </a:extLst>
          </p:cNvPr>
          <p:cNvSpPr/>
          <p:nvPr/>
        </p:nvSpPr>
        <p:spPr>
          <a:xfrm>
            <a:off x="7031856" y="3404587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6632FC73-ABAE-4797-BEE0-C37BEF7BAA8C}"/>
              </a:ext>
            </a:extLst>
          </p:cNvPr>
          <p:cNvSpPr/>
          <p:nvPr/>
        </p:nvSpPr>
        <p:spPr>
          <a:xfrm>
            <a:off x="6334615" y="3434450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7D8892A9-7FEC-466D-8AD3-D75999ECA296}"/>
              </a:ext>
            </a:extLst>
          </p:cNvPr>
          <p:cNvSpPr/>
          <p:nvPr/>
        </p:nvSpPr>
        <p:spPr>
          <a:xfrm>
            <a:off x="6666812" y="3434450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568645CB-60C4-4269-9BA2-2857991E91F1}"/>
              </a:ext>
            </a:extLst>
          </p:cNvPr>
          <p:cNvSpPr/>
          <p:nvPr/>
        </p:nvSpPr>
        <p:spPr>
          <a:xfrm>
            <a:off x="7064703" y="3434450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F0D24E93-084C-4234-AF7D-FBC91265B3A9}"/>
              </a:ext>
            </a:extLst>
          </p:cNvPr>
          <p:cNvSpPr/>
          <p:nvPr/>
        </p:nvSpPr>
        <p:spPr>
          <a:xfrm>
            <a:off x="7396900" y="3434450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9C7D7CEB-BB58-42A1-924D-11E785C3A1DD}"/>
              </a:ext>
            </a:extLst>
          </p:cNvPr>
          <p:cNvSpPr/>
          <p:nvPr/>
        </p:nvSpPr>
        <p:spPr>
          <a:xfrm>
            <a:off x="6301767" y="3836818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D1CD1FEE-1C51-42D5-95EC-84B261225749}"/>
              </a:ext>
            </a:extLst>
          </p:cNvPr>
          <p:cNvSpPr/>
          <p:nvPr/>
        </p:nvSpPr>
        <p:spPr>
          <a:xfrm>
            <a:off x="7031855" y="3836818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BE484363-D1A2-4DA6-8023-560B61F041AC}"/>
              </a:ext>
            </a:extLst>
          </p:cNvPr>
          <p:cNvSpPr/>
          <p:nvPr/>
        </p:nvSpPr>
        <p:spPr>
          <a:xfrm>
            <a:off x="6334614" y="3866681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8EB5C8AB-4BA5-40D5-A8BA-F69EBFA4BE5A}"/>
              </a:ext>
            </a:extLst>
          </p:cNvPr>
          <p:cNvSpPr/>
          <p:nvPr/>
        </p:nvSpPr>
        <p:spPr>
          <a:xfrm>
            <a:off x="6666811" y="3866681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62CDB4C0-A733-46F9-B0E7-1F5E2AFCED5A}"/>
              </a:ext>
            </a:extLst>
          </p:cNvPr>
          <p:cNvSpPr/>
          <p:nvPr/>
        </p:nvSpPr>
        <p:spPr>
          <a:xfrm>
            <a:off x="7064702" y="3866681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FF408A2F-3665-4E75-B80F-CE514C477983}"/>
              </a:ext>
            </a:extLst>
          </p:cNvPr>
          <p:cNvSpPr/>
          <p:nvPr/>
        </p:nvSpPr>
        <p:spPr>
          <a:xfrm>
            <a:off x="7396899" y="3866681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94617CE7-9A51-40F6-825F-9D88327D2A5C}"/>
              </a:ext>
            </a:extLst>
          </p:cNvPr>
          <p:cNvSpPr/>
          <p:nvPr/>
        </p:nvSpPr>
        <p:spPr>
          <a:xfrm>
            <a:off x="6301768" y="4200369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0CADA224-0D24-40D0-B4E0-022CD92E17B2}"/>
              </a:ext>
            </a:extLst>
          </p:cNvPr>
          <p:cNvSpPr/>
          <p:nvPr/>
        </p:nvSpPr>
        <p:spPr>
          <a:xfrm>
            <a:off x="7031856" y="4200369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A1F4BB71-C2C7-4007-8FC9-4294233D2D40}"/>
              </a:ext>
            </a:extLst>
          </p:cNvPr>
          <p:cNvSpPr/>
          <p:nvPr/>
        </p:nvSpPr>
        <p:spPr>
          <a:xfrm>
            <a:off x="6334615" y="4230231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A6AAE07D-57ED-427B-8F72-BA1A3B302885}"/>
              </a:ext>
            </a:extLst>
          </p:cNvPr>
          <p:cNvSpPr/>
          <p:nvPr/>
        </p:nvSpPr>
        <p:spPr>
          <a:xfrm>
            <a:off x="6666812" y="4230231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25FFB7F8-2550-4297-BCFE-97D5BC757B6F}"/>
              </a:ext>
            </a:extLst>
          </p:cNvPr>
          <p:cNvSpPr/>
          <p:nvPr/>
        </p:nvSpPr>
        <p:spPr>
          <a:xfrm>
            <a:off x="7064703" y="4230231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849CA177-AD8F-4533-9217-BCD5E555DE11}"/>
              </a:ext>
            </a:extLst>
          </p:cNvPr>
          <p:cNvSpPr/>
          <p:nvPr/>
        </p:nvSpPr>
        <p:spPr>
          <a:xfrm>
            <a:off x="7396900" y="4230231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DE304BB0-3C27-40F9-B0A1-3DBC58DE8FD6}"/>
              </a:ext>
            </a:extLst>
          </p:cNvPr>
          <p:cNvSpPr/>
          <p:nvPr/>
        </p:nvSpPr>
        <p:spPr>
          <a:xfrm>
            <a:off x="6203230" y="4601877"/>
            <a:ext cx="1657253" cy="16572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FAF0E8FC-0647-4524-ACBB-54B6997EE598}"/>
              </a:ext>
            </a:extLst>
          </p:cNvPr>
          <p:cNvSpPr/>
          <p:nvPr/>
        </p:nvSpPr>
        <p:spPr>
          <a:xfrm>
            <a:off x="6236077" y="4637709"/>
            <a:ext cx="1591561" cy="7927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16714318-4536-42CF-8D88-D8937609E576}"/>
              </a:ext>
            </a:extLst>
          </p:cNvPr>
          <p:cNvSpPr/>
          <p:nvPr/>
        </p:nvSpPr>
        <p:spPr>
          <a:xfrm>
            <a:off x="6236077" y="5430504"/>
            <a:ext cx="1591561" cy="7927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DF56EAD8-7FF4-4FF2-9858-0B5FC6EBCDA3}"/>
              </a:ext>
            </a:extLst>
          </p:cNvPr>
          <p:cNvSpPr/>
          <p:nvPr/>
        </p:nvSpPr>
        <p:spPr>
          <a:xfrm>
            <a:off x="6268923" y="4667570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3F3ADF62-9E5A-47CC-9CAE-13A310EED732}"/>
              </a:ext>
            </a:extLst>
          </p:cNvPr>
          <p:cNvSpPr/>
          <p:nvPr/>
        </p:nvSpPr>
        <p:spPr>
          <a:xfrm>
            <a:off x="6268923" y="5031120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373DCAD1-295C-4A46-A1FA-10B31F667118}"/>
              </a:ext>
            </a:extLst>
          </p:cNvPr>
          <p:cNvSpPr/>
          <p:nvPr/>
        </p:nvSpPr>
        <p:spPr>
          <a:xfrm>
            <a:off x="6268922" y="5466335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2BB6D4BD-3BE0-4338-8C72-7F719EAA08A7}"/>
              </a:ext>
            </a:extLst>
          </p:cNvPr>
          <p:cNvSpPr/>
          <p:nvPr/>
        </p:nvSpPr>
        <p:spPr>
          <a:xfrm>
            <a:off x="6268922" y="5829885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FFB6F931-BC76-4A9A-9D4E-7B9E59E58362}"/>
              </a:ext>
            </a:extLst>
          </p:cNvPr>
          <p:cNvSpPr/>
          <p:nvPr/>
        </p:nvSpPr>
        <p:spPr>
          <a:xfrm>
            <a:off x="6301767" y="4697431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D35E9CD2-C744-4CBF-966B-9544F94581C1}"/>
              </a:ext>
            </a:extLst>
          </p:cNvPr>
          <p:cNvSpPr/>
          <p:nvPr/>
        </p:nvSpPr>
        <p:spPr>
          <a:xfrm>
            <a:off x="7031855" y="4697431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5CD63936-F81B-4544-9BF4-503CA05FA4B9}"/>
              </a:ext>
            </a:extLst>
          </p:cNvPr>
          <p:cNvSpPr/>
          <p:nvPr/>
        </p:nvSpPr>
        <p:spPr>
          <a:xfrm>
            <a:off x="6334614" y="4727294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C12CC8FE-D391-4CEF-8267-2A0940F49D66}"/>
              </a:ext>
            </a:extLst>
          </p:cNvPr>
          <p:cNvSpPr/>
          <p:nvPr/>
        </p:nvSpPr>
        <p:spPr>
          <a:xfrm>
            <a:off x="6666811" y="4727294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B4A07B21-D872-42E9-9612-522440BE658B}"/>
              </a:ext>
            </a:extLst>
          </p:cNvPr>
          <p:cNvSpPr/>
          <p:nvPr/>
        </p:nvSpPr>
        <p:spPr>
          <a:xfrm>
            <a:off x="7064702" y="4727294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63C1C1DB-97BD-415C-9FCD-34D1820BE164}"/>
              </a:ext>
            </a:extLst>
          </p:cNvPr>
          <p:cNvSpPr/>
          <p:nvPr/>
        </p:nvSpPr>
        <p:spPr>
          <a:xfrm>
            <a:off x="7396899" y="4727294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706B39FA-5A07-4CF6-A1EA-C401219701A7}"/>
              </a:ext>
            </a:extLst>
          </p:cNvPr>
          <p:cNvSpPr/>
          <p:nvPr/>
        </p:nvSpPr>
        <p:spPr>
          <a:xfrm>
            <a:off x="6301768" y="5060981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CFE1B54A-F738-4F6A-8208-01248832244A}"/>
              </a:ext>
            </a:extLst>
          </p:cNvPr>
          <p:cNvSpPr/>
          <p:nvPr/>
        </p:nvSpPr>
        <p:spPr>
          <a:xfrm>
            <a:off x="7031856" y="5060981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F6F92495-FDB2-44A3-83C3-EC95ABAF70D2}"/>
              </a:ext>
            </a:extLst>
          </p:cNvPr>
          <p:cNvSpPr/>
          <p:nvPr/>
        </p:nvSpPr>
        <p:spPr>
          <a:xfrm>
            <a:off x="6334615" y="5090844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78B179F0-35DE-4F1C-BDDC-2F56B1FEF97E}"/>
              </a:ext>
            </a:extLst>
          </p:cNvPr>
          <p:cNvSpPr/>
          <p:nvPr/>
        </p:nvSpPr>
        <p:spPr>
          <a:xfrm>
            <a:off x="6666812" y="5090844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ECC41F23-C422-4738-A74C-1A7701E85553}"/>
              </a:ext>
            </a:extLst>
          </p:cNvPr>
          <p:cNvSpPr/>
          <p:nvPr/>
        </p:nvSpPr>
        <p:spPr>
          <a:xfrm>
            <a:off x="7064703" y="5090844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65E4AB60-6D54-4877-B322-38A156635D59}"/>
              </a:ext>
            </a:extLst>
          </p:cNvPr>
          <p:cNvSpPr/>
          <p:nvPr/>
        </p:nvSpPr>
        <p:spPr>
          <a:xfrm>
            <a:off x="7396900" y="5090844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4B5D9A73-4967-482E-9E4F-8B5D8D4E8454}"/>
              </a:ext>
            </a:extLst>
          </p:cNvPr>
          <p:cNvSpPr/>
          <p:nvPr/>
        </p:nvSpPr>
        <p:spPr>
          <a:xfrm>
            <a:off x="6301767" y="5493212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1782DBDF-6608-481B-BE19-E8CCC906E82A}"/>
              </a:ext>
            </a:extLst>
          </p:cNvPr>
          <p:cNvSpPr/>
          <p:nvPr/>
        </p:nvSpPr>
        <p:spPr>
          <a:xfrm>
            <a:off x="7031855" y="5493212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80ED3E3D-0158-4480-BF02-40B3BE0EB983}"/>
              </a:ext>
            </a:extLst>
          </p:cNvPr>
          <p:cNvSpPr/>
          <p:nvPr/>
        </p:nvSpPr>
        <p:spPr>
          <a:xfrm>
            <a:off x="6334614" y="5523075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CF267CD8-C600-4E42-9865-B69C4C145E9D}"/>
              </a:ext>
            </a:extLst>
          </p:cNvPr>
          <p:cNvSpPr/>
          <p:nvPr/>
        </p:nvSpPr>
        <p:spPr>
          <a:xfrm>
            <a:off x="6666811" y="5523075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F8CC23BB-424D-4239-AA56-0F1E8896AF9F}"/>
              </a:ext>
            </a:extLst>
          </p:cNvPr>
          <p:cNvSpPr/>
          <p:nvPr/>
        </p:nvSpPr>
        <p:spPr>
          <a:xfrm>
            <a:off x="7064702" y="5523075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C3B3C17E-5051-47FC-B243-D476BE7B844D}"/>
              </a:ext>
            </a:extLst>
          </p:cNvPr>
          <p:cNvSpPr/>
          <p:nvPr/>
        </p:nvSpPr>
        <p:spPr>
          <a:xfrm>
            <a:off x="7396899" y="5523075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65CCF12B-BA56-4EE9-8D77-A64C05EAE76D}"/>
              </a:ext>
            </a:extLst>
          </p:cNvPr>
          <p:cNvSpPr/>
          <p:nvPr/>
        </p:nvSpPr>
        <p:spPr>
          <a:xfrm>
            <a:off x="6301768" y="5856763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32EDAD49-223F-4C61-8D5B-628781589A1E}"/>
              </a:ext>
            </a:extLst>
          </p:cNvPr>
          <p:cNvSpPr/>
          <p:nvPr/>
        </p:nvSpPr>
        <p:spPr>
          <a:xfrm>
            <a:off x="7031856" y="5856763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F9918CA8-047C-461E-BC82-B15C96248AC3}"/>
              </a:ext>
            </a:extLst>
          </p:cNvPr>
          <p:cNvSpPr/>
          <p:nvPr/>
        </p:nvSpPr>
        <p:spPr>
          <a:xfrm>
            <a:off x="6334615" y="5886625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64FF6F0F-327F-425E-8743-5859EBFE5DA5}"/>
              </a:ext>
            </a:extLst>
          </p:cNvPr>
          <p:cNvSpPr/>
          <p:nvPr/>
        </p:nvSpPr>
        <p:spPr>
          <a:xfrm>
            <a:off x="6666812" y="5886625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B6943C5C-7F1B-4FDD-9DC8-79E3EB839F41}"/>
              </a:ext>
            </a:extLst>
          </p:cNvPr>
          <p:cNvSpPr/>
          <p:nvPr/>
        </p:nvSpPr>
        <p:spPr>
          <a:xfrm>
            <a:off x="7064703" y="5886625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33513349-3E1F-46DB-BA0F-90DCE3EE6E12}"/>
              </a:ext>
            </a:extLst>
          </p:cNvPr>
          <p:cNvSpPr/>
          <p:nvPr/>
        </p:nvSpPr>
        <p:spPr>
          <a:xfrm>
            <a:off x="7396900" y="5886625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935395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277132-1D64-43F7-BACB-B96DF871B33C}"/>
              </a:ext>
            </a:extLst>
          </p:cNvPr>
          <p:cNvSpPr txBox="1"/>
          <p:nvPr/>
        </p:nvSpPr>
        <p:spPr>
          <a:xfrm>
            <a:off x="410922" y="1486672"/>
            <a:ext cx="4698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(N*out_h*out_w, </a:t>
            </a:r>
            <a:r>
              <a:rPr lang="it-IT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*pool_h*pool_w)</a:t>
            </a:r>
          </a:p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 </a:t>
            </a:r>
            <a:r>
              <a:rPr lang="it-IT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*2*2)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959451A8-A7AC-465B-96D6-2F7383ED4D8D}"/>
              </a:ext>
            </a:extLst>
          </p:cNvPr>
          <p:cNvSpPr/>
          <p:nvPr/>
        </p:nvSpPr>
        <p:spPr>
          <a:xfrm>
            <a:off x="4655363" y="4192924"/>
            <a:ext cx="296550" cy="37726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11E9D45D-0B8F-46EE-BD24-FED9A79E5933}"/>
              </a:ext>
            </a:extLst>
          </p:cNvPr>
          <p:cNvSpPr txBox="1"/>
          <p:nvPr/>
        </p:nvSpPr>
        <p:spPr>
          <a:xfrm>
            <a:off x="693692" y="1027414"/>
            <a:ext cx="5262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reshape(N*out_h*out_w, -1)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1AA675-E2D3-4908-A72C-12B4891D57B9}"/>
              </a:ext>
            </a:extLst>
          </p:cNvPr>
          <p:cNvSpPr txBox="1"/>
          <p:nvPr/>
        </p:nvSpPr>
        <p:spPr>
          <a:xfrm>
            <a:off x="5535298" y="305628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(8,4)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67FE67C-2791-4C67-BC85-2CE859CA3A98}"/>
              </a:ext>
            </a:extLst>
          </p:cNvPr>
          <p:cNvSpPr/>
          <p:nvPr/>
        </p:nvSpPr>
        <p:spPr>
          <a:xfrm>
            <a:off x="5586413" y="3589619"/>
            <a:ext cx="385948" cy="385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54A56FE-054C-4A4E-B5D7-E00964AA9631}"/>
              </a:ext>
            </a:extLst>
          </p:cNvPr>
          <p:cNvSpPr/>
          <p:nvPr/>
        </p:nvSpPr>
        <p:spPr>
          <a:xfrm>
            <a:off x="5972361" y="3589619"/>
            <a:ext cx="385948" cy="385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8C48C85-E705-46DB-91E3-75CB6D782878}"/>
              </a:ext>
            </a:extLst>
          </p:cNvPr>
          <p:cNvSpPr/>
          <p:nvPr/>
        </p:nvSpPr>
        <p:spPr>
          <a:xfrm>
            <a:off x="6358309" y="3589619"/>
            <a:ext cx="385948" cy="385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E10F188-353C-4C42-869E-0F7E52137F01}"/>
              </a:ext>
            </a:extLst>
          </p:cNvPr>
          <p:cNvSpPr/>
          <p:nvPr/>
        </p:nvSpPr>
        <p:spPr>
          <a:xfrm>
            <a:off x="6744258" y="3589619"/>
            <a:ext cx="385948" cy="385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7D2E85B-FC00-425E-B85B-EC77374ACCB7}"/>
              </a:ext>
            </a:extLst>
          </p:cNvPr>
          <p:cNvSpPr/>
          <p:nvPr/>
        </p:nvSpPr>
        <p:spPr>
          <a:xfrm>
            <a:off x="5586413" y="3969555"/>
            <a:ext cx="385948" cy="385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13434BB-6265-4EA3-A39F-F064AA237C5A}"/>
              </a:ext>
            </a:extLst>
          </p:cNvPr>
          <p:cNvSpPr/>
          <p:nvPr/>
        </p:nvSpPr>
        <p:spPr>
          <a:xfrm>
            <a:off x="5972361" y="3969555"/>
            <a:ext cx="385948" cy="385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6615007-9ED6-4F56-BB1B-A9680DB1C8B6}"/>
              </a:ext>
            </a:extLst>
          </p:cNvPr>
          <p:cNvSpPr/>
          <p:nvPr/>
        </p:nvSpPr>
        <p:spPr>
          <a:xfrm>
            <a:off x="6358309" y="3969555"/>
            <a:ext cx="385948" cy="385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847DFBB-2505-4E22-8432-D01BE775DCA9}"/>
              </a:ext>
            </a:extLst>
          </p:cNvPr>
          <p:cNvSpPr/>
          <p:nvPr/>
        </p:nvSpPr>
        <p:spPr>
          <a:xfrm>
            <a:off x="6744258" y="3969555"/>
            <a:ext cx="385948" cy="385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47CC5FC-44BF-46B8-AB3F-681BEA7A9C72}"/>
              </a:ext>
            </a:extLst>
          </p:cNvPr>
          <p:cNvSpPr/>
          <p:nvPr/>
        </p:nvSpPr>
        <p:spPr>
          <a:xfrm>
            <a:off x="5586413" y="4349490"/>
            <a:ext cx="385948" cy="385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9663531-5E00-49D9-AE74-BE34B52BCE41}"/>
              </a:ext>
            </a:extLst>
          </p:cNvPr>
          <p:cNvSpPr/>
          <p:nvPr/>
        </p:nvSpPr>
        <p:spPr>
          <a:xfrm>
            <a:off x="5972361" y="4349490"/>
            <a:ext cx="385948" cy="385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51828D6-7DC8-4F82-B85E-F1CE4C6473BC}"/>
              </a:ext>
            </a:extLst>
          </p:cNvPr>
          <p:cNvSpPr/>
          <p:nvPr/>
        </p:nvSpPr>
        <p:spPr>
          <a:xfrm>
            <a:off x="6358309" y="4349490"/>
            <a:ext cx="385948" cy="385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C1C9628-F411-410F-B620-C2322BA95E03}"/>
              </a:ext>
            </a:extLst>
          </p:cNvPr>
          <p:cNvSpPr/>
          <p:nvPr/>
        </p:nvSpPr>
        <p:spPr>
          <a:xfrm>
            <a:off x="6744258" y="4349490"/>
            <a:ext cx="385948" cy="385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429431F-08F0-49AE-B86E-A4C899B30C87}"/>
              </a:ext>
            </a:extLst>
          </p:cNvPr>
          <p:cNvSpPr/>
          <p:nvPr/>
        </p:nvSpPr>
        <p:spPr>
          <a:xfrm>
            <a:off x="5586413" y="4729425"/>
            <a:ext cx="385948" cy="385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C6FF766-72A3-4393-8C6D-1763B9149DC5}"/>
              </a:ext>
            </a:extLst>
          </p:cNvPr>
          <p:cNvSpPr/>
          <p:nvPr/>
        </p:nvSpPr>
        <p:spPr>
          <a:xfrm>
            <a:off x="5972361" y="4729425"/>
            <a:ext cx="385948" cy="385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622CC66-4862-4331-906E-558AD6093AFA}"/>
              </a:ext>
            </a:extLst>
          </p:cNvPr>
          <p:cNvSpPr/>
          <p:nvPr/>
        </p:nvSpPr>
        <p:spPr>
          <a:xfrm>
            <a:off x="6358309" y="4729425"/>
            <a:ext cx="385948" cy="385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7396EE3-E95B-47AE-BB54-43281212D29D}"/>
              </a:ext>
            </a:extLst>
          </p:cNvPr>
          <p:cNvSpPr/>
          <p:nvPr/>
        </p:nvSpPr>
        <p:spPr>
          <a:xfrm>
            <a:off x="6744258" y="4729425"/>
            <a:ext cx="385948" cy="385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7E2D479-7813-4F4C-93EA-89B31F2708ED}"/>
              </a:ext>
            </a:extLst>
          </p:cNvPr>
          <p:cNvSpPr/>
          <p:nvPr/>
        </p:nvSpPr>
        <p:spPr>
          <a:xfrm>
            <a:off x="7131124" y="3589619"/>
            <a:ext cx="385948" cy="385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AEB7CBFA-107D-4988-A8F8-E54D27BAF871}"/>
              </a:ext>
            </a:extLst>
          </p:cNvPr>
          <p:cNvSpPr/>
          <p:nvPr/>
        </p:nvSpPr>
        <p:spPr>
          <a:xfrm>
            <a:off x="7517072" y="3589619"/>
            <a:ext cx="385948" cy="385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FFB0DEB3-494F-4E6F-A205-FC35D2305C13}"/>
              </a:ext>
            </a:extLst>
          </p:cNvPr>
          <p:cNvSpPr/>
          <p:nvPr/>
        </p:nvSpPr>
        <p:spPr>
          <a:xfrm>
            <a:off x="7903020" y="3589619"/>
            <a:ext cx="385948" cy="385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04F990C8-DC76-4CFB-8664-15D4AE61A2AA}"/>
              </a:ext>
            </a:extLst>
          </p:cNvPr>
          <p:cNvSpPr/>
          <p:nvPr/>
        </p:nvSpPr>
        <p:spPr>
          <a:xfrm>
            <a:off x="8288969" y="3589619"/>
            <a:ext cx="385948" cy="385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DA3318E-1ED6-43CA-8D7A-FE053C39D700}"/>
              </a:ext>
            </a:extLst>
          </p:cNvPr>
          <p:cNvSpPr/>
          <p:nvPr/>
        </p:nvSpPr>
        <p:spPr>
          <a:xfrm>
            <a:off x="7131124" y="3969555"/>
            <a:ext cx="385948" cy="385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0A9F008-D508-49F5-9797-A832DBA2DA46}"/>
              </a:ext>
            </a:extLst>
          </p:cNvPr>
          <p:cNvSpPr/>
          <p:nvPr/>
        </p:nvSpPr>
        <p:spPr>
          <a:xfrm>
            <a:off x="7517072" y="3969555"/>
            <a:ext cx="385948" cy="385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5EC16A6-8F43-448F-8ED4-AF8DFE727206}"/>
              </a:ext>
            </a:extLst>
          </p:cNvPr>
          <p:cNvSpPr/>
          <p:nvPr/>
        </p:nvSpPr>
        <p:spPr>
          <a:xfrm>
            <a:off x="7903020" y="3969555"/>
            <a:ext cx="385948" cy="385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76AE182-1733-44AE-B53D-464263B5A96A}"/>
              </a:ext>
            </a:extLst>
          </p:cNvPr>
          <p:cNvSpPr/>
          <p:nvPr/>
        </p:nvSpPr>
        <p:spPr>
          <a:xfrm>
            <a:off x="8288969" y="3969555"/>
            <a:ext cx="385948" cy="385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946DD395-AC86-4C57-803A-6EBDC5ED885D}"/>
              </a:ext>
            </a:extLst>
          </p:cNvPr>
          <p:cNvSpPr/>
          <p:nvPr/>
        </p:nvSpPr>
        <p:spPr>
          <a:xfrm>
            <a:off x="7131124" y="4349490"/>
            <a:ext cx="385948" cy="385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B1CE7D80-5266-4891-8591-AB921D22CE73}"/>
              </a:ext>
            </a:extLst>
          </p:cNvPr>
          <p:cNvSpPr/>
          <p:nvPr/>
        </p:nvSpPr>
        <p:spPr>
          <a:xfrm>
            <a:off x="7517072" y="4349490"/>
            <a:ext cx="385948" cy="385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C14E14B-2EAE-4E3D-B05A-880F8A635AB1}"/>
              </a:ext>
            </a:extLst>
          </p:cNvPr>
          <p:cNvSpPr/>
          <p:nvPr/>
        </p:nvSpPr>
        <p:spPr>
          <a:xfrm>
            <a:off x="7903020" y="4349490"/>
            <a:ext cx="385948" cy="385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FAF55D4-DE1F-41BB-A3B2-9E43196D61A0}"/>
              </a:ext>
            </a:extLst>
          </p:cNvPr>
          <p:cNvSpPr/>
          <p:nvPr/>
        </p:nvSpPr>
        <p:spPr>
          <a:xfrm>
            <a:off x="8288969" y="4349490"/>
            <a:ext cx="385948" cy="385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A4DA22AA-4266-4163-B46F-90D61CAB30DB}"/>
              </a:ext>
            </a:extLst>
          </p:cNvPr>
          <p:cNvSpPr/>
          <p:nvPr/>
        </p:nvSpPr>
        <p:spPr>
          <a:xfrm>
            <a:off x="7131124" y="4729425"/>
            <a:ext cx="385948" cy="385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A8C75BA-5A4A-4B4D-91E4-4CBCFE874DA2}"/>
              </a:ext>
            </a:extLst>
          </p:cNvPr>
          <p:cNvSpPr/>
          <p:nvPr/>
        </p:nvSpPr>
        <p:spPr>
          <a:xfrm>
            <a:off x="7517072" y="4729425"/>
            <a:ext cx="385948" cy="385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51F7E72-0CE9-425D-B6DC-4F74CC7BE6C5}"/>
              </a:ext>
            </a:extLst>
          </p:cNvPr>
          <p:cNvSpPr/>
          <p:nvPr/>
        </p:nvSpPr>
        <p:spPr>
          <a:xfrm>
            <a:off x="7903020" y="4729425"/>
            <a:ext cx="385948" cy="385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FC5690A-A85E-4ED1-8AA1-4C380CF93059}"/>
              </a:ext>
            </a:extLst>
          </p:cNvPr>
          <p:cNvSpPr/>
          <p:nvPr/>
        </p:nvSpPr>
        <p:spPr>
          <a:xfrm>
            <a:off x="8288969" y="4729425"/>
            <a:ext cx="385948" cy="385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25D8150-B75A-495A-8887-C08909A4B03D}"/>
              </a:ext>
            </a:extLst>
          </p:cNvPr>
          <p:cNvSpPr/>
          <p:nvPr/>
        </p:nvSpPr>
        <p:spPr>
          <a:xfrm>
            <a:off x="2165595" y="2695299"/>
            <a:ext cx="1722947" cy="338145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1FAF36C-A574-40A3-BB39-72722C4C75FB}"/>
              </a:ext>
            </a:extLst>
          </p:cNvPr>
          <p:cNvSpPr/>
          <p:nvPr/>
        </p:nvSpPr>
        <p:spPr>
          <a:xfrm>
            <a:off x="2198442" y="2725160"/>
            <a:ext cx="1657253" cy="16572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68AF6B0-99B3-410C-A4C4-8491192DFD9B}"/>
              </a:ext>
            </a:extLst>
          </p:cNvPr>
          <p:cNvSpPr/>
          <p:nvPr/>
        </p:nvSpPr>
        <p:spPr>
          <a:xfrm>
            <a:off x="2231289" y="2760992"/>
            <a:ext cx="1591561" cy="7927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BBFCEDF-8CF6-4377-A60B-B5D8E608A444}"/>
              </a:ext>
            </a:extLst>
          </p:cNvPr>
          <p:cNvSpPr/>
          <p:nvPr/>
        </p:nvSpPr>
        <p:spPr>
          <a:xfrm>
            <a:off x="2231289" y="3553787"/>
            <a:ext cx="1591561" cy="7927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BE5F041-024F-49EE-A605-0A3B3CCF232E}"/>
              </a:ext>
            </a:extLst>
          </p:cNvPr>
          <p:cNvSpPr/>
          <p:nvPr/>
        </p:nvSpPr>
        <p:spPr>
          <a:xfrm>
            <a:off x="2264135" y="2790853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4233CF1-FAA7-4103-9F1B-4B7280658AB0}"/>
              </a:ext>
            </a:extLst>
          </p:cNvPr>
          <p:cNvSpPr/>
          <p:nvPr/>
        </p:nvSpPr>
        <p:spPr>
          <a:xfrm>
            <a:off x="2264135" y="3154403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48115DF-E8D2-4F2C-A5B4-8356B9BC9594}"/>
              </a:ext>
            </a:extLst>
          </p:cNvPr>
          <p:cNvSpPr/>
          <p:nvPr/>
        </p:nvSpPr>
        <p:spPr>
          <a:xfrm>
            <a:off x="2264134" y="3589618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851D718-7F07-40F9-91AD-A476D76EE0C5}"/>
              </a:ext>
            </a:extLst>
          </p:cNvPr>
          <p:cNvSpPr/>
          <p:nvPr/>
        </p:nvSpPr>
        <p:spPr>
          <a:xfrm>
            <a:off x="2264134" y="3953168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A372926-67FB-46DC-A4FF-2248DE918922}"/>
              </a:ext>
            </a:extLst>
          </p:cNvPr>
          <p:cNvSpPr/>
          <p:nvPr/>
        </p:nvSpPr>
        <p:spPr>
          <a:xfrm>
            <a:off x="2296979" y="2820714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0E0E743-F494-4CF7-A05B-58E60316361F}"/>
              </a:ext>
            </a:extLst>
          </p:cNvPr>
          <p:cNvSpPr/>
          <p:nvPr/>
        </p:nvSpPr>
        <p:spPr>
          <a:xfrm>
            <a:off x="3027067" y="2820714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33F20B2-1CAF-4F27-9D87-D5A74B4D9BF4}"/>
              </a:ext>
            </a:extLst>
          </p:cNvPr>
          <p:cNvSpPr/>
          <p:nvPr/>
        </p:nvSpPr>
        <p:spPr>
          <a:xfrm>
            <a:off x="2329826" y="2850577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164F590-E547-44AF-AEA5-7A5D6565F242}"/>
              </a:ext>
            </a:extLst>
          </p:cNvPr>
          <p:cNvSpPr/>
          <p:nvPr/>
        </p:nvSpPr>
        <p:spPr>
          <a:xfrm>
            <a:off x="2662023" y="2850577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012A4C8-134C-440C-920B-FB17EEEB40A3}"/>
              </a:ext>
            </a:extLst>
          </p:cNvPr>
          <p:cNvSpPr/>
          <p:nvPr/>
        </p:nvSpPr>
        <p:spPr>
          <a:xfrm>
            <a:off x="3059914" y="2850577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0E5A481-8579-4D32-8F4F-F2B26F79A141}"/>
              </a:ext>
            </a:extLst>
          </p:cNvPr>
          <p:cNvSpPr/>
          <p:nvPr/>
        </p:nvSpPr>
        <p:spPr>
          <a:xfrm>
            <a:off x="3392111" y="2850577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D06E18B-965E-4160-ABDA-FDC0BE84B145}"/>
              </a:ext>
            </a:extLst>
          </p:cNvPr>
          <p:cNvSpPr/>
          <p:nvPr/>
        </p:nvSpPr>
        <p:spPr>
          <a:xfrm>
            <a:off x="2296980" y="3184264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07184FC8-66D7-41E9-A7D2-1470742D0F90}"/>
              </a:ext>
            </a:extLst>
          </p:cNvPr>
          <p:cNvSpPr/>
          <p:nvPr/>
        </p:nvSpPr>
        <p:spPr>
          <a:xfrm>
            <a:off x="3027068" y="3184264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D951EBA-C102-45CD-B2BB-D06DD10910EF}"/>
              </a:ext>
            </a:extLst>
          </p:cNvPr>
          <p:cNvSpPr/>
          <p:nvPr/>
        </p:nvSpPr>
        <p:spPr>
          <a:xfrm>
            <a:off x="2329827" y="3214127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34C7B6A-9438-4BA5-8717-AA5C060E4562}"/>
              </a:ext>
            </a:extLst>
          </p:cNvPr>
          <p:cNvSpPr/>
          <p:nvPr/>
        </p:nvSpPr>
        <p:spPr>
          <a:xfrm>
            <a:off x="2662024" y="3214127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B796D47-783C-4B66-8BAD-12320A53649F}"/>
              </a:ext>
            </a:extLst>
          </p:cNvPr>
          <p:cNvSpPr/>
          <p:nvPr/>
        </p:nvSpPr>
        <p:spPr>
          <a:xfrm>
            <a:off x="3059915" y="3214127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14D2AD5-2990-49A4-83EC-FE2BEDDCD84C}"/>
              </a:ext>
            </a:extLst>
          </p:cNvPr>
          <p:cNvSpPr/>
          <p:nvPr/>
        </p:nvSpPr>
        <p:spPr>
          <a:xfrm>
            <a:off x="3392112" y="3214127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C26D2A1-1015-4329-870F-0AF3BF627C49}"/>
              </a:ext>
            </a:extLst>
          </p:cNvPr>
          <p:cNvSpPr/>
          <p:nvPr/>
        </p:nvSpPr>
        <p:spPr>
          <a:xfrm>
            <a:off x="2296979" y="3616495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AAE7811-451B-4AE8-A72B-07ABB3CD0537}"/>
              </a:ext>
            </a:extLst>
          </p:cNvPr>
          <p:cNvSpPr/>
          <p:nvPr/>
        </p:nvSpPr>
        <p:spPr>
          <a:xfrm>
            <a:off x="3027067" y="3616495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7D5A3B79-477C-4F6B-9FDD-461F896CE32D}"/>
              </a:ext>
            </a:extLst>
          </p:cNvPr>
          <p:cNvSpPr/>
          <p:nvPr/>
        </p:nvSpPr>
        <p:spPr>
          <a:xfrm>
            <a:off x="2329826" y="3646358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FB53B6E-6FFE-4958-9BE0-46D20D9E8E35}"/>
              </a:ext>
            </a:extLst>
          </p:cNvPr>
          <p:cNvSpPr/>
          <p:nvPr/>
        </p:nvSpPr>
        <p:spPr>
          <a:xfrm>
            <a:off x="2662023" y="3646358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1719194-FAB9-4A6E-A3C7-01546646D07F}"/>
              </a:ext>
            </a:extLst>
          </p:cNvPr>
          <p:cNvSpPr/>
          <p:nvPr/>
        </p:nvSpPr>
        <p:spPr>
          <a:xfrm>
            <a:off x="3059914" y="3646358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8BDF2B5-CD26-4C19-89BF-83509DDEC33D}"/>
              </a:ext>
            </a:extLst>
          </p:cNvPr>
          <p:cNvSpPr/>
          <p:nvPr/>
        </p:nvSpPr>
        <p:spPr>
          <a:xfrm>
            <a:off x="3392111" y="3646358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D260F04-9847-424C-8EED-E22F9670C773}"/>
              </a:ext>
            </a:extLst>
          </p:cNvPr>
          <p:cNvSpPr/>
          <p:nvPr/>
        </p:nvSpPr>
        <p:spPr>
          <a:xfrm>
            <a:off x="2296980" y="3980046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5A31831E-AF71-4BAF-9F13-293EC2203A87}"/>
              </a:ext>
            </a:extLst>
          </p:cNvPr>
          <p:cNvSpPr/>
          <p:nvPr/>
        </p:nvSpPr>
        <p:spPr>
          <a:xfrm>
            <a:off x="3027068" y="3980046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8D85ADF-B145-404F-BF09-4E651B3CCFEB}"/>
              </a:ext>
            </a:extLst>
          </p:cNvPr>
          <p:cNvSpPr/>
          <p:nvPr/>
        </p:nvSpPr>
        <p:spPr>
          <a:xfrm>
            <a:off x="2329827" y="4009908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FE83412-3D70-41D3-AA75-3402A13D66EF}"/>
              </a:ext>
            </a:extLst>
          </p:cNvPr>
          <p:cNvSpPr/>
          <p:nvPr/>
        </p:nvSpPr>
        <p:spPr>
          <a:xfrm>
            <a:off x="2662024" y="4009908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E51CF9D-157D-4302-A4B0-7F863F4FD6E4}"/>
              </a:ext>
            </a:extLst>
          </p:cNvPr>
          <p:cNvSpPr/>
          <p:nvPr/>
        </p:nvSpPr>
        <p:spPr>
          <a:xfrm>
            <a:off x="3059915" y="4009908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F91EE74B-3BF3-4A6C-BB0C-37C20B9BD9AF}"/>
              </a:ext>
            </a:extLst>
          </p:cNvPr>
          <p:cNvSpPr/>
          <p:nvPr/>
        </p:nvSpPr>
        <p:spPr>
          <a:xfrm>
            <a:off x="3392112" y="4009908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E3B0774-A267-4BF7-9F39-3091D3DBD810}"/>
              </a:ext>
            </a:extLst>
          </p:cNvPr>
          <p:cNvSpPr/>
          <p:nvPr/>
        </p:nvSpPr>
        <p:spPr>
          <a:xfrm>
            <a:off x="2198442" y="4381554"/>
            <a:ext cx="1657253" cy="165725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2083F679-DCBD-4207-9AA0-88A34D3ECA28}"/>
              </a:ext>
            </a:extLst>
          </p:cNvPr>
          <p:cNvSpPr/>
          <p:nvPr/>
        </p:nvSpPr>
        <p:spPr>
          <a:xfrm>
            <a:off x="2231289" y="4417386"/>
            <a:ext cx="1591561" cy="7927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7DE5CAE-FE86-4E7E-BE2C-5DD6C0E9711B}"/>
              </a:ext>
            </a:extLst>
          </p:cNvPr>
          <p:cNvSpPr/>
          <p:nvPr/>
        </p:nvSpPr>
        <p:spPr>
          <a:xfrm>
            <a:off x="2231289" y="5210181"/>
            <a:ext cx="1591561" cy="7927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0FC967B5-A81D-4BD8-8615-43AB2BB2B1EE}"/>
              </a:ext>
            </a:extLst>
          </p:cNvPr>
          <p:cNvSpPr/>
          <p:nvPr/>
        </p:nvSpPr>
        <p:spPr>
          <a:xfrm>
            <a:off x="2264135" y="4447247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F52D665F-5D10-4CC6-82E7-34D3AE893A36}"/>
              </a:ext>
            </a:extLst>
          </p:cNvPr>
          <p:cNvSpPr/>
          <p:nvPr/>
        </p:nvSpPr>
        <p:spPr>
          <a:xfrm>
            <a:off x="2264135" y="4810797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47BA1966-0D59-4264-A50B-C913798C2D02}"/>
              </a:ext>
            </a:extLst>
          </p:cNvPr>
          <p:cNvSpPr/>
          <p:nvPr/>
        </p:nvSpPr>
        <p:spPr>
          <a:xfrm>
            <a:off x="2264134" y="5246012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D5728795-0C2A-489C-9797-1647DA706F2F}"/>
              </a:ext>
            </a:extLst>
          </p:cNvPr>
          <p:cNvSpPr/>
          <p:nvPr/>
        </p:nvSpPr>
        <p:spPr>
          <a:xfrm>
            <a:off x="2264134" y="5609562"/>
            <a:ext cx="1525868" cy="36355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FF9AB1AF-8EAF-4E08-945C-B9C39A6A05F9}"/>
              </a:ext>
            </a:extLst>
          </p:cNvPr>
          <p:cNvSpPr/>
          <p:nvPr/>
        </p:nvSpPr>
        <p:spPr>
          <a:xfrm>
            <a:off x="2296979" y="4477108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90326A00-04DA-4B1F-8677-A7DFC9B0AFEB}"/>
              </a:ext>
            </a:extLst>
          </p:cNvPr>
          <p:cNvSpPr/>
          <p:nvPr/>
        </p:nvSpPr>
        <p:spPr>
          <a:xfrm>
            <a:off x="3027067" y="4477108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278BDAE-DED4-4792-9702-23274100BCC3}"/>
              </a:ext>
            </a:extLst>
          </p:cNvPr>
          <p:cNvSpPr/>
          <p:nvPr/>
        </p:nvSpPr>
        <p:spPr>
          <a:xfrm>
            <a:off x="2329826" y="4506971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625F752A-E54D-4FA8-B196-E7F092AE0775}"/>
              </a:ext>
            </a:extLst>
          </p:cNvPr>
          <p:cNvSpPr/>
          <p:nvPr/>
        </p:nvSpPr>
        <p:spPr>
          <a:xfrm>
            <a:off x="2662023" y="4506971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81104DFD-7535-48D1-962A-1B98F9F986FD}"/>
              </a:ext>
            </a:extLst>
          </p:cNvPr>
          <p:cNvSpPr/>
          <p:nvPr/>
        </p:nvSpPr>
        <p:spPr>
          <a:xfrm>
            <a:off x="3059914" y="4506971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6E9AACAD-EEAA-4DD8-B81E-33D00A798BFF}"/>
              </a:ext>
            </a:extLst>
          </p:cNvPr>
          <p:cNvSpPr/>
          <p:nvPr/>
        </p:nvSpPr>
        <p:spPr>
          <a:xfrm>
            <a:off x="3392111" y="4506971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DF7D707D-CF9B-4E29-BBCA-01F885E4AB49}"/>
              </a:ext>
            </a:extLst>
          </p:cNvPr>
          <p:cNvSpPr/>
          <p:nvPr/>
        </p:nvSpPr>
        <p:spPr>
          <a:xfrm>
            <a:off x="2296980" y="4840658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14ED3C02-853B-49B8-A53E-81E1B46BB691}"/>
              </a:ext>
            </a:extLst>
          </p:cNvPr>
          <p:cNvSpPr/>
          <p:nvPr/>
        </p:nvSpPr>
        <p:spPr>
          <a:xfrm>
            <a:off x="3027068" y="4840658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B0DBAD14-2A50-4D51-A8BD-804F19D78947}"/>
              </a:ext>
            </a:extLst>
          </p:cNvPr>
          <p:cNvSpPr/>
          <p:nvPr/>
        </p:nvSpPr>
        <p:spPr>
          <a:xfrm>
            <a:off x="2329827" y="4870521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E463E15-AC2C-435E-BF50-BE23D6AA9E0B}"/>
              </a:ext>
            </a:extLst>
          </p:cNvPr>
          <p:cNvSpPr/>
          <p:nvPr/>
        </p:nvSpPr>
        <p:spPr>
          <a:xfrm>
            <a:off x="2662024" y="4870521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2585303-721D-408F-9FDB-5979DF8748B4}"/>
              </a:ext>
            </a:extLst>
          </p:cNvPr>
          <p:cNvSpPr/>
          <p:nvPr/>
        </p:nvSpPr>
        <p:spPr>
          <a:xfrm>
            <a:off x="3059915" y="4870521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EF64E6B1-F669-4097-B196-06A1D8C4F67E}"/>
              </a:ext>
            </a:extLst>
          </p:cNvPr>
          <p:cNvSpPr/>
          <p:nvPr/>
        </p:nvSpPr>
        <p:spPr>
          <a:xfrm>
            <a:off x="3392112" y="4870521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C1501AF2-6D3F-4CB9-A6B4-E2098727597C}"/>
              </a:ext>
            </a:extLst>
          </p:cNvPr>
          <p:cNvSpPr/>
          <p:nvPr/>
        </p:nvSpPr>
        <p:spPr>
          <a:xfrm>
            <a:off x="2296979" y="5272889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35C78D52-A023-4B27-89C6-083D0CFED64E}"/>
              </a:ext>
            </a:extLst>
          </p:cNvPr>
          <p:cNvSpPr/>
          <p:nvPr/>
        </p:nvSpPr>
        <p:spPr>
          <a:xfrm>
            <a:off x="3027067" y="5272889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503E1DA9-F619-4543-8AF7-1EB68820894F}"/>
              </a:ext>
            </a:extLst>
          </p:cNvPr>
          <p:cNvSpPr/>
          <p:nvPr/>
        </p:nvSpPr>
        <p:spPr>
          <a:xfrm>
            <a:off x="2329826" y="5302752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32107ED7-A264-4E57-9AD7-D600182BB341}"/>
              </a:ext>
            </a:extLst>
          </p:cNvPr>
          <p:cNvSpPr/>
          <p:nvPr/>
        </p:nvSpPr>
        <p:spPr>
          <a:xfrm>
            <a:off x="2662023" y="5302752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47A8A982-31EF-4CD7-B091-B14ACC9AEE9B}"/>
              </a:ext>
            </a:extLst>
          </p:cNvPr>
          <p:cNvSpPr/>
          <p:nvPr/>
        </p:nvSpPr>
        <p:spPr>
          <a:xfrm>
            <a:off x="3059914" y="5302752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69540761-6125-4C3C-85B9-FCF0AF45221D}"/>
              </a:ext>
            </a:extLst>
          </p:cNvPr>
          <p:cNvSpPr/>
          <p:nvPr/>
        </p:nvSpPr>
        <p:spPr>
          <a:xfrm>
            <a:off x="3392111" y="5302752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83AFA6E9-AA2B-4D5E-B4F7-A2F7753BAFCA}"/>
              </a:ext>
            </a:extLst>
          </p:cNvPr>
          <p:cNvSpPr/>
          <p:nvPr/>
        </p:nvSpPr>
        <p:spPr>
          <a:xfrm>
            <a:off x="2296980" y="5636440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AC5B70C3-58FD-42E6-A182-61B40A5C5B60}"/>
              </a:ext>
            </a:extLst>
          </p:cNvPr>
          <p:cNvSpPr/>
          <p:nvPr/>
        </p:nvSpPr>
        <p:spPr>
          <a:xfrm>
            <a:off x="3027068" y="5636440"/>
            <a:ext cx="730088" cy="30382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3DBFAB99-AE6B-43E5-BE40-75089C982531}"/>
              </a:ext>
            </a:extLst>
          </p:cNvPr>
          <p:cNvSpPr/>
          <p:nvPr/>
        </p:nvSpPr>
        <p:spPr>
          <a:xfrm>
            <a:off x="2329827" y="5666302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B90D58DE-134B-44C3-9099-79F8E4AF909B}"/>
              </a:ext>
            </a:extLst>
          </p:cNvPr>
          <p:cNvSpPr/>
          <p:nvPr/>
        </p:nvSpPr>
        <p:spPr>
          <a:xfrm>
            <a:off x="2662024" y="5666302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E041F76-253B-4126-9F22-0B9A2CFEB077}"/>
              </a:ext>
            </a:extLst>
          </p:cNvPr>
          <p:cNvSpPr/>
          <p:nvPr/>
        </p:nvSpPr>
        <p:spPr>
          <a:xfrm>
            <a:off x="3059915" y="5666302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B6FC931-5F00-4574-A864-F0D4300EE9A8}"/>
              </a:ext>
            </a:extLst>
          </p:cNvPr>
          <p:cNvSpPr/>
          <p:nvPr/>
        </p:nvSpPr>
        <p:spPr>
          <a:xfrm>
            <a:off x="3392112" y="5666302"/>
            <a:ext cx="332197" cy="2448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551D9CC-AC1A-40D9-B9A1-EBDCDCC5B479}"/>
              </a:ext>
            </a:extLst>
          </p:cNvPr>
          <p:cNvSpPr txBox="1"/>
          <p:nvPr/>
        </p:nvSpPr>
        <p:spPr>
          <a:xfrm>
            <a:off x="1997058" y="2368689"/>
            <a:ext cx="21945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(1, 2, 2, </a:t>
            </a:r>
            <a:r>
              <a:rPr lang="it-IT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  <a:endParaRPr lang="ko-KR" alt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E47F771-1DAA-4E25-BC3C-DE046DD4C1E9}"/>
              </a:ext>
            </a:extLst>
          </p:cNvPr>
          <p:cNvSpPr txBox="1"/>
          <p:nvPr/>
        </p:nvSpPr>
        <p:spPr>
          <a:xfrm>
            <a:off x="5220494" y="5210181"/>
            <a:ext cx="44805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[[ 7. 11.  3.  4.  5.  8. 10.  4.]</a:t>
            </a:r>
          </a:p>
          <a:p>
            <a:r>
              <a:rPr lang="it-IT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[13. 15.  2.  3.  6.  7. 11. 13.]</a:t>
            </a:r>
          </a:p>
          <a:p>
            <a:r>
              <a:rPr lang="it-IT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[ 1.  2.  1.  8.  9.  3.  1.  2.]</a:t>
            </a:r>
          </a:p>
          <a:p>
            <a:r>
              <a:rPr lang="it-IT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 [17.  9.  3. 10. 10.  4.  5. 16.]]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47755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959451A8-A7AC-465B-96D6-2F7383ED4D8D}"/>
              </a:ext>
            </a:extLst>
          </p:cNvPr>
          <p:cNvSpPr/>
          <p:nvPr/>
        </p:nvSpPr>
        <p:spPr>
          <a:xfrm>
            <a:off x="5220494" y="4280525"/>
            <a:ext cx="296550" cy="37726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11E9D45D-0B8F-46EE-BD24-FED9A79E5933}"/>
              </a:ext>
            </a:extLst>
          </p:cNvPr>
          <p:cNvSpPr txBox="1"/>
          <p:nvPr/>
        </p:nvSpPr>
        <p:spPr>
          <a:xfrm>
            <a:off x="693692" y="1027414"/>
            <a:ext cx="667362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col.reshape(-1, self.pool_h*self.pool_w)</a:t>
            </a:r>
          </a:p>
          <a:p>
            <a:pPr algn="l"/>
            <a:endParaRPr lang="it-IT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(N*out_h*out_w, C*pool_h*pool_w)</a:t>
            </a:r>
          </a:p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  </a:t>
            </a:r>
          </a:p>
          <a:p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(N*C*out_h*out_w, pool_h*pool_w)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5EBD11D-B467-467A-9DF8-DC3A9130A4EF}"/>
              </a:ext>
            </a:extLst>
          </p:cNvPr>
          <p:cNvSpPr txBox="1"/>
          <p:nvPr/>
        </p:nvSpPr>
        <p:spPr>
          <a:xfrm>
            <a:off x="2029572" y="31239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5301CBB-265E-46BB-A08D-99E9D2861220}"/>
              </a:ext>
            </a:extLst>
          </p:cNvPr>
          <p:cNvSpPr/>
          <p:nvPr/>
        </p:nvSpPr>
        <p:spPr>
          <a:xfrm>
            <a:off x="1223468" y="362878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C8BCEE3-325A-40BD-957A-8C4CF424C99B}"/>
              </a:ext>
            </a:extLst>
          </p:cNvPr>
          <p:cNvSpPr/>
          <p:nvPr/>
        </p:nvSpPr>
        <p:spPr>
          <a:xfrm>
            <a:off x="1652339" y="362878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F67D6FB-75FF-415C-96F9-5971E208116A}"/>
              </a:ext>
            </a:extLst>
          </p:cNvPr>
          <p:cNvSpPr/>
          <p:nvPr/>
        </p:nvSpPr>
        <p:spPr>
          <a:xfrm>
            <a:off x="2081209" y="362878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046177D-1827-49AB-ABFA-4D6BFFA0C4C2}"/>
              </a:ext>
            </a:extLst>
          </p:cNvPr>
          <p:cNvSpPr/>
          <p:nvPr/>
        </p:nvSpPr>
        <p:spPr>
          <a:xfrm>
            <a:off x="2510081" y="362878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296E137-8A10-4243-A876-4EB7D7B24DE7}"/>
              </a:ext>
            </a:extLst>
          </p:cNvPr>
          <p:cNvGrpSpPr/>
          <p:nvPr/>
        </p:nvGrpSpPr>
        <p:grpSpPr>
          <a:xfrm>
            <a:off x="1223468" y="4050976"/>
            <a:ext cx="1715484" cy="428871"/>
            <a:chOff x="1223468" y="4050976"/>
            <a:chExt cx="1715484" cy="428871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D70CD9D4-555D-441A-A80F-440265E9AFB4}"/>
                </a:ext>
              </a:extLst>
            </p:cNvPr>
            <p:cNvSpPr/>
            <p:nvPr/>
          </p:nvSpPr>
          <p:spPr>
            <a:xfrm>
              <a:off x="1223468" y="4050976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8C0AFB17-4E9D-4462-8E70-0B0D41B44C51}"/>
                </a:ext>
              </a:extLst>
            </p:cNvPr>
            <p:cNvSpPr/>
            <p:nvPr/>
          </p:nvSpPr>
          <p:spPr>
            <a:xfrm>
              <a:off x="1652339" y="4050976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B5438E2-DD42-4FB3-8BF7-267E2AEF79C3}"/>
                </a:ext>
              </a:extLst>
            </p:cNvPr>
            <p:cNvSpPr/>
            <p:nvPr/>
          </p:nvSpPr>
          <p:spPr>
            <a:xfrm>
              <a:off x="2081209" y="4050976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A6E71FB0-6274-48E4-BD7A-C8BC1A65657B}"/>
                </a:ext>
              </a:extLst>
            </p:cNvPr>
            <p:cNvSpPr/>
            <p:nvPr/>
          </p:nvSpPr>
          <p:spPr>
            <a:xfrm>
              <a:off x="2510081" y="4050976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D77A39D-17B1-4D54-8F3E-9DAE90D81F8D}"/>
              </a:ext>
            </a:extLst>
          </p:cNvPr>
          <p:cNvGrpSpPr/>
          <p:nvPr/>
        </p:nvGrpSpPr>
        <p:grpSpPr>
          <a:xfrm>
            <a:off x="1223468" y="4473165"/>
            <a:ext cx="1715484" cy="428871"/>
            <a:chOff x="1223468" y="4473165"/>
            <a:chExt cx="1715484" cy="428871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CA57FD2-3955-4765-96F8-5255B4580F7F}"/>
                </a:ext>
              </a:extLst>
            </p:cNvPr>
            <p:cNvSpPr/>
            <p:nvPr/>
          </p:nvSpPr>
          <p:spPr>
            <a:xfrm>
              <a:off x="1223468" y="4473165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8280E728-1ABD-4072-A6E4-CE7AFEFA0291}"/>
                </a:ext>
              </a:extLst>
            </p:cNvPr>
            <p:cNvSpPr/>
            <p:nvPr/>
          </p:nvSpPr>
          <p:spPr>
            <a:xfrm>
              <a:off x="1652339" y="4473165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5D24C4-EEB8-4B89-A804-869AE3F273B6}"/>
                </a:ext>
              </a:extLst>
            </p:cNvPr>
            <p:cNvSpPr/>
            <p:nvPr/>
          </p:nvSpPr>
          <p:spPr>
            <a:xfrm>
              <a:off x="2081209" y="4473165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226118F-2A19-4C7F-A187-422F629D9A4D}"/>
                </a:ext>
              </a:extLst>
            </p:cNvPr>
            <p:cNvSpPr/>
            <p:nvPr/>
          </p:nvSpPr>
          <p:spPr>
            <a:xfrm>
              <a:off x="2510081" y="4473165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9FA42EF-E04C-498F-995C-3A53EA0283EF}"/>
              </a:ext>
            </a:extLst>
          </p:cNvPr>
          <p:cNvGrpSpPr/>
          <p:nvPr/>
        </p:nvGrpSpPr>
        <p:grpSpPr>
          <a:xfrm>
            <a:off x="1223468" y="4895354"/>
            <a:ext cx="1715484" cy="428871"/>
            <a:chOff x="1223468" y="4895354"/>
            <a:chExt cx="1715484" cy="428871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50898A1A-A956-43EB-A2DE-6AAFB78C68BE}"/>
                </a:ext>
              </a:extLst>
            </p:cNvPr>
            <p:cNvSpPr/>
            <p:nvPr/>
          </p:nvSpPr>
          <p:spPr>
            <a:xfrm>
              <a:off x="1223468" y="4895354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3A3C58D-9527-4D7F-8579-865699C5D45F}"/>
                </a:ext>
              </a:extLst>
            </p:cNvPr>
            <p:cNvSpPr/>
            <p:nvPr/>
          </p:nvSpPr>
          <p:spPr>
            <a:xfrm>
              <a:off x="1652339" y="4895354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333C8D0-4362-49F2-BF4E-10635C480331}"/>
                </a:ext>
              </a:extLst>
            </p:cNvPr>
            <p:cNvSpPr/>
            <p:nvPr/>
          </p:nvSpPr>
          <p:spPr>
            <a:xfrm>
              <a:off x="2081209" y="4895354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2BB8DA7-8B2A-40A9-BE46-1C7B0CD5C402}"/>
                </a:ext>
              </a:extLst>
            </p:cNvPr>
            <p:cNvSpPr/>
            <p:nvPr/>
          </p:nvSpPr>
          <p:spPr>
            <a:xfrm>
              <a:off x="2510081" y="4895354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BAEC302-3EAD-4B86-A1D3-42B0E04F9294}"/>
              </a:ext>
            </a:extLst>
          </p:cNvPr>
          <p:cNvSpPr/>
          <p:nvPr/>
        </p:nvSpPr>
        <p:spPr>
          <a:xfrm>
            <a:off x="2939972" y="362878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BB3D5BF-4E54-474B-A72A-B98ED013B645}"/>
              </a:ext>
            </a:extLst>
          </p:cNvPr>
          <p:cNvSpPr/>
          <p:nvPr/>
        </p:nvSpPr>
        <p:spPr>
          <a:xfrm>
            <a:off x="3368843" y="362878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52BAAC1-00F9-4820-92B1-BC985A87AF1F}"/>
              </a:ext>
            </a:extLst>
          </p:cNvPr>
          <p:cNvSpPr/>
          <p:nvPr/>
        </p:nvSpPr>
        <p:spPr>
          <a:xfrm>
            <a:off x="3797713" y="362878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5A9BD7B-94C6-4BD4-8A5B-BCA4B09B1D28}"/>
              </a:ext>
            </a:extLst>
          </p:cNvPr>
          <p:cNvSpPr/>
          <p:nvPr/>
        </p:nvSpPr>
        <p:spPr>
          <a:xfrm>
            <a:off x="4226585" y="362878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32A02D-5C89-4B64-824B-D4426BAB9B1F}"/>
              </a:ext>
            </a:extLst>
          </p:cNvPr>
          <p:cNvGrpSpPr/>
          <p:nvPr/>
        </p:nvGrpSpPr>
        <p:grpSpPr>
          <a:xfrm>
            <a:off x="2939972" y="4050976"/>
            <a:ext cx="1715484" cy="428871"/>
            <a:chOff x="2939972" y="4050976"/>
            <a:chExt cx="1715484" cy="428871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F46500D-636F-4DA1-9C24-A5884305E17C}"/>
                </a:ext>
              </a:extLst>
            </p:cNvPr>
            <p:cNvSpPr/>
            <p:nvPr/>
          </p:nvSpPr>
          <p:spPr>
            <a:xfrm>
              <a:off x="2939972" y="4050976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2FA78C6D-FFB6-4A38-A447-CB5AA2E65DE5}"/>
                </a:ext>
              </a:extLst>
            </p:cNvPr>
            <p:cNvSpPr/>
            <p:nvPr/>
          </p:nvSpPr>
          <p:spPr>
            <a:xfrm>
              <a:off x="3368843" y="4050976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9100C493-9A9C-4880-A02A-EE1BA26578E8}"/>
                </a:ext>
              </a:extLst>
            </p:cNvPr>
            <p:cNvSpPr/>
            <p:nvPr/>
          </p:nvSpPr>
          <p:spPr>
            <a:xfrm>
              <a:off x="3797713" y="4050976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F275F386-AADE-4E62-A024-B0CA7685891D}"/>
                </a:ext>
              </a:extLst>
            </p:cNvPr>
            <p:cNvSpPr/>
            <p:nvPr/>
          </p:nvSpPr>
          <p:spPr>
            <a:xfrm>
              <a:off x="4226585" y="4050976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858247-B574-4D79-980D-73B3B2931353}"/>
              </a:ext>
            </a:extLst>
          </p:cNvPr>
          <p:cNvGrpSpPr/>
          <p:nvPr/>
        </p:nvGrpSpPr>
        <p:grpSpPr>
          <a:xfrm>
            <a:off x="2939972" y="4473165"/>
            <a:ext cx="1715484" cy="428871"/>
            <a:chOff x="2939972" y="4473165"/>
            <a:chExt cx="1715484" cy="428871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366A733-FC0B-4831-86E1-4B491707B643}"/>
                </a:ext>
              </a:extLst>
            </p:cNvPr>
            <p:cNvSpPr/>
            <p:nvPr/>
          </p:nvSpPr>
          <p:spPr>
            <a:xfrm>
              <a:off x="2939972" y="4473165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34D9ECE-EA2B-42E5-B6EB-9917ACB9C69A}"/>
                </a:ext>
              </a:extLst>
            </p:cNvPr>
            <p:cNvSpPr/>
            <p:nvPr/>
          </p:nvSpPr>
          <p:spPr>
            <a:xfrm>
              <a:off x="3368843" y="4473165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34060A4-47AB-4A39-87D4-60389464AF25}"/>
                </a:ext>
              </a:extLst>
            </p:cNvPr>
            <p:cNvSpPr/>
            <p:nvPr/>
          </p:nvSpPr>
          <p:spPr>
            <a:xfrm>
              <a:off x="3797713" y="4473165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6CBE403-6FAB-4671-9755-87FD4687EC67}"/>
                </a:ext>
              </a:extLst>
            </p:cNvPr>
            <p:cNvSpPr/>
            <p:nvPr/>
          </p:nvSpPr>
          <p:spPr>
            <a:xfrm>
              <a:off x="4226585" y="4473165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3AB9C3E-8AE6-4004-9274-F2BB60B73ED7}"/>
              </a:ext>
            </a:extLst>
          </p:cNvPr>
          <p:cNvGrpSpPr/>
          <p:nvPr/>
        </p:nvGrpSpPr>
        <p:grpSpPr>
          <a:xfrm>
            <a:off x="2939972" y="4895354"/>
            <a:ext cx="1715484" cy="428871"/>
            <a:chOff x="2939972" y="4895354"/>
            <a:chExt cx="1715484" cy="428871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9B0B769-6E55-4F9A-8693-46550FC3FD9B}"/>
                </a:ext>
              </a:extLst>
            </p:cNvPr>
            <p:cNvSpPr/>
            <p:nvPr/>
          </p:nvSpPr>
          <p:spPr>
            <a:xfrm>
              <a:off x="2939972" y="4895354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71D451A3-2B89-4958-914E-865D8099C768}"/>
                </a:ext>
              </a:extLst>
            </p:cNvPr>
            <p:cNvSpPr/>
            <p:nvPr/>
          </p:nvSpPr>
          <p:spPr>
            <a:xfrm>
              <a:off x="3368843" y="4895354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C6C52E9-2999-438C-ADC7-C951B639C1F3}"/>
                </a:ext>
              </a:extLst>
            </p:cNvPr>
            <p:cNvSpPr/>
            <p:nvPr/>
          </p:nvSpPr>
          <p:spPr>
            <a:xfrm>
              <a:off x="3797713" y="4895354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3FA3BFD8-A329-4901-94FB-D3DE05AE426C}"/>
                </a:ext>
              </a:extLst>
            </p:cNvPr>
            <p:cNvSpPr/>
            <p:nvPr/>
          </p:nvSpPr>
          <p:spPr>
            <a:xfrm>
              <a:off x="4226585" y="4895354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5AC363A-65EB-4E57-9B61-CF2202751BAF}"/>
              </a:ext>
            </a:extLst>
          </p:cNvPr>
          <p:cNvGrpSpPr/>
          <p:nvPr/>
        </p:nvGrpSpPr>
        <p:grpSpPr>
          <a:xfrm>
            <a:off x="6040111" y="3000129"/>
            <a:ext cx="1715484" cy="428871"/>
            <a:chOff x="6040111" y="3000129"/>
            <a:chExt cx="1715484" cy="428871"/>
          </a:xfrm>
        </p:grpSpPr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D91EF32F-8CA6-421E-9B9B-974DFE70D239}"/>
                </a:ext>
              </a:extLst>
            </p:cNvPr>
            <p:cNvSpPr/>
            <p:nvPr/>
          </p:nvSpPr>
          <p:spPr>
            <a:xfrm>
              <a:off x="6040111" y="3000129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C6650E5D-E49A-4BB3-8FCA-24F721B8BB59}"/>
                </a:ext>
              </a:extLst>
            </p:cNvPr>
            <p:cNvSpPr/>
            <p:nvPr/>
          </p:nvSpPr>
          <p:spPr>
            <a:xfrm>
              <a:off x="6468982" y="3000129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725F8C5E-866F-477E-92FD-49348FA932F0}"/>
                </a:ext>
              </a:extLst>
            </p:cNvPr>
            <p:cNvSpPr/>
            <p:nvPr/>
          </p:nvSpPr>
          <p:spPr>
            <a:xfrm>
              <a:off x="6897852" y="3000129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AE236A34-B74B-4C34-8737-4C1796B4D14D}"/>
                </a:ext>
              </a:extLst>
            </p:cNvPr>
            <p:cNvSpPr/>
            <p:nvPr/>
          </p:nvSpPr>
          <p:spPr>
            <a:xfrm>
              <a:off x="7326724" y="3000129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50704AF-D78A-4718-AECD-CF620911A495}"/>
              </a:ext>
            </a:extLst>
          </p:cNvPr>
          <p:cNvGrpSpPr/>
          <p:nvPr/>
        </p:nvGrpSpPr>
        <p:grpSpPr>
          <a:xfrm>
            <a:off x="6040111" y="3429000"/>
            <a:ext cx="1715484" cy="428871"/>
            <a:chOff x="6040111" y="3429000"/>
            <a:chExt cx="1715484" cy="428871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1149382F-8AD5-4537-8E7C-172DC03F812E}"/>
                </a:ext>
              </a:extLst>
            </p:cNvPr>
            <p:cNvSpPr/>
            <p:nvPr/>
          </p:nvSpPr>
          <p:spPr>
            <a:xfrm>
              <a:off x="6040111" y="34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343F120-A485-4A57-A867-73D16F2EF86D}"/>
                </a:ext>
              </a:extLst>
            </p:cNvPr>
            <p:cNvSpPr/>
            <p:nvPr/>
          </p:nvSpPr>
          <p:spPr>
            <a:xfrm>
              <a:off x="6468982" y="34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3E8B43D9-657B-47D9-81A1-6A071536E381}"/>
                </a:ext>
              </a:extLst>
            </p:cNvPr>
            <p:cNvSpPr/>
            <p:nvPr/>
          </p:nvSpPr>
          <p:spPr>
            <a:xfrm>
              <a:off x="6897852" y="34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E291DACC-4990-4C51-B580-6E83C19F5126}"/>
                </a:ext>
              </a:extLst>
            </p:cNvPr>
            <p:cNvSpPr/>
            <p:nvPr/>
          </p:nvSpPr>
          <p:spPr>
            <a:xfrm>
              <a:off x="7326724" y="34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C60CB1B2-AC14-48FF-9241-64103F6A24E0}"/>
              </a:ext>
            </a:extLst>
          </p:cNvPr>
          <p:cNvGrpSpPr/>
          <p:nvPr/>
        </p:nvGrpSpPr>
        <p:grpSpPr>
          <a:xfrm>
            <a:off x="6040111" y="3857871"/>
            <a:ext cx="1715484" cy="428871"/>
            <a:chOff x="1223468" y="4050976"/>
            <a:chExt cx="1715484" cy="428871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183F3370-BA5D-40B5-9F81-61727DEEEF8C}"/>
                </a:ext>
              </a:extLst>
            </p:cNvPr>
            <p:cNvSpPr/>
            <p:nvPr/>
          </p:nvSpPr>
          <p:spPr>
            <a:xfrm>
              <a:off x="1223468" y="4050976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B95BF09C-B752-4BF6-B779-747C8E91C9DC}"/>
                </a:ext>
              </a:extLst>
            </p:cNvPr>
            <p:cNvSpPr/>
            <p:nvPr/>
          </p:nvSpPr>
          <p:spPr>
            <a:xfrm>
              <a:off x="1652339" y="4050976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9516161-D7CD-4943-851B-5D20002C3E46}"/>
                </a:ext>
              </a:extLst>
            </p:cNvPr>
            <p:cNvSpPr/>
            <p:nvPr/>
          </p:nvSpPr>
          <p:spPr>
            <a:xfrm>
              <a:off x="2081209" y="4050976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15D82DBE-24EB-4146-9662-9319383D2E06}"/>
                </a:ext>
              </a:extLst>
            </p:cNvPr>
            <p:cNvSpPr/>
            <p:nvPr/>
          </p:nvSpPr>
          <p:spPr>
            <a:xfrm>
              <a:off x="2510081" y="4050976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324C831C-A6D7-4DA3-A903-982E2DA0F8A2}"/>
              </a:ext>
            </a:extLst>
          </p:cNvPr>
          <p:cNvGrpSpPr/>
          <p:nvPr/>
        </p:nvGrpSpPr>
        <p:grpSpPr>
          <a:xfrm>
            <a:off x="6040110" y="4286742"/>
            <a:ext cx="1715484" cy="428871"/>
            <a:chOff x="2939972" y="4050976"/>
            <a:chExt cx="1715484" cy="428871"/>
          </a:xfrm>
        </p:grpSpPr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9F4F032-1C2E-444C-BD96-0E1629AE0B58}"/>
                </a:ext>
              </a:extLst>
            </p:cNvPr>
            <p:cNvSpPr/>
            <p:nvPr/>
          </p:nvSpPr>
          <p:spPr>
            <a:xfrm>
              <a:off x="2939972" y="4050976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8DAF4829-1237-4CBB-AADB-A5E6B45DD8A1}"/>
                </a:ext>
              </a:extLst>
            </p:cNvPr>
            <p:cNvSpPr/>
            <p:nvPr/>
          </p:nvSpPr>
          <p:spPr>
            <a:xfrm>
              <a:off x="3368843" y="4050976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A3448AB-CA09-4201-B874-B6F3A54C2D19}"/>
                </a:ext>
              </a:extLst>
            </p:cNvPr>
            <p:cNvSpPr/>
            <p:nvPr/>
          </p:nvSpPr>
          <p:spPr>
            <a:xfrm>
              <a:off x="3797713" y="4050976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901BDA5-3EB7-4A07-BAC3-C4282F98F1B8}"/>
                </a:ext>
              </a:extLst>
            </p:cNvPr>
            <p:cNvSpPr/>
            <p:nvPr/>
          </p:nvSpPr>
          <p:spPr>
            <a:xfrm>
              <a:off x="4226585" y="4050976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BA85BB85-7634-46A5-87F8-D1A16D57980B}"/>
              </a:ext>
            </a:extLst>
          </p:cNvPr>
          <p:cNvGrpSpPr/>
          <p:nvPr/>
        </p:nvGrpSpPr>
        <p:grpSpPr>
          <a:xfrm>
            <a:off x="6040110" y="4715613"/>
            <a:ext cx="1715484" cy="428871"/>
            <a:chOff x="1223468" y="4473165"/>
            <a:chExt cx="1715484" cy="428871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84F884FD-9CFF-4A64-8F63-2D900A481968}"/>
                </a:ext>
              </a:extLst>
            </p:cNvPr>
            <p:cNvSpPr/>
            <p:nvPr/>
          </p:nvSpPr>
          <p:spPr>
            <a:xfrm>
              <a:off x="1223468" y="4473165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FB07BD5-872D-4C7A-9BC4-3D18887A8D39}"/>
                </a:ext>
              </a:extLst>
            </p:cNvPr>
            <p:cNvSpPr/>
            <p:nvPr/>
          </p:nvSpPr>
          <p:spPr>
            <a:xfrm>
              <a:off x="1652339" y="4473165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9423D6F-579F-48A2-9E6A-5971BD56C295}"/>
                </a:ext>
              </a:extLst>
            </p:cNvPr>
            <p:cNvSpPr/>
            <p:nvPr/>
          </p:nvSpPr>
          <p:spPr>
            <a:xfrm>
              <a:off x="2081209" y="4473165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D32DCEBD-EAB6-4975-8503-E650C200D2DA}"/>
                </a:ext>
              </a:extLst>
            </p:cNvPr>
            <p:cNvSpPr/>
            <p:nvPr/>
          </p:nvSpPr>
          <p:spPr>
            <a:xfrm>
              <a:off x="2510081" y="4473165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A733868A-CC68-44BF-9F55-5457A70836A6}"/>
              </a:ext>
            </a:extLst>
          </p:cNvPr>
          <p:cNvGrpSpPr/>
          <p:nvPr/>
        </p:nvGrpSpPr>
        <p:grpSpPr>
          <a:xfrm>
            <a:off x="6040110" y="5144484"/>
            <a:ext cx="1715484" cy="428871"/>
            <a:chOff x="2939972" y="4473165"/>
            <a:chExt cx="1715484" cy="428871"/>
          </a:xfrm>
        </p:grpSpPr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6407C059-28AB-42D2-A84C-67907015E00E}"/>
                </a:ext>
              </a:extLst>
            </p:cNvPr>
            <p:cNvSpPr/>
            <p:nvPr/>
          </p:nvSpPr>
          <p:spPr>
            <a:xfrm>
              <a:off x="2939972" y="4473165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C68AA298-D565-45B0-9C9D-9FF394B40B43}"/>
                </a:ext>
              </a:extLst>
            </p:cNvPr>
            <p:cNvSpPr/>
            <p:nvPr/>
          </p:nvSpPr>
          <p:spPr>
            <a:xfrm>
              <a:off x="3368843" y="4473165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F5DCC924-3E75-437C-AF89-4B541969E764}"/>
                </a:ext>
              </a:extLst>
            </p:cNvPr>
            <p:cNvSpPr/>
            <p:nvPr/>
          </p:nvSpPr>
          <p:spPr>
            <a:xfrm>
              <a:off x="3797713" y="4473165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6A1E2888-06FC-439B-B097-F9F817EF4AC2}"/>
                </a:ext>
              </a:extLst>
            </p:cNvPr>
            <p:cNvSpPr/>
            <p:nvPr/>
          </p:nvSpPr>
          <p:spPr>
            <a:xfrm>
              <a:off x="4226585" y="4473165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7FA71220-6FEF-4773-8630-7B4646CCFE58}"/>
              </a:ext>
            </a:extLst>
          </p:cNvPr>
          <p:cNvGrpSpPr/>
          <p:nvPr/>
        </p:nvGrpSpPr>
        <p:grpSpPr>
          <a:xfrm>
            <a:off x="6040110" y="5573355"/>
            <a:ext cx="1715484" cy="428871"/>
            <a:chOff x="1223468" y="4895354"/>
            <a:chExt cx="1715484" cy="428871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A2BC7E71-D683-4EDB-A43D-F4B987F11A48}"/>
                </a:ext>
              </a:extLst>
            </p:cNvPr>
            <p:cNvSpPr/>
            <p:nvPr/>
          </p:nvSpPr>
          <p:spPr>
            <a:xfrm>
              <a:off x="1223468" y="4895354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412F206A-BFFE-4D6E-85F3-63B75C79D346}"/>
                </a:ext>
              </a:extLst>
            </p:cNvPr>
            <p:cNvSpPr/>
            <p:nvPr/>
          </p:nvSpPr>
          <p:spPr>
            <a:xfrm>
              <a:off x="1652339" y="4895354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4BFEE004-2DDF-4138-B99C-F84966160ACF}"/>
                </a:ext>
              </a:extLst>
            </p:cNvPr>
            <p:cNvSpPr/>
            <p:nvPr/>
          </p:nvSpPr>
          <p:spPr>
            <a:xfrm>
              <a:off x="2081209" y="4895354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32EC64F5-50B0-4FA7-BD92-BC96CB6C7941}"/>
                </a:ext>
              </a:extLst>
            </p:cNvPr>
            <p:cNvSpPr/>
            <p:nvPr/>
          </p:nvSpPr>
          <p:spPr>
            <a:xfrm>
              <a:off x="2510081" y="4895354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30F8C662-9545-4223-97A4-21B83277F6B5}"/>
              </a:ext>
            </a:extLst>
          </p:cNvPr>
          <p:cNvGrpSpPr/>
          <p:nvPr/>
        </p:nvGrpSpPr>
        <p:grpSpPr>
          <a:xfrm>
            <a:off x="6040109" y="6002226"/>
            <a:ext cx="1715484" cy="428871"/>
            <a:chOff x="2939972" y="4895354"/>
            <a:chExt cx="1715484" cy="428871"/>
          </a:xfrm>
        </p:grpSpPr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C3426B4-C1CD-4128-8B1E-AE4A8E68E343}"/>
                </a:ext>
              </a:extLst>
            </p:cNvPr>
            <p:cNvSpPr/>
            <p:nvPr/>
          </p:nvSpPr>
          <p:spPr>
            <a:xfrm>
              <a:off x="2939972" y="4895354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C51187E1-0567-4F20-B32E-F44D91DEA99C}"/>
                </a:ext>
              </a:extLst>
            </p:cNvPr>
            <p:cNvSpPr/>
            <p:nvPr/>
          </p:nvSpPr>
          <p:spPr>
            <a:xfrm>
              <a:off x="3368843" y="4895354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8E160134-45AF-4F3D-87C5-21F7E67097F9}"/>
                </a:ext>
              </a:extLst>
            </p:cNvPr>
            <p:cNvSpPr/>
            <p:nvPr/>
          </p:nvSpPr>
          <p:spPr>
            <a:xfrm>
              <a:off x="3797713" y="4895354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22E993D7-09E8-42BC-9191-BC737DA90E30}"/>
                </a:ext>
              </a:extLst>
            </p:cNvPr>
            <p:cNvSpPr/>
            <p:nvPr/>
          </p:nvSpPr>
          <p:spPr>
            <a:xfrm>
              <a:off x="4226585" y="4895354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E55DBB1D-18A2-43BF-9B78-CEF0F360246D}"/>
              </a:ext>
            </a:extLst>
          </p:cNvPr>
          <p:cNvSpPr txBox="1"/>
          <p:nvPr/>
        </p:nvSpPr>
        <p:spPr>
          <a:xfrm>
            <a:off x="5936162" y="250083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(8,4)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13924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4698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B2FC1A-7821-480E-8D0B-FBCB91BEDD82}"/>
              </a:ext>
            </a:extLst>
          </p:cNvPr>
          <p:cNvSpPr/>
          <p:nvPr/>
        </p:nvSpPr>
        <p:spPr>
          <a:xfrm>
            <a:off x="951076" y="2581230"/>
            <a:ext cx="352359" cy="3523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5041EE7-86C5-4AF5-8792-6E787C0B551D}"/>
              </a:ext>
            </a:extLst>
          </p:cNvPr>
          <p:cNvSpPr/>
          <p:nvPr/>
        </p:nvSpPr>
        <p:spPr>
          <a:xfrm>
            <a:off x="1303435" y="2581230"/>
            <a:ext cx="352359" cy="3523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643BC9-EA3F-47E7-BCDE-5D55ABB9A3C7}"/>
              </a:ext>
            </a:extLst>
          </p:cNvPr>
          <p:cNvSpPr/>
          <p:nvPr/>
        </p:nvSpPr>
        <p:spPr>
          <a:xfrm>
            <a:off x="1655794" y="2581230"/>
            <a:ext cx="352359" cy="3523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A4D7251-B92A-4BD1-ADD5-2E31D906C3B2}"/>
              </a:ext>
            </a:extLst>
          </p:cNvPr>
          <p:cNvSpPr/>
          <p:nvPr/>
        </p:nvSpPr>
        <p:spPr>
          <a:xfrm>
            <a:off x="2008153" y="2581230"/>
            <a:ext cx="352359" cy="3523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69B533E-23AE-4644-84DD-A3B7377651FE}"/>
              </a:ext>
            </a:extLst>
          </p:cNvPr>
          <p:cNvSpPr/>
          <p:nvPr/>
        </p:nvSpPr>
        <p:spPr>
          <a:xfrm>
            <a:off x="598717" y="2947533"/>
            <a:ext cx="352359" cy="3523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56EDBCB-8CEA-4F63-A94D-DEC8EFB7EA52}"/>
              </a:ext>
            </a:extLst>
          </p:cNvPr>
          <p:cNvSpPr/>
          <p:nvPr/>
        </p:nvSpPr>
        <p:spPr>
          <a:xfrm>
            <a:off x="598717" y="3285948"/>
            <a:ext cx="352359" cy="3523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DC42661-C7EA-4D00-AAB9-72A09F9AAA1E}"/>
              </a:ext>
            </a:extLst>
          </p:cNvPr>
          <p:cNvSpPr/>
          <p:nvPr/>
        </p:nvSpPr>
        <p:spPr>
          <a:xfrm>
            <a:off x="598717" y="3624363"/>
            <a:ext cx="352359" cy="3523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01466D-8FC7-4584-96CB-38C1BB6EBFB8}"/>
              </a:ext>
            </a:extLst>
          </p:cNvPr>
          <p:cNvSpPr/>
          <p:nvPr/>
        </p:nvSpPr>
        <p:spPr>
          <a:xfrm>
            <a:off x="598717" y="3962778"/>
            <a:ext cx="352359" cy="3523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7C02A66-0EA7-495E-92B4-4964040677C4}"/>
              </a:ext>
            </a:extLst>
          </p:cNvPr>
          <p:cNvSpPr/>
          <p:nvPr/>
        </p:nvSpPr>
        <p:spPr>
          <a:xfrm>
            <a:off x="2649358" y="2925025"/>
            <a:ext cx="352359" cy="3523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7CF87E8-2C2D-46AD-AC6C-22A789969B31}"/>
              </a:ext>
            </a:extLst>
          </p:cNvPr>
          <p:cNvSpPr/>
          <p:nvPr/>
        </p:nvSpPr>
        <p:spPr>
          <a:xfrm>
            <a:off x="3001717" y="2925025"/>
            <a:ext cx="352359" cy="3523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90FB24D-2A05-49C2-9492-0120833999CE}"/>
              </a:ext>
            </a:extLst>
          </p:cNvPr>
          <p:cNvSpPr/>
          <p:nvPr/>
        </p:nvSpPr>
        <p:spPr>
          <a:xfrm>
            <a:off x="3354076" y="2925025"/>
            <a:ext cx="352359" cy="3523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FDB3DA3-A3AC-406D-91E8-076BEB743D68}"/>
              </a:ext>
            </a:extLst>
          </p:cNvPr>
          <p:cNvSpPr/>
          <p:nvPr/>
        </p:nvSpPr>
        <p:spPr>
          <a:xfrm>
            <a:off x="3707056" y="2925025"/>
            <a:ext cx="352359" cy="3523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FB623DE-09AA-4C7E-8697-1DDB0A6C99D8}"/>
              </a:ext>
            </a:extLst>
          </p:cNvPr>
          <p:cNvSpPr txBox="1"/>
          <p:nvPr/>
        </p:nvSpPr>
        <p:spPr>
          <a:xfrm>
            <a:off x="3349176" y="2536456"/>
            <a:ext cx="2299412" cy="375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self.arg_max (8,) </a:t>
            </a:r>
            <a:endParaRPr lang="ko-KR" altLang="en-US" sz="18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ABCC048-F862-4A94-BA45-8B129A6CD2EB}"/>
              </a:ext>
            </a:extLst>
          </p:cNvPr>
          <p:cNvSpPr/>
          <p:nvPr/>
        </p:nvSpPr>
        <p:spPr>
          <a:xfrm>
            <a:off x="2654702" y="3842732"/>
            <a:ext cx="352359" cy="3523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9A7C85C-F0FB-465C-8A9E-DD2726C240D7}"/>
              </a:ext>
            </a:extLst>
          </p:cNvPr>
          <p:cNvSpPr/>
          <p:nvPr/>
        </p:nvSpPr>
        <p:spPr>
          <a:xfrm>
            <a:off x="3007061" y="3842732"/>
            <a:ext cx="352359" cy="3523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2574199-FF62-4F4B-9C2C-A180EE10738D}"/>
              </a:ext>
            </a:extLst>
          </p:cNvPr>
          <p:cNvSpPr/>
          <p:nvPr/>
        </p:nvSpPr>
        <p:spPr>
          <a:xfrm>
            <a:off x="3359421" y="3842109"/>
            <a:ext cx="352359" cy="3523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64FD17-E1BE-4248-9069-D7AC02DD7C95}"/>
              </a:ext>
            </a:extLst>
          </p:cNvPr>
          <p:cNvSpPr/>
          <p:nvPr/>
        </p:nvSpPr>
        <p:spPr>
          <a:xfrm>
            <a:off x="3712400" y="3842109"/>
            <a:ext cx="352359" cy="3523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36B5EA0-BCCE-470F-B4EB-2E1465BC189E}"/>
              </a:ext>
            </a:extLst>
          </p:cNvPr>
          <p:cNvSpPr txBox="1"/>
          <p:nvPr/>
        </p:nvSpPr>
        <p:spPr>
          <a:xfrm>
            <a:off x="3410415" y="3493950"/>
            <a:ext cx="1643161" cy="375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(8,) </a:t>
            </a:r>
            <a:endParaRPr lang="ko-KR" altLang="en-US" sz="180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D79D3FD-38FA-4CAC-8367-0AB9BDB9F297}"/>
              </a:ext>
            </a:extLst>
          </p:cNvPr>
          <p:cNvSpPr/>
          <p:nvPr/>
        </p:nvSpPr>
        <p:spPr>
          <a:xfrm>
            <a:off x="918160" y="2919466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DB62C4C-B65F-4EB5-9017-033BA01A1FA0}"/>
              </a:ext>
            </a:extLst>
          </p:cNvPr>
          <p:cNvSpPr/>
          <p:nvPr/>
        </p:nvSpPr>
        <p:spPr>
          <a:xfrm>
            <a:off x="1284642" y="2919466"/>
            <a:ext cx="366482" cy="36648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74BC351-1ED5-46F2-8FD6-D58AB0586FA0}"/>
              </a:ext>
            </a:extLst>
          </p:cNvPr>
          <p:cNvSpPr/>
          <p:nvPr/>
        </p:nvSpPr>
        <p:spPr>
          <a:xfrm>
            <a:off x="1651123" y="2919466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E986839-22E3-41A8-9E67-47DBE1ACBDD8}"/>
              </a:ext>
            </a:extLst>
          </p:cNvPr>
          <p:cNvSpPr/>
          <p:nvPr/>
        </p:nvSpPr>
        <p:spPr>
          <a:xfrm>
            <a:off x="2017605" y="2919466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42B321E-9396-409C-9110-DF0E4CA35F3D}"/>
              </a:ext>
            </a:extLst>
          </p:cNvPr>
          <p:cNvSpPr/>
          <p:nvPr/>
        </p:nvSpPr>
        <p:spPr>
          <a:xfrm>
            <a:off x="918160" y="3285948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9F98A4E-CAD1-4868-A3FF-F521A14575C3}"/>
              </a:ext>
            </a:extLst>
          </p:cNvPr>
          <p:cNvSpPr/>
          <p:nvPr/>
        </p:nvSpPr>
        <p:spPr>
          <a:xfrm>
            <a:off x="1284642" y="3285948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E3B7D96-FB4C-4D0E-8421-43D883A4765B}"/>
              </a:ext>
            </a:extLst>
          </p:cNvPr>
          <p:cNvSpPr/>
          <p:nvPr/>
        </p:nvSpPr>
        <p:spPr>
          <a:xfrm>
            <a:off x="1651123" y="3285948"/>
            <a:ext cx="366482" cy="36648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8950F83-ADF8-4349-AC95-B50CCA1F924F}"/>
              </a:ext>
            </a:extLst>
          </p:cNvPr>
          <p:cNvSpPr/>
          <p:nvPr/>
        </p:nvSpPr>
        <p:spPr>
          <a:xfrm>
            <a:off x="2017605" y="3285948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E72BB8C-E9FD-4BD4-8525-F530ACCF8037}"/>
              </a:ext>
            </a:extLst>
          </p:cNvPr>
          <p:cNvSpPr/>
          <p:nvPr/>
        </p:nvSpPr>
        <p:spPr>
          <a:xfrm>
            <a:off x="918160" y="3652430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1361DAC-B4D7-44FF-A38F-D8F25D78C384}"/>
              </a:ext>
            </a:extLst>
          </p:cNvPr>
          <p:cNvSpPr/>
          <p:nvPr/>
        </p:nvSpPr>
        <p:spPr>
          <a:xfrm>
            <a:off x="1284642" y="3652430"/>
            <a:ext cx="366482" cy="36648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DA21A5C-270C-4E5F-9555-EC573CF97BDB}"/>
              </a:ext>
            </a:extLst>
          </p:cNvPr>
          <p:cNvSpPr/>
          <p:nvPr/>
        </p:nvSpPr>
        <p:spPr>
          <a:xfrm>
            <a:off x="1651123" y="3652430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C7CC017-CA2A-41D2-ABB1-720055FC4500}"/>
              </a:ext>
            </a:extLst>
          </p:cNvPr>
          <p:cNvSpPr/>
          <p:nvPr/>
        </p:nvSpPr>
        <p:spPr>
          <a:xfrm>
            <a:off x="2017605" y="3652430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2FC8378-382E-4B6E-A2CF-0B62D202A6EA}"/>
              </a:ext>
            </a:extLst>
          </p:cNvPr>
          <p:cNvSpPr/>
          <p:nvPr/>
        </p:nvSpPr>
        <p:spPr>
          <a:xfrm>
            <a:off x="918159" y="4018912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2140B10-AB96-4569-99F7-1E7A8B9385EE}"/>
              </a:ext>
            </a:extLst>
          </p:cNvPr>
          <p:cNvSpPr/>
          <p:nvPr/>
        </p:nvSpPr>
        <p:spPr>
          <a:xfrm>
            <a:off x="1284641" y="4018912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E0E4392-CD34-427E-9F54-568B873C5CEB}"/>
              </a:ext>
            </a:extLst>
          </p:cNvPr>
          <p:cNvSpPr/>
          <p:nvPr/>
        </p:nvSpPr>
        <p:spPr>
          <a:xfrm>
            <a:off x="1651122" y="4018912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9837149F-51AF-4C25-BEAB-76F96EFE5D73}"/>
              </a:ext>
            </a:extLst>
          </p:cNvPr>
          <p:cNvSpPr/>
          <p:nvPr/>
        </p:nvSpPr>
        <p:spPr>
          <a:xfrm>
            <a:off x="2017605" y="4018912"/>
            <a:ext cx="366482" cy="36648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2E45860D-2E53-4E4B-ADFD-64F26D93C0B9}"/>
              </a:ext>
            </a:extLst>
          </p:cNvPr>
          <p:cNvSpPr/>
          <p:nvPr/>
        </p:nvSpPr>
        <p:spPr>
          <a:xfrm>
            <a:off x="918159" y="4385393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89E8AD3-6D7C-4788-8423-6A19C6BC17F3}"/>
              </a:ext>
            </a:extLst>
          </p:cNvPr>
          <p:cNvSpPr/>
          <p:nvPr/>
        </p:nvSpPr>
        <p:spPr>
          <a:xfrm>
            <a:off x="1284641" y="4385393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FF6ECE7-5CFE-40B7-A247-E266CBE40F25}"/>
              </a:ext>
            </a:extLst>
          </p:cNvPr>
          <p:cNvSpPr/>
          <p:nvPr/>
        </p:nvSpPr>
        <p:spPr>
          <a:xfrm>
            <a:off x="1651122" y="4385393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C908079-A1E4-480E-BA72-8DF3DAE40C28}"/>
              </a:ext>
            </a:extLst>
          </p:cNvPr>
          <p:cNvSpPr/>
          <p:nvPr/>
        </p:nvSpPr>
        <p:spPr>
          <a:xfrm>
            <a:off x="2017605" y="4385393"/>
            <a:ext cx="366482" cy="36648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ADB172D-7C43-4C41-9AB6-784F6BA7A407}"/>
              </a:ext>
            </a:extLst>
          </p:cNvPr>
          <p:cNvSpPr/>
          <p:nvPr/>
        </p:nvSpPr>
        <p:spPr>
          <a:xfrm>
            <a:off x="918159" y="4751875"/>
            <a:ext cx="366482" cy="36648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AF0C498-ECC8-4F46-AF5B-70C4BBBBC91B}"/>
              </a:ext>
            </a:extLst>
          </p:cNvPr>
          <p:cNvSpPr/>
          <p:nvPr/>
        </p:nvSpPr>
        <p:spPr>
          <a:xfrm>
            <a:off x="1284641" y="4751875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03E546A-19C4-4830-83E5-809DEF35392A}"/>
              </a:ext>
            </a:extLst>
          </p:cNvPr>
          <p:cNvSpPr/>
          <p:nvPr/>
        </p:nvSpPr>
        <p:spPr>
          <a:xfrm>
            <a:off x="1651122" y="4751875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89A0E54-0220-494B-B8FA-CD813BF103C7}"/>
              </a:ext>
            </a:extLst>
          </p:cNvPr>
          <p:cNvSpPr/>
          <p:nvPr/>
        </p:nvSpPr>
        <p:spPr>
          <a:xfrm>
            <a:off x="2017605" y="4751875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291BC59-64DD-46A8-9AE5-E9C27544AF93}"/>
              </a:ext>
            </a:extLst>
          </p:cNvPr>
          <p:cNvSpPr/>
          <p:nvPr/>
        </p:nvSpPr>
        <p:spPr>
          <a:xfrm>
            <a:off x="918159" y="5118357"/>
            <a:ext cx="366482" cy="36648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01FA7FB5-4F38-4F7D-94DA-A58FBE8863C9}"/>
              </a:ext>
            </a:extLst>
          </p:cNvPr>
          <p:cNvSpPr/>
          <p:nvPr/>
        </p:nvSpPr>
        <p:spPr>
          <a:xfrm>
            <a:off x="1284641" y="5118357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F85102EB-A36D-463F-9F77-B8224B6A7929}"/>
              </a:ext>
            </a:extLst>
          </p:cNvPr>
          <p:cNvSpPr/>
          <p:nvPr/>
        </p:nvSpPr>
        <p:spPr>
          <a:xfrm>
            <a:off x="1651122" y="5118357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589CA07-6EE3-4D52-8ADC-F91C5FCE7E7C}"/>
              </a:ext>
            </a:extLst>
          </p:cNvPr>
          <p:cNvSpPr/>
          <p:nvPr/>
        </p:nvSpPr>
        <p:spPr>
          <a:xfrm>
            <a:off x="2017605" y="5118357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6B55D98-E065-47CF-812F-8EDCE71473A9}"/>
              </a:ext>
            </a:extLst>
          </p:cNvPr>
          <p:cNvSpPr/>
          <p:nvPr/>
        </p:nvSpPr>
        <p:spPr>
          <a:xfrm>
            <a:off x="918158" y="5484839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EB1AC77E-A84D-4334-915D-05562C4DF849}"/>
              </a:ext>
            </a:extLst>
          </p:cNvPr>
          <p:cNvSpPr/>
          <p:nvPr/>
        </p:nvSpPr>
        <p:spPr>
          <a:xfrm>
            <a:off x="1284640" y="5484839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4B27C7B-F52A-46C0-842B-073631D08A86}"/>
              </a:ext>
            </a:extLst>
          </p:cNvPr>
          <p:cNvSpPr/>
          <p:nvPr/>
        </p:nvSpPr>
        <p:spPr>
          <a:xfrm>
            <a:off x="1651121" y="5484839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1C8609E7-38C0-4AC3-BF9C-12C64DD402AD}"/>
              </a:ext>
            </a:extLst>
          </p:cNvPr>
          <p:cNvSpPr/>
          <p:nvPr/>
        </p:nvSpPr>
        <p:spPr>
          <a:xfrm>
            <a:off x="2017604" y="5484839"/>
            <a:ext cx="366482" cy="36648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8A4AEA33-66B7-468B-8FCD-2555EBAD1DA7}"/>
              </a:ext>
            </a:extLst>
          </p:cNvPr>
          <p:cNvSpPr/>
          <p:nvPr/>
        </p:nvSpPr>
        <p:spPr>
          <a:xfrm>
            <a:off x="603454" y="4399338"/>
            <a:ext cx="352359" cy="3523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7F43550-933E-4440-8815-326E92C5FD7C}"/>
              </a:ext>
            </a:extLst>
          </p:cNvPr>
          <p:cNvSpPr/>
          <p:nvPr/>
        </p:nvSpPr>
        <p:spPr>
          <a:xfrm>
            <a:off x="603454" y="4737753"/>
            <a:ext cx="352359" cy="3523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5B891178-3FE8-4795-9100-5C4F3E3C1D76}"/>
              </a:ext>
            </a:extLst>
          </p:cNvPr>
          <p:cNvSpPr/>
          <p:nvPr/>
        </p:nvSpPr>
        <p:spPr>
          <a:xfrm>
            <a:off x="603454" y="5076168"/>
            <a:ext cx="352359" cy="3523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037A7BB-BE6A-4C19-ADE0-90B923C32FAB}"/>
              </a:ext>
            </a:extLst>
          </p:cNvPr>
          <p:cNvSpPr/>
          <p:nvPr/>
        </p:nvSpPr>
        <p:spPr>
          <a:xfrm>
            <a:off x="603454" y="5414582"/>
            <a:ext cx="352359" cy="3523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33E77F9-3205-4C40-AD2F-C907D5F94A7C}"/>
              </a:ext>
            </a:extLst>
          </p:cNvPr>
          <p:cNvSpPr/>
          <p:nvPr/>
        </p:nvSpPr>
        <p:spPr>
          <a:xfrm>
            <a:off x="4055817" y="2925025"/>
            <a:ext cx="352359" cy="3523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51CAF4C3-117E-4B83-BBCD-0CCC4019D2AC}"/>
              </a:ext>
            </a:extLst>
          </p:cNvPr>
          <p:cNvSpPr/>
          <p:nvPr/>
        </p:nvSpPr>
        <p:spPr>
          <a:xfrm>
            <a:off x="4408176" y="2925025"/>
            <a:ext cx="352359" cy="3523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61A5577C-35DA-49F3-A60E-58315EBD58F7}"/>
              </a:ext>
            </a:extLst>
          </p:cNvPr>
          <p:cNvSpPr/>
          <p:nvPr/>
        </p:nvSpPr>
        <p:spPr>
          <a:xfrm>
            <a:off x="4760535" y="2925025"/>
            <a:ext cx="352359" cy="3523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F9EB0119-8873-4851-A946-549C1195B0F3}"/>
              </a:ext>
            </a:extLst>
          </p:cNvPr>
          <p:cNvSpPr/>
          <p:nvPr/>
        </p:nvSpPr>
        <p:spPr>
          <a:xfrm>
            <a:off x="5113514" y="2925025"/>
            <a:ext cx="352359" cy="3523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088B9FE-877B-4AC1-B1E5-4864938C0018}"/>
              </a:ext>
            </a:extLst>
          </p:cNvPr>
          <p:cNvSpPr/>
          <p:nvPr/>
        </p:nvSpPr>
        <p:spPr>
          <a:xfrm>
            <a:off x="4065868" y="3841937"/>
            <a:ext cx="352359" cy="3523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20E3BBB-37FF-40EE-A1AB-91BDCEB8AD97}"/>
              </a:ext>
            </a:extLst>
          </p:cNvPr>
          <p:cNvSpPr/>
          <p:nvPr/>
        </p:nvSpPr>
        <p:spPr>
          <a:xfrm>
            <a:off x="4418227" y="3841937"/>
            <a:ext cx="352359" cy="3523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9DAA6B18-A465-49C1-AA56-7D0F047D6DF8}"/>
              </a:ext>
            </a:extLst>
          </p:cNvPr>
          <p:cNvSpPr/>
          <p:nvPr/>
        </p:nvSpPr>
        <p:spPr>
          <a:xfrm>
            <a:off x="4770586" y="3841314"/>
            <a:ext cx="352359" cy="3523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ADB0A6EC-D6EB-4550-A0B5-D0A98FDA20E4}"/>
              </a:ext>
            </a:extLst>
          </p:cNvPr>
          <p:cNvSpPr/>
          <p:nvPr/>
        </p:nvSpPr>
        <p:spPr>
          <a:xfrm>
            <a:off x="5123565" y="3841314"/>
            <a:ext cx="352359" cy="3523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87016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5274F818-8589-4BFD-A61C-C0865280150D}"/>
              </a:ext>
            </a:extLst>
          </p:cNvPr>
          <p:cNvSpPr/>
          <p:nvPr/>
        </p:nvSpPr>
        <p:spPr>
          <a:xfrm>
            <a:off x="6499818" y="2815990"/>
            <a:ext cx="891688" cy="181719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54040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B2FC1A-7821-480E-8D0B-FBCB91BEDD82}"/>
              </a:ext>
            </a:extLst>
          </p:cNvPr>
          <p:cNvSpPr/>
          <p:nvPr/>
        </p:nvSpPr>
        <p:spPr>
          <a:xfrm>
            <a:off x="507415" y="2522672"/>
            <a:ext cx="352359" cy="3523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5041EE7-86C5-4AF5-8792-6E787C0B551D}"/>
              </a:ext>
            </a:extLst>
          </p:cNvPr>
          <p:cNvSpPr/>
          <p:nvPr/>
        </p:nvSpPr>
        <p:spPr>
          <a:xfrm>
            <a:off x="859774" y="2522672"/>
            <a:ext cx="352359" cy="3523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643BC9-EA3F-47E7-BCDE-5D55ABB9A3C7}"/>
              </a:ext>
            </a:extLst>
          </p:cNvPr>
          <p:cNvSpPr/>
          <p:nvPr/>
        </p:nvSpPr>
        <p:spPr>
          <a:xfrm>
            <a:off x="1212133" y="2522672"/>
            <a:ext cx="352359" cy="3523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A4D7251-B92A-4BD1-ADD5-2E31D906C3B2}"/>
              </a:ext>
            </a:extLst>
          </p:cNvPr>
          <p:cNvSpPr/>
          <p:nvPr/>
        </p:nvSpPr>
        <p:spPr>
          <a:xfrm>
            <a:off x="1564492" y="2522672"/>
            <a:ext cx="352359" cy="3523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69B533E-23AE-4644-84DD-A3B7377651FE}"/>
              </a:ext>
            </a:extLst>
          </p:cNvPr>
          <p:cNvSpPr/>
          <p:nvPr/>
        </p:nvSpPr>
        <p:spPr>
          <a:xfrm>
            <a:off x="155056" y="2888975"/>
            <a:ext cx="352359" cy="3523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56EDBCB-8CEA-4F63-A94D-DEC8EFB7EA52}"/>
              </a:ext>
            </a:extLst>
          </p:cNvPr>
          <p:cNvSpPr/>
          <p:nvPr/>
        </p:nvSpPr>
        <p:spPr>
          <a:xfrm>
            <a:off x="155056" y="3227390"/>
            <a:ext cx="352359" cy="3523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DC42661-C7EA-4D00-AAB9-72A09F9AAA1E}"/>
              </a:ext>
            </a:extLst>
          </p:cNvPr>
          <p:cNvSpPr/>
          <p:nvPr/>
        </p:nvSpPr>
        <p:spPr>
          <a:xfrm>
            <a:off x="155056" y="3565805"/>
            <a:ext cx="352359" cy="3523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01466D-8FC7-4584-96CB-38C1BB6EBFB8}"/>
              </a:ext>
            </a:extLst>
          </p:cNvPr>
          <p:cNvSpPr/>
          <p:nvPr/>
        </p:nvSpPr>
        <p:spPr>
          <a:xfrm>
            <a:off x="155056" y="3904220"/>
            <a:ext cx="352359" cy="3523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7C02A66-0EA7-495E-92B4-4964040677C4}"/>
              </a:ext>
            </a:extLst>
          </p:cNvPr>
          <p:cNvSpPr/>
          <p:nvPr/>
        </p:nvSpPr>
        <p:spPr>
          <a:xfrm>
            <a:off x="2205697" y="2866467"/>
            <a:ext cx="352359" cy="3523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7CF87E8-2C2D-46AD-AC6C-22A789969B31}"/>
              </a:ext>
            </a:extLst>
          </p:cNvPr>
          <p:cNvSpPr/>
          <p:nvPr/>
        </p:nvSpPr>
        <p:spPr>
          <a:xfrm>
            <a:off x="2558056" y="2866467"/>
            <a:ext cx="352359" cy="3523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90FB24D-2A05-49C2-9492-0120833999CE}"/>
              </a:ext>
            </a:extLst>
          </p:cNvPr>
          <p:cNvSpPr/>
          <p:nvPr/>
        </p:nvSpPr>
        <p:spPr>
          <a:xfrm>
            <a:off x="2910415" y="2866467"/>
            <a:ext cx="352359" cy="3523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FDB3DA3-A3AC-406D-91E8-076BEB743D68}"/>
              </a:ext>
            </a:extLst>
          </p:cNvPr>
          <p:cNvSpPr/>
          <p:nvPr/>
        </p:nvSpPr>
        <p:spPr>
          <a:xfrm>
            <a:off x="3263395" y="2866467"/>
            <a:ext cx="352359" cy="3523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FB623DE-09AA-4C7E-8697-1DDB0A6C99D8}"/>
              </a:ext>
            </a:extLst>
          </p:cNvPr>
          <p:cNvSpPr txBox="1"/>
          <p:nvPr/>
        </p:nvSpPr>
        <p:spPr>
          <a:xfrm>
            <a:off x="2905515" y="2477898"/>
            <a:ext cx="2299412" cy="375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self.arg_max (8,) </a:t>
            </a:r>
            <a:endParaRPr lang="ko-KR" altLang="en-US" sz="18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ABCC048-F862-4A94-BA45-8B129A6CD2EB}"/>
              </a:ext>
            </a:extLst>
          </p:cNvPr>
          <p:cNvSpPr/>
          <p:nvPr/>
        </p:nvSpPr>
        <p:spPr>
          <a:xfrm>
            <a:off x="2211041" y="3784174"/>
            <a:ext cx="352359" cy="3523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9A7C85C-F0FB-465C-8A9E-DD2726C240D7}"/>
              </a:ext>
            </a:extLst>
          </p:cNvPr>
          <p:cNvSpPr/>
          <p:nvPr/>
        </p:nvSpPr>
        <p:spPr>
          <a:xfrm>
            <a:off x="2563400" y="3784174"/>
            <a:ext cx="352359" cy="3523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2574199-FF62-4F4B-9C2C-A180EE10738D}"/>
              </a:ext>
            </a:extLst>
          </p:cNvPr>
          <p:cNvSpPr/>
          <p:nvPr/>
        </p:nvSpPr>
        <p:spPr>
          <a:xfrm>
            <a:off x="2915760" y="3784174"/>
            <a:ext cx="352359" cy="3523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64FD17-E1BE-4248-9069-D7AC02DD7C95}"/>
              </a:ext>
            </a:extLst>
          </p:cNvPr>
          <p:cNvSpPr/>
          <p:nvPr/>
        </p:nvSpPr>
        <p:spPr>
          <a:xfrm>
            <a:off x="3268739" y="3784174"/>
            <a:ext cx="352359" cy="3523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36B5EA0-BCCE-470F-B4EB-2E1465BC189E}"/>
              </a:ext>
            </a:extLst>
          </p:cNvPr>
          <p:cNvSpPr txBox="1"/>
          <p:nvPr/>
        </p:nvSpPr>
        <p:spPr>
          <a:xfrm>
            <a:off x="3066971" y="3468067"/>
            <a:ext cx="1643161" cy="375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(8,) </a:t>
            </a:r>
            <a:endParaRPr lang="ko-KR" altLang="en-US" sz="180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D79D3FD-38FA-4CAC-8367-0AB9BDB9F297}"/>
              </a:ext>
            </a:extLst>
          </p:cNvPr>
          <p:cNvSpPr/>
          <p:nvPr/>
        </p:nvSpPr>
        <p:spPr>
          <a:xfrm>
            <a:off x="474499" y="2860908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DB62C4C-B65F-4EB5-9017-033BA01A1FA0}"/>
              </a:ext>
            </a:extLst>
          </p:cNvPr>
          <p:cNvSpPr/>
          <p:nvPr/>
        </p:nvSpPr>
        <p:spPr>
          <a:xfrm>
            <a:off x="840981" y="2860908"/>
            <a:ext cx="366482" cy="36648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74BC351-1ED5-46F2-8FD6-D58AB0586FA0}"/>
              </a:ext>
            </a:extLst>
          </p:cNvPr>
          <p:cNvSpPr/>
          <p:nvPr/>
        </p:nvSpPr>
        <p:spPr>
          <a:xfrm>
            <a:off x="1207462" y="2860908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E986839-22E3-41A8-9E67-47DBE1ACBDD8}"/>
              </a:ext>
            </a:extLst>
          </p:cNvPr>
          <p:cNvSpPr/>
          <p:nvPr/>
        </p:nvSpPr>
        <p:spPr>
          <a:xfrm>
            <a:off x="1573944" y="2860908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42B321E-9396-409C-9110-DF0E4CA35F3D}"/>
              </a:ext>
            </a:extLst>
          </p:cNvPr>
          <p:cNvSpPr/>
          <p:nvPr/>
        </p:nvSpPr>
        <p:spPr>
          <a:xfrm>
            <a:off x="474499" y="3227390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9F98A4E-CAD1-4868-A3FF-F521A14575C3}"/>
              </a:ext>
            </a:extLst>
          </p:cNvPr>
          <p:cNvSpPr/>
          <p:nvPr/>
        </p:nvSpPr>
        <p:spPr>
          <a:xfrm>
            <a:off x="840981" y="3227390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E3B7D96-FB4C-4D0E-8421-43D883A4765B}"/>
              </a:ext>
            </a:extLst>
          </p:cNvPr>
          <p:cNvSpPr/>
          <p:nvPr/>
        </p:nvSpPr>
        <p:spPr>
          <a:xfrm>
            <a:off x="1207462" y="3227390"/>
            <a:ext cx="366482" cy="36648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8950F83-ADF8-4349-AC95-B50CCA1F924F}"/>
              </a:ext>
            </a:extLst>
          </p:cNvPr>
          <p:cNvSpPr/>
          <p:nvPr/>
        </p:nvSpPr>
        <p:spPr>
          <a:xfrm>
            <a:off x="1573944" y="3227390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E72BB8C-E9FD-4BD4-8525-F530ACCF8037}"/>
              </a:ext>
            </a:extLst>
          </p:cNvPr>
          <p:cNvSpPr/>
          <p:nvPr/>
        </p:nvSpPr>
        <p:spPr>
          <a:xfrm>
            <a:off x="474499" y="3593872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1361DAC-B4D7-44FF-A38F-D8F25D78C384}"/>
              </a:ext>
            </a:extLst>
          </p:cNvPr>
          <p:cNvSpPr/>
          <p:nvPr/>
        </p:nvSpPr>
        <p:spPr>
          <a:xfrm>
            <a:off x="840981" y="3593872"/>
            <a:ext cx="366482" cy="36648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DA21A5C-270C-4E5F-9555-EC573CF97BDB}"/>
              </a:ext>
            </a:extLst>
          </p:cNvPr>
          <p:cNvSpPr/>
          <p:nvPr/>
        </p:nvSpPr>
        <p:spPr>
          <a:xfrm>
            <a:off x="1207462" y="3593872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C7CC017-CA2A-41D2-ABB1-720055FC4500}"/>
              </a:ext>
            </a:extLst>
          </p:cNvPr>
          <p:cNvSpPr/>
          <p:nvPr/>
        </p:nvSpPr>
        <p:spPr>
          <a:xfrm>
            <a:off x="1573944" y="3593872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2FC8378-382E-4B6E-A2CF-0B62D202A6EA}"/>
              </a:ext>
            </a:extLst>
          </p:cNvPr>
          <p:cNvSpPr/>
          <p:nvPr/>
        </p:nvSpPr>
        <p:spPr>
          <a:xfrm>
            <a:off x="474498" y="3960354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2140B10-AB96-4569-99F7-1E7A8B9385EE}"/>
              </a:ext>
            </a:extLst>
          </p:cNvPr>
          <p:cNvSpPr/>
          <p:nvPr/>
        </p:nvSpPr>
        <p:spPr>
          <a:xfrm>
            <a:off x="840980" y="3960354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E0E4392-CD34-427E-9F54-568B873C5CEB}"/>
              </a:ext>
            </a:extLst>
          </p:cNvPr>
          <p:cNvSpPr/>
          <p:nvPr/>
        </p:nvSpPr>
        <p:spPr>
          <a:xfrm>
            <a:off x="1207461" y="3960354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9837149F-51AF-4C25-BEAB-76F96EFE5D73}"/>
              </a:ext>
            </a:extLst>
          </p:cNvPr>
          <p:cNvSpPr/>
          <p:nvPr/>
        </p:nvSpPr>
        <p:spPr>
          <a:xfrm>
            <a:off x="1573944" y="3960354"/>
            <a:ext cx="366482" cy="36648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2E45860D-2E53-4E4B-ADFD-64F26D93C0B9}"/>
              </a:ext>
            </a:extLst>
          </p:cNvPr>
          <p:cNvSpPr/>
          <p:nvPr/>
        </p:nvSpPr>
        <p:spPr>
          <a:xfrm>
            <a:off x="474498" y="4326835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89E8AD3-6D7C-4788-8423-6A19C6BC17F3}"/>
              </a:ext>
            </a:extLst>
          </p:cNvPr>
          <p:cNvSpPr/>
          <p:nvPr/>
        </p:nvSpPr>
        <p:spPr>
          <a:xfrm>
            <a:off x="840980" y="4326835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FF6ECE7-5CFE-40B7-A247-E266CBE40F25}"/>
              </a:ext>
            </a:extLst>
          </p:cNvPr>
          <p:cNvSpPr/>
          <p:nvPr/>
        </p:nvSpPr>
        <p:spPr>
          <a:xfrm>
            <a:off x="1207461" y="4326835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C908079-A1E4-480E-BA72-8DF3DAE40C28}"/>
              </a:ext>
            </a:extLst>
          </p:cNvPr>
          <p:cNvSpPr/>
          <p:nvPr/>
        </p:nvSpPr>
        <p:spPr>
          <a:xfrm>
            <a:off x="1573944" y="4326835"/>
            <a:ext cx="366482" cy="36648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ADB172D-7C43-4C41-9AB6-784F6BA7A407}"/>
              </a:ext>
            </a:extLst>
          </p:cNvPr>
          <p:cNvSpPr/>
          <p:nvPr/>
        </p:nvSpPr>
        <p:spPr>
          <a:xfrm>
            <a:off x="474498" y="4693317"/>
            <a:ext cx="366482" cy="36648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AF0C498-ECC8-4F46-AF5B-70C4BBBBC91B}"/>
              </a:ext>
            </a:extLst>
          </p:cNvPr>
          <p:cNvSpPr/>
          <p:nvPr/>
        </p:nvSpPr>
        <p:spPr>
          <a:xfrm>
            <a:off x="840980" y="4693317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03E546A-19C4-4830-83E5-809DEF35392A}"/>
              </a:ext>
            </a:extLst>
          </p:cNvPr>
          <p:cNvSpPr/>
          <p:nvPr/>
        </p:nvSpPr>
        <p:spPr>
          <a:xfrm>
            <a:off x="1207461" y="4693317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89A0E54-0220-494B-B8FA-CD813BF103C7}"/>
              </a:ext>
            </a:extLst>
          </p:cNvPr>
          <p:cNvSpPr/>
          <p:nvPr/>
        </p:nvSpPr>
        <p:spPr>
          <a:xfrm>
            <a:off x="1573944" y="4693317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291BC59-64DD-46A8-9AE5-E9C27544AF93}"/>
              </a:ext>
            </a:extLst>
          </p:cNvPr>
          <p:cNvSpPr/>
          <p:nvPr/>
        </p:nvSpPr>
        <p:spPr>
          <a:xfrm>
            <a:off x="474498" y="5059799"/>
            <a:ext cx="366482" cy="36648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01FA7FB5-4F38-4F7D-94DA-A58FBE8863C9}"/>
              </a:ext>
            </a:extLst>
          </p:cNvPr>
          <p:cNvSpPr/>
          <p:nvPr/>
        </p:nvSpPr>
        <p:spPr>
          <a:xfrm>
            <a:off x="840980" y="5059799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F85102EB-A36D-463F-9F77-B8224B6A7929}"/>
              </a:ext>
            </a:extLst>
          </p:cNvPr>
          <p:cNvSpPr/>
          <p:nvPr/>
        </p:nvSpPr>
        <p:spPr>
          <a:xfrm>
            <a:off x="1207461" y="5059799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589CA07-6EE3-4D52-8ADC-F91C5FCE7E7C}"/>
              </a:ext>
            </a:extLst>
          </p:cNvPr>
          <p:cNvSpPr/>
          <p:nvPr/>
        </p:nvSpPr>
        <p:spPr>
          <a:xfrm>
            <a:off x="1573944" y="5059799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6B55D98-E065-47CF-812F-8EDCE71473A9}"/>
              </a:ext>
            </a:extLst>
          </p:cNvPr>
          <p:cNvSpPr/>
          <p:nvPr/>
        </p:nvSpPr>
        <p:spPr>
          <a:xfrm>
            <a:off x="474497" y="5426281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EB1AC77E-A84D-4334-915D-05562C4DF849}"/>
              </a:ext>
            </a:extLst>
          </p:cNvPr>
          <p:cNvSpPr/>
          <p:nvPr/>
        </p:nvSpPr>
        <p:spPr>
          <a:xfrm>
            <a:off x="840979" y="5426281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4B27C7B-F52A-46C0-842B-073631D08A86}"/>
              </a:ext>
            </a:extLst>
          </p:cNvPr>
          <p:cNvSpPr/>
          <p:nvPr/>
        </p:nvSpPr>
        <p:spPr>
          <a:xfrm>
            <a:off x="1207460" y="5426281"/>
            <a:ext cx="366482" cy="3664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1C8609E7-38C0-4AC3-BF9C-12C64DD402AD}"/>
              </a:ext>
            </a:extLst>
          </p:cNvPr>
          <p:cNvSpPr/>
          <p:nvPr/>
        </p:nvSpPr>
        <p:spPr>
          <a:xfrm>
            <a:off x="1573943" y="5426281"/>
            <a:ext cx="366482" cy="36648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8A4AEA33-66B7-468B-8FCD-2555EBAD1DA7}"/>
              </a:ext>
            </a:extLst>
          </p:cNvPr>
          <p:cNvSpPr/>
          <p:nvPr/>
        </p:nvSpPr>
        <p:spPr>
          <a:xfrm>
            <a:off x="159793" y="4340780"/>
            <a:ext cx="352359" cy="3523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7F43550-933E-4440-8815-326E92C5FD7C}"/>
              </a:ext>
            </a:extLst>
          </p:cNvPr>
          <p:cNvSpPr/>
          <p:nvPr/>
        </p:nvSpPr>
        <p:spPr>
          <a:xfrm>
            <a:off x="159793" y="4679195"/>
            <a:ext cx="352359" cy="3523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5B891178-3FE8-4795-9100-5C4F3E3C1D76}"/>
              </a:ext>
            </a:extLst>
          </p:cNvPr>
          <p:cNvSpPr/>
          <p:nvPr/>
        </p:nvSpPr>
        <p:spPr>
          <a:xfrm>
            <a:off x="159793" y="5017610"/>
            <a:ext cx="352359" cy="3523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037A7BB-BE6A-4C19-ADE0-90B923C32FAB}"/>
              </a:ext>
            </a:extLst>
          </p:cNvPr>
          <p:cNvSpPr/>
          <p:nvPr/>
        </p:nvSpPr>
        <p:spPr>
          <a:xfrm>
            <a:off x="159793" y="5356024"/>
            <a:ext cx="352359" cy="3523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33E77F9-3205-4C40-AD2F-C907D5F94A7C}"/>
              </a:ext>
            </a:extLst>
          </p:cNvPr>
          <p:cNvSpPr/>
          <p:nvPr/>
        </p:nvSpPr>
        <p:spPr>
          <a:xfrm>
            <a:off x="3612156" y="2866467"/>
            <a:ext cx="352359" cy="3523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51CAF4C3-117E-4B83-BBCD-0CCC4019D2AC}"/>
              </a:ext>
            </a:extLst>
          </p:cNvPr>
          <p:cNvSpPr/>
          <p:nvPr/>
        </p:nvSpPr>
        <p:spPr>
          <a:xfrm>
            <a:off x="3964515" y="2866467"/>
            <a:ext cx="352359" cy="3523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61A5577C-35DA-49F3-A60E-58315EBD58F7}"/>
              </a:ext>
            </a:extLst>
          </p:cNvPr>
          <p:cNvSpPr/>
          <p:nvPr/>
        </p:nvSpPr>
        <p:spPr>
          <a:xfrm>
            <a:off x="4316874" y="2866467"/>
            <a:ext cx="352359" cy="3523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F9EB0119-8873-4851-A946-549C1195B0F3}"/>
              </a:ext>
            </a:extLst>
          </p:cNvPr>
          <p:cNvSpPr/>
          <p:nvPr/>
        </p:nvSpPr>
        <p:spPr>
          <a:xfrm>
            <a:off x="4669853" y="2866467"/>
            <a:ext cx="352359" cy="3523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088B9FE-877B-4AC1-B1E5-4864938C0018}"/>
              </a:ext>
            </a:extLst>
          </p:cNvPr>
          <p:cNvSpPr/>
          <p:nvPr/>
        </p:nvSpPr>
        <p:spPr>
          <a:xfrm>
            <a:off x="3622207" y="3784174"/>
            <a:ext cx="352359" cy="3523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20E3BBB-37FF-40EE-A1AB-91BDCEB8AD97}"/>
              </a:ext>
            </a:extLst>
          </p:cNvPr>
          <p:cNvSpPr/>
          <p:nvPr/>
        </p:nvSpPr>
        <p:spPr>
          <a:xfrm>
            <a:off x="3974566" y="3784174"/>
            <a:ext cx="352359" cy="3523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9DAA6B18-A465-49C1-AA56-7D0F047D6DF8}"/>
              </a:ext>
            </a:extLst>
          </p:cNvPr>
          <p:cNvSpPr/>
          <p:nvPr/>
        </p:nvSpPr>
        <p:spPr>
          <a:xfrm>
            <a:off x="4326925" y="3784174"/>
            <a:ext cx="352359" cy="3523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ADB0A6EC-D6EB-4550-A0B5-D0A98FDA20E4}"/>
              </a:ext>
            </a:extLst>
          </p:cNvPr>
          <p:cNvSpPr/>
          <p:nvPr/>
        </p:nvSpPr>
        <p:spPr>
          <a:xfrm>
            <a:off x="4679904" y="3784174"/>
            <a:ext cx="352359" cy="3523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8FFCBF2-E34F-4FE9-AF28-E31AA059D847}"/>
              </a:ext>
            </a:extLst>
          </p:cNvPr>
          <p:cNvSpPr txBox="1"/>
          <p:nvPr/>
        </p:nvSpPr>
        <p:spPr>
          <a:xfrm>
            <a:off x="2953296" y="4340780"/>
            <a:ext cx="2299412" cy="375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2CDD3-9DB8-4D10-982C-2E8BF76DC215}"/>
              </a:ext>
            </a:extLst>
          </p:cNvPr>
          <p:cNvSpPr txBox="1"/>
          <p:nvPr/>
        </p:nvSpPr>
        <p:spPr>
          <a:xfrm>
            <a:off x="8926890" y="16939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0CA56FD-EF5E-43DC-96A7-6FB942A6E5B0}"/>
              </a:ext>
            </a:extLst>
          </p:cNvPr>
          <p:cNvSpPr txBox="1"/>
          <p:nvPr/>
        </p:nvSpPr>
        <p:spPr>
          <a:xfrm>
            <a:off x="2966844" y="4855374"/>
            <a:ext cx="2299412" cy="375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18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A4D3E56-753B-4B0C-9B4C-3E08E8B16BDF}"/>
              </a:ext>
            </a:extLst>
          </p:cNvPr>
          <p:cNvCxnSpPr/>
          <p:nvPr/>
        </p:nvCxnSpPr>
        <p:spPr>
          <a:xfrm flipH="1">
            <a:off x="3530771" y="4622325"/>
            <a:ext cx="443795" cy="2887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CCFFE373-C789-4072-9CF6-19D512391835}"/>
              </a:ext>
            </a:extLst>
          </p:cNvPr>
          <p:cNvCxnSpPr>
            <a:cxnSpLocks/>
          </p:cNvCxnSpPr>
          <p:nvPr/>
        </p:nvCxnSpPr>
        <p:spPr>
          <a:xfrm>
            <a:off x="3530771" y="4633232"/>
            <a:ext cx="228315" cy="2876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B9737BBE-66A8-4D99-904E-4313F70734AD}"/>
              </a:ext>
            </a:extLst>
          </p:cNvPr>
          <p:cNvCxnSpPr>
            <a:cxnSpLocks/>
          </p:cNvCxnSpPr>
          <p:nvPr/>
        </p:nvCxnSpPr>
        <p:spPr>
          <a:xfrm>
            <a:off x="3770314" y="4635478"/>
            <a:ext cx="228315" cy="2876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D8BC48E-24F9-4BAB-8AE3-78AF1E2D3681}"/>
              </a:ext>
            </a:extLst>
          </p:cNvPr>
          <p:cNvSpPr/>
          <p:nvPr/>
        </p:nvSpPr>
        <p:spPr>
          <a:xfrm>
            <a:off x="7944307" y="3325192"/>
            <a:ext cx="518671" cy="676656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화살표: 오른쪽 202">
            <a:extLst>
              <a:ext uri="{FF2B5EF4-FFF2-40B4-BE49-F238E27FC236}">
                <a16:creationId xmlns:a16="http://schemas.microsoft.com/office/drawing/2014/main" id="{95D817CB-C184-427C-8B1B-1966CB8B1FD1}"/>
              </a:ext>
            </a:extLst>
          </p:cNvPr>
          <p:cNvSpPr/>
          <p:nvPr/>
        </p:nvSpPr>
        <p:spPr>
          <a:xfrm>
            <a:off x="5558868" y="3668086"/>
            <a:ext cx="518671" cy="676656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71695FBE-B4E0-4E26-8645-7B38C2945C43}"/>
              </a:ext>
            </a:extLst>
          </p:cNvPr>
          <p:cNvSpPr/>
          <p:nvPr/>
        </p:nvSpPr>
        <p:spPr>
          <a:xfrm>
            <a:off x="7241815" y="5080369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ECE962CE-736F-4D10-B3DA-499AB808D5C6}"/>
              </a:ext>
            </a:extLst>
          </p:cNvPr>
          <p:cNvSpPr/>
          <p:nvPr/>
        </p:nvSpPr>
        <p:spPr>
          <a:xfrm>
            <a:off x="7582511" y="5080369"/>
            <a:ext cx="340696" cy="34069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F5C89722-3295-4183-9C6A-6840E75FB805}"/>
              </a:ext>
            </a:extLst>
          </p:cNvPr>
          <p:cNvSpPr/>
          <p:nvPr/>
        </p:nvSpPr>
        <p:spPr>
          <a:xfrm>
            <a:off x="7923206" y="5080369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41567E3-7D09-4904-A16B-2608B06C5B1D}"/>
              </a:ext>
            </a:extLst>
          </p:cNvPr>
          <p:cNvSpPr/>
          <p:nvPr/>
        </p:nvSpPr>
        <p:spPr>
          <a:xfrm>
            <a:off x="8263903" y="5080369"/>
            <a:ext cx="340696" cy="34069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3DED4EF-C1C3-4EE7-8EE9-603C1D19E1A2}"/>
              </a:ext>
            </a:extLst>
          </p:cNvPr>
          <p:cNvSpPr/>
          <p:nvPr/>
        </p:nvSpPr>
        <p:spPr>
          <a:xfrm>
            <a:off x="7241815" y="5415758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516AAB45-34A7-40BE-9E98-8315796E80B7}"/>
              </a:ext>
            </a:extLst>
          </p:cNvPr>
          <p:cNvSpPr/>
          <p:nvPr/>
        </p:nvSpPr>
        <p:spPr>
          <a:xfrm>
            <a:off x="7582511" y="5415758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1B5CF1B0-42CC-4C62-9C17-DCCC87792439}"/>
              </a:ext>
            </a:extLst>
          </p:cNvPr>
          <p:cNvSpPr/>
          <p:nvPr/>
        </p:nvSpPr>
        <p:spPr>
          <a:xfrm>
            <a:off x="7923206" y="5415758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2A302156-D21C-4F76-8E15-B95D3F398340}"/>
              </a:ext>
            </a:extLst>
          </p:cNvPr>
          <p:cNvSpPr/>
          <p:nvPr/>
        </p:nvSpPr>
        <p:spPr>
          <a:xfrm>
            <a:off x="8263903" y="5415758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3A311A4-599E-4557-B097-73B9093020CE}"/>
              </a:ext>
            </a:extLst>
          </p:cNvPr>
          <p:cNvSpPr/>
          <p:nvPr/>
        </p:nvSpPr>
        <p:spPr>
          <a:xfrm>
            <a:off x="7241815" y="5751146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4E441842-1E69-4D6B-B38C-FAC8943850F9}"/>
              </a:ext>
            </a:extLst>
          </p:cNvPr>
          <p:cNvSpPr/>
          <p:nvPr/>
        </p:nvSpPr>
        <p:spPr>
          <a:xfrm>
            <a:off x="7582511" y="5751146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21195CFD-C4CB-494D-8A18-BC20673C1ADD}"/>
              </a:ext>
            </a:extLst>
          </p:cNvPr>
          <p:cNvSpPr/>
          <p:nvPr/>
        </p:nvSpPr>
        <p:spPr>
          <a:xfrm>
            <a:off x="7923206" y="5751146"/>
            <a:ext cx="340696" cy="34069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70689533-F98C-4B32-80E2-23393EB4B977}"/>
              </a:ext>
            </a:extLst>
          </p:cNvPr>
          <p:cNvSpPr/>
          <p:nvPr/>
        </p:nvSpPr>
        <p:spPr>
          <a:xfrm>
            <a:off x="8263903" y="5751146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5FAA96AC-8C3D-4BE7-80B7-A838FECFF58C}"/>
              </a:ext>
            </a:extLst>
          </p:cNvPr>
          <p:cNvSpPr/>
          <p:nvPr/>
        </p:nvSpPr>
        <p:spPr>
          <a:xfrm>
            <a:off x="7241815" y="6086534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AD0F7245-65D1-4AB8-BABC-49607D8206FB}"/>
              </a:ext>
            </a:extLst>
          </p:cNvPr>
          <p:cNvSpPr/>
          <p:nvPr/>
        </p:nvSpPr>
        <p:spPr>
          <a:xfrm>
            <a:off x="7582511" y="6086534"/>
            <a:ext cx="340696" cy="34069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0C57602C-637A-45A8-BB5B-91018060582D}"/>
              </a:ext>
            </a:extLst>
          </p:cNvPr>
          <p:cNvSpPr/>
          <p:nvPr/>
        </p:nvSpPr>
        <p:spPr>
          <a:xfrm>
            <a:off x="7923206" y="6086534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E86BF7C9-DD09-4EA6-B35B-45452A36C150}"/>
              </a:ext>
            </a:extLst>
          </p:cNvPr>
          <p:cNvSpPr/>
          <p:nvPr/>
        </p:nvSpPr>
        <p:spPr>
          <a:xfrm>
            <a:off x="8263903" y="6086534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4BEC852-D254-4EC4-9C80-67EBA8AF9139}"/>
              </a:ext>
            </a:extLst>
          </p:cNvPr>
          <p:cNvSpPr/>
          <p:nvPr/>
        </p:nvSpPr>
        <p:spPr>
          <a:xfrm>
            <a:off x="7230746" y="5090601"/>
            <a:ext cx="681391" cy="6816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D79E55C2-EC12-4EB5-AD85-DFEEF5D32381}"/>
              </a:ext>
            </a:extLst>
          </p:cNvPr>
          <p:cNvSpPr/>
          <p:nvPr/>
        </p:nvSpPr>
        <p:spPr>
          <a:xfrm>
            <a:off x="8707783" y="5080369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A23D27B8-6E30-4510-A8DB-A5B7064D9E5A}"/>
              </a:ext>
            </a:extLst>
          </p:cNvPr>
          <p:cNvSpPr/>
          <p:nvPr/>
        </p:nvSpPr>
        <p:spPr>
          <a:xfrm>
            <a:off x="9048479" y="5080369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6C4A5DCC-8F1C-46FE-9E07-2CA83A72D7F5}"/>
              </a:ext>
            </a:extLst>
          </p:cNvPr>
          <p:cNvSpPr/>
          <p:nvPr/>
        </p:nvSpPr>
        <p:spPr>
          <a:xfrm>
            <a:off x="9389174" y="5080369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7C324FC2-65CF-41A5-83A4-743BD4725FB9}"/>
              </a:ext>
            </a:extLst>
          </p:cNvPr>
          <p:cNvSpPr/>
          <p:nvPr/>
        </p:nvSpPr>
        <p:spPr>
          <a:xfrm>
            <a:off x="9729871" y="5080369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5BA863AA-981B-4E0A-8D94-9B017BB8C5DE}"/>
              </a:ext>
            </a:extLst>
          </p:cNvPr>
          <p:cNvSpPr/>
          <p:nvPr/>
        </p:nvSpPr>
        <p:spPr>
          <a:xfrm>
            <a:off x="8707783" y="5415758"/>
            <a:ext cx="340696" cy="34069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57EAD3E6-A013-42C6-9F0F-A70DC8D97DCA}"/>
              </a:ext>
            </a:extLst>
          </p:cNvPr>
          <p:cNvSpPr/>
          <p:nvPr/>
        </p:nvSpPr>
        <p:spPr>
          <a:xfrm>
            <a:off x="9048479" y="5415758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76527439-48FB-4BA7-AAD1-6517791C4D1F}"/>
              </a:ext>
            </a:extLst>
          </p:cNvPr>
          <p:cNvSpPr/>
          <p:nvPr/>
        </p:nvSpPr>
        <p:spPr>
          <a:xfrm>
            <a:off x="9389174" y="5415758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AAE6EB1C-CB4D-4CD6-8BAC-1C9199D92C6F}"/>
              </a:ext>
            </a:extLst>
          </p:cNvPr>
          <p:cNvSpPr/>
          <p:nvPr/>
        </p:nvSpPr>
        <p:spPr>
          <a:xfrm>
            <a:off x="9729871" y="5415758"/>
            <a:ext cx="340696" cy="34069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843FF3A5-3C51-49FC-B553-89B0671942CE}"/>
              </a:ext>
            </a:extLst>
          </p:cNvPr>
          <p:cNvSpPr/>
          <p:nvPr/>
        </p:nvSpPr>
        <p:spPr>
          <a:xfrm>
            <a:off x="8707783" y="5751146"/>
            <a:ext cx="340696" cy="34069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157251DD-B1F6-4F96-895C-A84949F4C761}"/>
              </a:ext>
            </a:extLst>
          </p:cNvPr>
          <p:cNvSpPr/>
          <p:nvPr/>
        </p:nvSpPr>
        <p:spPr>
          <a:xfrm>
            <a:off x="9048479" y="5751146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5DFBA07B-59A4-47F6-AF39-373879B33DDE}"/>
              </a:ext>
            </a:extLst>
          </p:cNvPr>
          <p:cNvSpPr/>
          <p:nvPr/>
        </p:nvSpPr>
        <p:spPr>
          <a:xfrm>
            <a:off x="9389174" y="5751146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79373328-B4D2-4629-9BCB-C9C1170282F0}"/>
              </a:ext>
            </a:extLst>
          </p:cNvPr>
          <p:cNvSpPr/>
          <p:nvPr/>
        </p:nvSpPr>
        <p:spPr>
          <a:xfrm>
            <a:off x="9729871" y="5751146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BE6DCF14-4913-4D01-ACD7-FEA047661CE2}"/>
              </a:ext>
            </a:extLst>
          </p:cNvPr>
          <p:cNvSpPr/>
          <p:nvPr/>
        </p:nvSpPr>
        <p:spPr>
          <a:xfrm>
            <a:off x="8707783" y="6086534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2A413BC9-2B6B-4B2C-AB7B-B4E23E925FDB}"/>
              </a:ext>
            </a:extLst>
          </p:cNvPr>
          <p:cNvSpPr/>
          <p:nvPr/>
        </p:nvSpPr>
        <p:spPr>
          <a:xfrm>
            <a:off x="9048479" y="6086534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F17E16F6-10E3-42A4-9F61-81C2C1252D22}"/>
              </a:ext>
            </a:extLst>
          </p:cNvPr>
          <p:cNvSpPr/>
          <p:nvPr/>
        </p:nvSpPr>
        <p:spPr>
          <a:xfrm>
            <a:off x="9389174" y="6086534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99967233-0525-440F-8719-4CD247FD6309}"/>
              </a:ext>
            </a:extLst>
          </p:cNvPr>
          <p:cNvSpPr/>
          <p:nvPr/>
        </p:nvSpPr>
        <p:spPr>
          <a:xfrm>
            <a:off x="9729871" y="6086534"/>
            <a:ext cx="340696" cy="34069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BE48E9CF-11FC-4EC1-A3CD-CDE3B583A57E}"/>
              </a:ext>
            </a:extLst>
          </p:cNvPr>
          <p:cNvSpPr/>
          <p:nvPr/>
        </p:nvSpPr>
        <p:spPr>
          <a:xfrm>
            <a:off x="8707783" y="5090601"/>
            <a:ext cx="681391" cy="6747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36596369-F72A-4B9F-AB7B-FE05DE8E71CC}"/>
              </a:ext>
            </a:extLst>
          </p:cNvPr>
          <p:cNvSpPr txBox="1"/>
          <p:nvPr/>
        </p:nvSpPr>
        <p:spPr>
          <a:xfrm>
            <a:off x="8462978" y="204376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4202670A-0521-4B95-80D2-55204B7F9664}"/>
              </a:ext>
            </a:extLst>
          </p:cNvPr>
          <p:cNvSpPr/>
          <p:nvPr/>
        </p:nvSpPr>
        <p:spPr>
          <a:xfrm>
            <a:off x="6540054" y="2853818"/>
            <a:ext cx="812860" cy="87048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E0CE387-6F03-4CC3-99D0-2FF549D2C576}"/>
              </a:ext>
            </a:extLst>
          </p:cNvPr>
          <p:cNvSpPr/>
          <p:nvPr/>
        </p:nvSpPr>
        <p:spPr>
          <a:xfrm>
            <a:off x="6578543" y="2889540"/>
            <a:ext cx="735882" cy="39952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C6E0EB-41DE-46BC-9FCB-0F0103A772B0}"/>
              </a:ext>
            </a:extLst>
          </p:cNvPr>
          <p:cNvSpPr/>
          <p:nvPr/>
        </p:nvSpPr>
        <p:spPr>
          <a:xfrm>
            <a:off x="6615781" y="2921602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C6C17FA-DFF3-4BB1-8B12-AE5C9AE21C19}"/>
              </a:ext>
            </a:extLst>
          </p:cNvPr>
          <p:cNvSpPr/>
          <p:nvPr/>
        </p:nvSpPr>
        <p:spPr>
          <a:xfrm>
            <a:off x="6941790" y="2921602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2CF474C-36FE-408B-B5AF-8555AECAD570}"/>
              </a:ext>
            </a:extLst>
          </p:cNvPr>
          <p:cNvSpPr/>
          <p:nvPr/>
        </p:nvSpPr>
        <p:spPr>
          <a:xfrm>
            <a:off x="6578543" y="3289062"/>
            <a:ext cx="735882" cy="39952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468BDDDD-8332-4E40-81E8-5B4B166B8CF3}"/>
              </a:ext>
            </a:extLst>
          </p:cNvPr>
          <p:cNvSpPr/>
          <p:nvPr/>
        </p:nvSpPr>
        <p:spPr>
          <a:xfrm>
            <a:off x="6615781" y="3321124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DAA33954-D443-42CE-93D0-77ABBF7F911E}"/>
              </a:ext>
            </a:extLst>
          </p:cNvPr>
          <p:cNvSpPr/>
          <p:nvPr/>
        </p:nvSpPr>
        <p:spPr>
          <a:xfrm>
            <a:off x="6941790" y="3321124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7313F619-9536-406C-9469-659BEF3321EE}"/>
              </a:ext>
            </a:extLst>
          </p:cNvPr>
          <p:cNvSpPr/>
          <p:nvPr/>
        </p:nvSpPr>
        <p:spPr>
          <a:xfrm>
            <a:off x="6538411" y="3724871"/>
            <a:ext cx="812860" cy="87048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E3EC2CB6-6B52-4CBA-B0E5-A5E0C66CF091}"/>
              </a:ext>
            </a:extLst>
          </p:cNvPr>
          <p:cNvSpPr/>
          <p:nvPr/>
        </p:nvSpPr>
        <p:spPr>
          <a:xfrm>
            <a:off x="6576900" y="3760593"/>
            <a:ext cx="735882" cy="39952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CAC003E-1B72-4ACF-8129-F510EA7D7117}"/>
              </a:ext>
            </a:extLst>
          </p:cNvPr>
          <p:cNvSpPr/>
          <p:nvPr/>
        </p:nvSpPr>
        <p:spPr>
          <a:xfrm>
            <a:off x="6614138" y="3792655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96A287E8-1041-4D8F-99FD-029D74B98807}"/>
              </a:ext>
            </a:extLst>
          </p:cNvPr>
          <p:cNvSpPr/>
          <p:nvPr/>
        </p:nvSpPr>
        <p:spPr>
          <a:xfrm>
            <a:off x="6940147" y="3792655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EFAF5EF7-75AE-46DE-9409-E09AF2608F67}"/>
              </a:ext>
            </a:extLst>
          </p:cNvPr>
          <p:cNvSpPr/>
          <p:nvPr/>
        </p:nvSpPr>
        <p:spPr>
          <a:xfrm>
            <a:off x="6576900" y="4160115"/>
            <a:ext cx="735882" cy="39952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05E298AF-5D9A-461F-AA90-E180A6E3D3DE}"/>
              </a:ext>
            </a:extLst>
          </p:cNvPr>
          <p:cNvSpPr/>
          <p:nvPr/>
        </p:nvSpPr>
        <p:spPr>
          <a:xfrm>
            <a:off x="6614138" y="4192177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09364C80-9D3D-40AB-8DD0-D69D0A6F4018}"/>
              </a:ext>
            </a:extLst>
          </p:cNvPr>
          <p:cNvSpPr/>
          <p:nvPr/>
        </p:nvSpPr>
        <p:spPr>
          <a:xfrm>
            <a:off x="6940147" y="4192177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C6DC1796-0C02-4FA2-962C-CB0191435C0C}"/>
              </a:ext>
            </a:extLst>
          </p:cNvPr>
          <p:cNvSpPr/>
          <p:nvPr/>
        </p:nvSpPr>
        <p:spPr>
          <a:xfrm>
            <a:off x="8848076" y="2826222"/>
            <a:ext cx="891688" cy="181719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68BD3865-F4A5-4BB8-B78E-A7DF68955AB6}"/>
              </a:ext>
            </a:extLst>
          </p:cNvPr>
          <p:cNvSpPr/>
          <p:nvPr/>
        </p:nvSpPr>
        <p:spPr>
          <a:xfrm>
            <a:off x="8888312" y="2864050"/>
            <a:ext cx="812860" cy="87048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28DC0C05-A9BF-4D85-9871-76AB0B5A3174}"/>
              </a:ext>
            </a:extLst>
          </p:cNvPr>
          <p:cNvSpPr/>
          <p:nvPr/>
        </p:nvSpPr>
        <p:spPr>
          <a:xfrm>
            <a:off x="8926801" y="2899772"/>
            <a:ext cx="735882" cy="39952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F154C16C-56FA-4F79-9F3F-B351C48FE7FE}"/>
              </a:ext>
            </a:extLst>
          </p:cNvPr>
          <p:cNvSpPr/>
          <p:nvPr/>
        </p:nvSpPr>
        <p:spPr>
          <a:xfrm>
            <a:off x="8964039" y="2931834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BED96F3-4A10-4508-BA84-6AA6C191A2EE}"/>
              </a:ext>
            </a:extLst>
          </p:cNvPr>
          <p:cNvSpPr/>
          <p:nvPr/>
        </p:nvSpPr>
        <p:spPr>
          <a:xfrm>
            <a:off x="9290048" y="2931834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61A0F1CD-264A-4A2C-AFB9-FF406E075A0F}"/>
              </a:ext>
            </a:extLst>
          </p:cNvPr>
          <p:cNvSpPr/>
          <p:nvPr/>
        </p:nvSpPr>
        <p:spPr>
          <a:xfrm>
            <a:off x="8926801" y="3299294"/>
            <a:ext cx="735882" cy="39952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80281532-BEDD-433B-91B3-DDE4E448AECA}"/>
              </a:ext>
            </a:extLst>
          </p:cNvPr>
          <p:cNvSpPr/>
          <p:nvPr/>
        </p:nvSpPr>
        <p:spPr>
          <a:xfrm>
            <a:off x="8964039" y="3331356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9DE7DDF-B04D-416A-A113-13A5537B660C}"/>
              </a:ext>
            </a:extLst>
          </p:cNvPr>
          <p:cNvSpPr/>
          <p:nvPr/>
        </p:nvSpPr>
        <p:spPr>
          <a:xfrm>
            <a:off x="9290048" y="3331356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9E5CBE3-EE19-424A-8ADB-E4A27A541B15}"/>
              </a:ext>
            </a:extLst>
          </p:cNvPr>
          <p:cNvSpPr/>
          <p:nvPr/>
        </p:nvSpPr>
        <p:spPr>
          <a:xfrm>
            <a:off x="8886669" y="3735103"/>
            <a:ext cx="812860" cy="87048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CEE9D497-17D6-4BB6-B69B-89F052E65EDA}"/>
              </a:ext>
            </a:extLst>
          </p:cNvPr>
          <p:cNvSpPr/>
          <p:nvPr/>
        </p:nvSpPr>
        <p:spPr>
          <a:xfrm>
            <a:off x="8925158" y="3770825"/>
            <a:ext cx="735882" cy="39952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9727C21F-1E45-4924-BE65-73C1CFD9BE52}"/>
              </a:ext>
            </a:extLst>
          </p:cNvPr>
          <p:cNvSpPr/>
          <p:nvPr/>
        </p:nvSpPr>
        <p:spPr>
          <a:xfrm>
            <a:off x="8962396" y="3802887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C1A4B76F-7F58-4176-95A5-F34DF3D17831}"/>
              </a:ext>
            </a:extLst>
          </p:cNvPr>
          <p:cNvSpPr/>
          <p:nvPr/>
        </p:nvSpPr>
        <p:spPr>
          <a:xfrm>
            <a:off x="9288405" y="3802887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2520B8C7-8F85-4E62-8AFB-6326CB323912}"/>
              </a:ext>
            </a:extLst>
          </p:cNvPr>
          <p:cNvSpPr/>
          <p:nvPr/>
        </p:nvSpPr>
        <p:spPr>
          <a:xfrm>
            <a:off x="8925158" y="4170347"/>
            <a:ext cx="735882" cy="39952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6DA2D3AB-93B6-4BE8-ADB4-41FD3E51553E}"/>
              </a:ext>
            </a:extLst>
          </p:cNvPr>
          <p:cNvSpPr/>
          <p:nvPr/>
        </p:nvSpPr>
        <p:spPr>
          <a:xfrm>
            <a:off x="8962396" y="4202409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92960CC9-4748-4377-AF81-577BBB70DF0F}"/>
              </a:ext>
            </a:extLst>
          </p:cNvPr>
          <p:cNvSpPr/>
          <p:nvPr/>
        </p:nvSpPr>
        <p:spPr>
          <a:xfrm>
            <a:off x="9288405" y="4202409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DF7D343E-67CD-444F-A819-7471177B8196}"/>
              </a:ext>
            </a:extLst>
          </p:cNvPr>
          <p:cNvSpPr txBox="1"/>
          <p:nvPr/>
        </p:nvSpPr>
        <p:spPr>
          <a:xfrm>
            <a:off x="6116529" y="106611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9F7CF47D-0730-438F-9DA9-CE7185D8CB7F}"/>
              </a:ext>
            </a:extLst>
          </p:cNvPr>
          <p:cNvSpPr txBox="1"/>
          <p:nvPr/>
        </p:nvSpPr>
        <p:spPr>
          <a:xfrm>
            <a:off x="6116530" y="155246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009045A-A5F3-47EB-AA0D-2727015AF1EE}"/>
              </a:ext>
            </a:extLst>
          </p:cNvPr>
          <p:cNvCxnSpPr/>
          <p:nvPr/>
        </p:nvCxnSpPr>
        <p:spPr>
          <a:xfrm flipH="1">
            <a:off x="6832997" y="1439466"/>
            <a:ext cx="660797" cy="225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5341B222-273B-4A9F-A300-B2ABC97333B9}"/>
              </a:ext>
            </a:extLst>
          </p:cNvPr>
          <p:cNvCxnSpPr>
            <a:cxnSpLocks/>
          </p:cNvCxnSpPr>
          <p:nvPr/>
        </p:nvCxnSpPr>
        <p:spPr>
          <a:xfrm>
            <a:off x="6781837" y="1422089"/>
            <a:ext cx="381558" cy="271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F0952B0A-9782-44E5-8223-C01992260D3C}"/>
              </a:ext>
            </a:extLst>
          </p:cNvPr>
          <p:cNvCxnSpPr>
            <a:cxnSpLocks/>
          </p:cNvCxnSpPr>
          <p:nvPr/>
        </p:nvCxnSpPr>
        <p:spPr>
          <a:xfrm>
            <a:off x="7112230" y="1422089"/>
            <a:ext cx="381558" cy="271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94724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40152" y="924638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 2, 3, 1)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35643-0237-4E5F-A6EC-28E8333D1816}"/>
              </a:ext>
            </a:extLst>
          </p:cNvPr>
          <p:cNvSpPr txBox="1"/>
          <p:nvPr/>
        </p:nvSpPr>
        <p:spPr>
          <a:xfrm>
            <a:off x="5649248" y="214589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A807847-CF7F-4D27-94CB-4C5540EAC8E6}"/>
              </a:ext>
            </a:extLst>
          </p:cNvPr>
          <p:cNvSpPr/>
          <p:nvPr/>
        </p:nvSpPr>
        <p:spPr>
          <a:xfrm flipH="1">
            <a:off x="5293099" y="3540218"/>
            <a:ext cx="391363" cy="461665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7B10572-9314-4DEA-83E4-7647CE291319}"/>
              </a:ext>
            </a:extLst>
          </p:cNvPr>
          <p:cNvSpPr txBox="1"/>
          <p:nvPr/>
        </p:nvSpPr>
        <p:spPr>
          <a:xfrm>
            <a:off x="2287913" y="2124363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BCF5318-1A42-4886-8F60-79198A87352A}"/>
              </a:ext>
            </a:extLst>
          </p:cNvPr>
          <p:cNvSpPr txBox="1"/>
          <p:nvPr/>
        </p:nvSpPr>
        <p:spPr>
          <a:xfrm>
            <a:off x="8463585" y="146354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2DC38F-0345-435B-9F3E-EB0EE988C52D}"/>
              </a:ext>
            </a:extLst>
          </p:cNvPr>
          <p:cNvSpPr txBox="1"/>
          <p:nvPr/>
        </p:nvSpPr>
        <p:spPr>
          <a:xfrm>
            <a:off x="8463584" y="194725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61051D6-396D-47ED-AD38-1845BF5496FA}"/>
              </a:ext>
            </a:extLst>
          </p:cNvPr>
          <p:cNvCxnSpPr/>
          <p:nvPr/>
        </p:nvCxnSpPr>
        <p:spPr>
          <a:xfrm>
            <a:off x="9140342" y="1825142"/>
            <a:ext cx="592532" cy="237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C003F915-2F88-4449-A4AD-92109F982CDA}"/>
              </a:ext>
            </a:extLst>
          </p:cNvPr>
          <p:cNvCxnSpPr>
            <a:cxnSpLocks/>
          </p:cNvCxnSpPr>
          <p:nvPr/>
        </p:nvCxnSpPr>
        <p:spPr>
          <a:xfrm flipH="1">
            <a:off x="9140342" y="1847193"/>
            <a:ext cx="296266" cy="2156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3BB8451C-DA74-43F4-92A4-1206ABCF0B9D}"/>
              </a:ext>
            </a:extLst>
          </p:cNvPr>
          <p:cNvCxnSpPr>
            <a:cxnSpLocks/>
          </p:cNvCxnSpPr>
          <p:nvPr/>
        </p:nvCxnSpPr>
        <p:spPr>
          <a:xfrm flipH="1">
            <a:off x="9453067" y="1847193"/>
            <a:ext cx="296266" cy="2156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55E3C93-9814-4F75-B76A-183787B8E344}"/>
              </a:ext>
            </a:extLst>
          </p:cNvPr>
          <p:cNvSpPr/>
          <p:nvPr/>
        </p:nvSpPr>
        <p:spPr>
          <a:xfrm>
            <a:off x="6010471" y="2923866"/>
            <a:ext cx="891688" cy="181719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95B3681-88E5-4036-A83A-63D5B65109CE}"/>
              </a:ext>
            </a:extLst>
          </p:cNvPr>
          <p:cNvSpPr/>
          <p:nvPr/>
        </p:nvSpPr>
        <p:spPr>
          <a:xfrm>
            <a:off x="6050707" y="2961694"/>
            <a:ext cx="812860" cy="87048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5240BB-2580-406E-A7F4-A5D9D5332048}"/>
              </a:ext>
            </a:extLst>
          </p:cNvPr>
          <p:cNvSpPr/>
          <p:nvPr/>
        </p:nvSpPr>
        <p:spPr>
          <a:xfrm>
            <a:off x="6089196" y="2997416"/>
            <a:ext cx="735882" cy="39952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E4A129E-417E-4A17-BD71-F03C0FBE2B07}"/>
              </a:ext>
            </a:extLst>
          </p:cNvPr>
          <p:cNvSpPr/>
          <p:nvPr/>
        </p:nvSpPr>
        <p:spPr>
          <a:xfrm>
            <a:off x="6126434" y="3029478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5FBA247-9C8B-4CC4-850E-3025554A41A1}"/>
              </a:ext>
            </a:extLst>
          </p:cNvPr>
          <p:cNvSpPr/>
          <p:nvPr/>
        </p:nvSpPr>
        <p:spPr>
          <a:xfrm>
            <a:off x="6452443" y="3029478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8C639D3-7610-432F-87ED-08C05928CDDF}"/>
              </a:ext>
            </a:extLst>
          </p:cNvPr>
          <p:cNvSpPr/>
          <p:nvPr/>
        </p:nvSpPr>
        <p:spPr>
          <a:xfrm>
            <a:off x="6089196" y="3396938"/>
            <a:ext cx="735882" cy="39952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BB67338-7EB2-47D1-87AB-EC65462DFBA8}"/>
              </a:ext>
            </a:extLst>
          </p:cNvPr>
          <p:cNvSpPr/>
          <p:nvPr/>
        </p:nvSpPr>
        <p:spPr>
          <a:xfrm>
            <a:off x="6126434" y="3429000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9237F19-7DFF-441D-A790-102CFAAE9822}"/>
              </a:ext>
            </a:extLst>
          </p:cNvPr>
          <p:cNvSpPr/>
          <p:nvPr/>
        </p:nvSpPr>
        <p:spPr>
          <a:xfrm>
            <a:off x="6452443" y="3429000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2E0238B-B2C6-48F9-9C50-863D8AA69B2A}"/>
              </a:ext>
            </a:extLst>
          </p:cNvPr>
          <p:cNvSpPr/>
          <p:nvPr/>
        </p:nvSpPr>
        <p:spPr>
          <a:xfrm>
            <a:off x="6049064" y="3832747"/>
            <a:ext cx="812860" cy="87048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64BA5F7-7C71-4A56-A2E2-A29C2B53F0C6}"/>
              </a:ext>
            </a:extLst>
          </p:cNvPr>
          <p:cNvSpPr/>
          <p:nvPr/>
        </p:nvSpPr>
        <p:spPr>
          <a:xfrm>
            <a:off x="6087553" y="3868469"/>
            <a:ext cx="735882" cy="39952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B5468BC-0499-41EC-90C4-4F4AD6C8D4EF}"/>
              </a:ext>
            </a:extLst>
          </p:cNvPr>
          <p:cNvSpPr/>
          <p:nvPr/>
        </p:nvSpPr>
        <p:spPr>
          <a:xfrm>
            <a:off x="6124791" y="3900531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E8D7405-505E-47C0-A21F-1BB13ED1C2E9}"/>
              </a:ext>
            </a:extLst>
          </p:cNvPr>
          <p:cNvSpPr/>
          <p:nvPr/>
        </p:nvSpPr>
        <p:spPr>
          <a:xfrm>
            <a:off x="6450800" y="3900531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9879B91-9EFB-46A0-888C-93C6A5543D08}"/>
              </a:ext>
            </a:extLst>
          </p:cNvPr>
          <p:cNvSpPr/>
          <p:nvPr/>
        </p:nvSpPr>
        <p:spPr>
          <a:xfrm>
            <a:off x="6087553" y="4267991"/>
            <a:ext cx="735882" cy="39952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14591DE-85C8-4442-9518-A5DA3BCC4A0B}"/>
              </a:ext>
            </a:extLst>
          </p:cNvPr>
          <p:cNvSpPr/>
          <p:nvPr/>
        </p:nvSpPr>
        <p:spPr>
          <a:xfrm>
            <a:off x="6124791" y="4300053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AD2AD18-E281-4F67-BA9A-D7C7646105E6}"/>
              </a:ext>
            </a:extLst>
          </p:cNvPr>
          <p:cNvSpPr/>
          <p:nvPr/>
        </p:nvSpPr>
        <p:spPr>
          <a:xfrm>
            <a:off x="6450800" y="4300053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92CDFE-0AF1-49FD-8586-B9AB61958CAB}"/>
              </a:ext>
            </a:extLst>
          </p:cNvPr>
          <p:cNvSpPr/>
          <p:nvPr/>
        </p:nvSpPr>
        <p:spPr>
          <a:xfrm>
            <a:off x="3998191" y="2942215"/>
            <a:ext cx="891688" cy="181719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98701C3-3501-4BE8-A94A-20CB6A170A56}"/>
              </a:ext>
            </a:extLst>
          </p:cNvPr>
          <p:cNvSpPr/>
          <p:nvPr/>
        </p:nvSpPr>
        <p:spPr>
          <a:xfrm>
            <a:off x="4038427" y="2980043"/>
            <a:ext cx="812860" cy="87048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E189B1B-9128-4492-A535-3F82031A79E8}"/>
              </a:ext>
            </a:extLst>
          </p:cNvPr>
          <p:cNvSpPr/>
          <p:nvPr/>
        </p:nvSpPr>
        <p:spPr>
          <a:xfrm>
            <a:off x="4076916" y="3015765"/>
            <a:ext cx="735882" cy="39952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98F64A1-71B5-48FC-A01A-5CD35A1B1666}"/>
              </a:ext>
            </a:extLst>
          </p:cNvPr>
          <p:cNvSpPr/>
          <p:nvPr/>
        </p:nvSpPr>
        <p:spPr>
          <a:xfrm>
            <a:off x="4114154" y="3047827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033AA89-B9A6-443A-8768-A19C8AC15913}"/>
              </a:ext>
            </a:extLst>
          </p:cNvPr>
          <p:cNvSpPr/>
          <p:nvPr/>
        </p:nvSpPr>
        <p:spPr>
          <a:xfrm>
            <a:off x="4440163" y="3047827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6BD3FEB-C4A1-4E7F-B060-2809F6099D07}"/>
              </a:ext>
            </a:extLst>
          </p:cNvPr>
          <p:cNvSpPr/>
          <p:nvPr/>
        </p:nvSpPr>
        <p:spPr>
          <a:xfrm>
            <a:off x="4076916" y="3415287"/>
            <a:ext cx="735882" cy="39952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7980B5A-18C0-4625-B751-661DD4CA59AA}"/>
              </a:ext>
            </a:extLst>
          </p:cNvPr>
          <p:cNvSpPr/>
          <p:nvPr/>
        </p:nvSpPr>
        <p:spPr>
          <a:xfrm>
            <a:off x="4114154" y="3447349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6110F61-3F33-45F7-92DF-072453BAFE7E}"/>
              </a:ext>
            </a:extLst>
          </p:cNvPr>
          <p:cNvSpPr/>
          <p:nvPr/>
        </p:nvSpPr>
        <p:spPr>
          <a:xfrm>
            <a:off x="4440163" y="3447349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E4BCC6F-A7F5-44BB-B282-AF1F2DAB3E7C}"/>
              </a:ext>
            </a:extLst>
          </p:cNvPr>
          <p:cNvSpPr/>
          <p:nvPr/>
        </p:nvSpPr>
        <p:spPr>
          <a:xfrm>
            <a:off x="4036784" y="3851096"/>
            <a:ext cx="812860" cy="87048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9303C2D-D85D-414C-A97B-5E21551DD81C}"/>
              </a:ext>
            </a:extLst>
          </p:cNvPr>
          <p:cNvSpPr/>
          <p:nvPr/>
        </p:nvSpPr>
        <p:spPr>
          <a:xfrm>
            <a:off x="4075273" y="3886818"/>
            <a:ext cx="735882" cy="39952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6D7CDC2-54F5-498F-9BF8-CFBB3C0F5C0C}"/>
              </a:ext>
            </a:extLst>
          </p:cNvPr>
          <p:cNvSpPr/>
          <p:nvPr/>
        </p:nvSpPr>
        <p:spPr>
          <a:xfrm>
            <a:off x="4112511" y="3918880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56710EA-DFD3-4D12-92F2-52256D713E8F}"/>
              </a:ext>
            </a:extLst>
          </p:cNvPr>
          <p:cNvSpPr/>
          <p:nvPr/>
        </p:nvSpPr>
        <p:spPr>
          <a:xfrm>
            <a:off x="4438520" y="3918880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CF9106F-A0AC-44DC-A1C4-59FA345E1119}"/>
              </a:ext>
            </a:extLst>
          </p:cNvPr>
          <p:cNvSpPr/>
          <p:nvPr/>
        </p:nvSpPr>
        <p:spPr>
          <a:xfrm>
            <a:off x="4075273" y="4286340"/>
            <a:ext cx="735882" cy="39952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C9E8A43-E844-4F2F-BD65-DB500D84C0C0}"/>
              </a:ext>
            </a:extLst>
          </p:cNvPr>
          <p:cNvSpPr/>
          <p:nvPr/>
        </p:nvSpPr>
        <p:spPr>
          <a:xfrm>
            <a:off x="4112511" y="4318402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82094BD-6482-4141-8F5A-4FCFAF9A4748}"/>
              </a:ext>
            </a:extLst>
          </p:cNvPr>
          <p:cNvSpPr/>
          <p:nvPr/>
        </p:nvSpPr>
        <p:spPr>
          <a:xfrm>
            <a:off x="4438520" y="4318402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22876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40152" y="924638"/>
            <a:ext cx="6811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pool_size = self.pool_h * self.pool_w</a:t>
            </a:r>
          </a:p>
          <a:p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np.zeros((dout.size, pool_size))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4F135C-E830-402E-B24F-508E26040036}"/>
              </a:ext>
            </a:extLst>
          </p:cNvPr>
          <p:cNvSpPr/>
          <p:nvPr/>
        </p:nvSpPr>
        <p:spPr>
          <a:xfrm>
            <a:off x="2627453" y="249627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C87D663-A9FC-42D1-B4A9-8A3021A5394A}"/>
              </a:ext>
            </a:extLst>
          </p:cNvPr>
          <p:cNvSpPr/>
          <p:nvPr/>
        </p:nvSpPr>
        <p:spPr>
          <a:xfrm>
            <a:off x="2974694" y="249627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46F85F4-684F-4721-9509-3F7FA3F2BFC6}"/>
              </a:ext>
            </a:extLst>
          </p:cNvPr>
          <p:cNvSpPr/>
          <p:nvPr/>
        </p:nvSpPr>
        <p:spPr>
          <a:xfrm>
            <a:off x="3321935" y="249627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4B322C6-A813-4AA9-9B1E-8DB80C13558E}"/>
              </a:ext>
            </a:extLst>
          </p:cNvPr>
          <p:cNvSpPr/>
          <p:nvPr/>
        </p:nvSpPr>
        <p:spPr>
          <a:xfrm>
            <a:off x="3669176" y="249627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2160AE-1743-4755-ABAF-09DC8BB03CC3}"/>
              </a:ext>
            </a:extLst>
          </p:cNvPr>
          <p:cNvSpPr/>
          <p:nvPr/>
        </p:nvSpPr>
        <p:spPr>
          <a:xfrm>
            <a:off x="2627453" y="284351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7FBE04F-75D2-4026-A5A1-D879B6B81CA6}"/>
              </a:ext>
            </a:extLst>
          </p:cNvPr>
          <p:cNvSpPr/>
          <p:nvPr/>
        </p:nvSpPr>
        <p:spPr>
          <a:xfrm>
            <a:off x="2974694" y="284351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75D33B0-7E2C-41BB-AB1B-1A7DBFCFCD63}"/>
              </a:ext>
            </a:extLst>
          </p:cNvPr>
          <p:cNvSpPr/>
          <p:nvPr/>
        </p:nvSpPr>
        <p:spPr>
          <a:xfrm>
            <a:off x="3321935" y="284351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19165D6-CB07-4930-8CCA-AFCF1956EC69}"/>
              </a:ext>
            </a:extLst>
          </p:cNvPr>
          <p:cNvSpPr/>
          <p:nvPr/>
        </p:nvSpPr>
        <p:spPr>
          <a:xfrm>
            <a:off x="3669176" y="284351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A707876-E1F7-478B-ACEB-7BE44E7D3BF3}"/>
              </a:ext>
            </a:extLst>
          </p:cNvPr>
          <p:cNvSpPr/>
          <p:nvPr/>
        </p:nvSpPr>
        <p:spPr>
          <a:xfrm>
            <a:off x="2627453" y="31907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C34523A-042B-40AC-8EE6-2BA37229A852}"/>
              </a:ext>
            </a:extLst>
          </p:cNvPr>
          <p:cNvSpPr/>
          <p:nvPr/>
        </p:nvSpPr>
        <p:spPr>
          <a:xfrm>
            <a:off x="2974694" y="31907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401EEA6-B323-4076-9268-EFC31D8B9730}"/>
              </a:ext>
            </a:extLst>
          </p:cNvPr>
          <p:cNvSpPr/>
          <p:nvPr/>
        </p:nvSpPr>
        <p:spPr>
          <a:xfrm>
            <a:off x="3321935" y="31907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E7E44B2-CEBD-46A7-8C46-137135017A3D}"/>
              </a:ext>
            </a:extLst>
          </p:cNvPr>
          <p:cNvSpPr/>
          <p:nvPr/>
        </p:nvSpPr>
        <p:spPr>
          <a:xfrm>
            <a:off x="3669176" y="31907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CC50856-6C13-4752-9A75-58E7B867007E}"/>
              </a:ext>
            </a:extLst>
          </p:cNvPr>
          <p:cNvSpPr/>
          <p:nvPr/>
        </p:nvSpPr>
        <p:spPr>
          <a:xfrm>
            <a:off x="2627453" y="35379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FF8D30D-4936-46A8-BD31-742DD2824649}"/>
              </a:ext>
            </a:extLst>
          </p:cNvPr>
          <p:cNvSpPr/>
          <p:nvPr/>
        </p:nvSpPr>
        <p:spPr>
          <a:xfrm>
            <a:off x="2974694" y="35379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A54BC3-A827-41C1-9832-C06342AE630C}"/>
              </a:ext>
            </a:extLst>
          </p:cNvPr>
          <p:cNvSpPr/>
          <p:nvPr/>
        </p:nvSpPr>
        <p:spPr>
          <a:xfrm>
            <a:off x="3321935" y="35379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CC9A629-DE5F-493B-80D7-34E55081FC55}"/>
              </a:ext>
            </a:extLst>
          </p:cNvPr>
          <p:cNvSpPr/>
          <p:nvPr/>
        </p:nvSpPr>
        <p:spPr>
          <a:xfrm>
            <a:off x="3669176" y="35379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85E6DE8-D990-4BEF-958D-CCCF6E6790A2}"/>
              </a:ext>
            </a:extLst>
          </p:cNvPr>
          <p:cNvSpPr/>
          <p:nvPr/>
        </p:nvSpPr>
        <p:spPr>
          <a:xfrm>
            <a:off x="2627453" y="38852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36A6E62-DAFF-49FC-9841-32857EB68DDE}"/>
              </a:ext>
            </a:extLst>
          </p:cNvPr>
          <p:cNvSpPr/>
          <p:nvPr/>
        </p:nvSpPr>
        <p:spPr>
          <a:xfrm>
            <a:off x="2974694" y="38852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242631A-D611-4E2D-8409-5155ABBD04A7}"/>
              </a:ext>
            </a:extLst>
          </p:cNvPr>
          <p:cNvSpPr/>
          <p:nvPr/>
        </p:nvSpPr>
        <p:spPr>
          <a:xfrm>
            <a:off x="3321935" y="38852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3356A32-3B02-4CAE-8E59-62C28440F8AD}"/>
              </a:ext>
            </a:extLst>
          </p:cNvPr>
          <p:cNvSpPr/>
          <p:nvPr/>
        </p:nvSpPr>
        <p:spPr>
          <a:xfrm>
            <a:off x="3669176" y="38852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43E39F7-A58B-4543-A85C-9D4FCB4D29FD}"/>
              </a:ext>
            </a:extLst>
          </p:cNvPr>
          <p:cNvSpPr/>
          <p:nvPr/>
        </p:nvSpPr>
        <p:spPr>
          <a:xfrm>
            <a:off x="2627453" y="42324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A53A7DA-F936-40AE-A741-3B63E664E89D}"/>
              </a:ext>
            </a:extLst>
          </p:cNvPr>
          <p:cNvSpPr/>
          <p:nvPr/>
        </p:nvSpPr>
        <p:spPr>
          <a:xfrm>
            <a:off x="2974694" y="42324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7E0BE17-57FF-4735-8CEF-17A206DBCE63}"/>
              </a:ext>
            </a:extLst>
          </p:cNvPr>
          <p:cNvSpPr/>
          <p:nvPr/>
        </p:nvSpPr>
        <p:spPr>
          <a:xfrm>
            <a:off x="3321935" y="42324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D1DA8BD-B4D0-438B-A2FC-062E33339F59}"/>
              </a:ext>
            </a:extLst>
          </p:cNvPr>
          <p:cNvSpPr/>
          <p:nvPr/>
        </p:nvSpPr>
        <p:spPr>
          <a:xfrm>
            <a:off x="3669176" y="42324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E15E003-0856-4344-B1EF-B9B0BC3DA318}"/>
              </a:ext>
            </a:extLst>
          </p:cNvPr>
          <p:cNvSpPr/>
          <p:nvPr/>
        </p:nvSpPr>
        <p:spPr>
          <a:xfrm>
            <a:off x="2627453" y="45797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7B16D7A-6440-4758-A52A-03B447796315}"/>
              </a:ext>
            </a:extLst>
          </p:cNvPr>
          <p:cNvSpPr/>
          <p:nvPr/>
        </p:nvSpPr>
        <p:spPr>
          <a:xfrm>
            <a:off x="2974694" y="45797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C9C2FC4-6726-4212-9777-BCF77794369A}"/>
              </a:ext>
            </a:extLst>
          </p:cNvPr>
          <p:cNvSpPr/>
          <p:nvPr/>
        </p:nvSpPr>
        <p:spPr>
          <a:xfrm>
            <a:off x="3321935" y="45797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0CEB8BE-3AD4-4C7B-96D6-8D7EA66D00C7}"/>
              </a:ext>
            </a:extLst>
          </p:cNvPr>
          <p:cNvSpPr/>
          <p:nvPr/>
        </p:nvSpPr>
        <p:spPr>
          <a:xfrm>
            <a:off x="3669176" y="45797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97840DB-56FE-4203-B9EB-31840D2D9C79}"/>
              </a:ext>
            </a:extLst>
          </p:cNvPr>
          <p:cNvSpPr/>
          <p:nvPr/>
        </p:nvSpPr>
        <p:spPr>
          <a:xfrm>
            <a:off x="2627453" y="49269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F820F61-C776-4224-8B95-89CC305BC8B6}"/>
              </a:ext>
            </a:extLst>
          </p:cNvPr>
          <p:cNvSpPr/>
          <p:nvPr/>
        </p:nvSpPr>
        <p:spPr>
          <a:xfrm>
            <a:off x="2974694" y="49269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AE4E11B-9D9C-4FFC-9AAC-B1DE1BF22B76}"/>
              </a:ext>
            </a:extLst>
          </p:cNvPr>
          <p:cNvSpPr/>
          <p:nvPr/>
        </p:nvSpPr>
        <p:spPr>
          <a:xfrm>
            <a:off x="3321935" y="49269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6D52058-DB6F-4584-AF0C-8BF1AE83A074}"/>
              </a:ext>
            </a:extLst>
          </p:cNvPr>
          <p:cNvSpPr/>
          <p:nvPr/>
        </p:nvSpPr>
        <p:spPr>
          <a:xfrm>
            <a:off x="3669176" y="49269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35643-0237-4E5F-A6EC-28E8333D1816}"/>
              </a:ext>
            </a:extLst>
          </p:cNvPr>
          <p:cNvSpPr txBox="1"/>
          <p:nvPr/>
        </p:nvSpPr>
        <p:spPr>
          <a:xfrm>
            <a:off x="2481766" y="199300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(8,4)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76466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30866" y="882216"/>
            <a:ext cx="9682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dmax[np.arange(self.arg_max.size), self.arg_max.flatten()] = dout.flatten()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4F135C-E830-402E-B24F-508E26040036}"/>
              </a:ext>
            </a:extLst>
          </p:cNvPr>
          <p:cNvSpPr/>
          <p:nvPr/>
        </p:nvSpPr>
        <p:spPr>
          <a:xfrm>
            <a:off x="2522636" y="251155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C87D663-A9FC-42D1-B4A9-8A3021A5394A}"/>
              </a:ext>
            </a:extLst>
          </p:cNvPr>
          <p:cNvSpPr/>
          <p:nvPr/>
        </p:nvSpPr>
        <p:spPr>
          <a:xfrm>
            <a:off x="2869877" y="2511550"/>
            <a:ext cx="347241" cy="34724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46F85F4-684F-4721-9509-3F7FA3F2BFC6}"/>
              </a:ext>
            </a:extLst>
          </p:cNvPr>
          <p:cNvSpPr/>
          <p:nvPr/>
        </p:nvSpPr>
        <p:spPr>
          <a:xfrm>
            <a:off x="3217118" y="251155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4B322C6-A813-4AA9-9B1E-8DB80C13558E}"/>
              </a:ext>
            </a:extLst>
          </p:cNvPr>
          <p:cNvSpPr/>
          <p:nvPr/>
        </p:nvSpPr>
        <p:spPr>
          <a:xfrm>
            <a:off x="3564359" y="251155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2160AE-1743-4755-ABAF-09DC8BB03CC3}"/>
              </a:ext>
            </a:extLst>
          </p:cNvPr>
          <p:cNvSpPr/>
          <p:nvPr/>
        </p:nvSpPr>
        <p:spPr>
          <a:xfrm>
            <a:off x="2522636" y="285879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7FBE04F-75D2-4026-A5A1-D879B6B81CA6}"/>
              </a:ext>
            </a:extLst>
          </p:cNvPr>
          <p:cNvSpPr/>
          <p:nvPr/>
        </p:nvSpPr>
        <p:spPr>
          <a:xfrm>
            <a:off x="2869877" y="285879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75D33B0-7E2C-41BB-AB1B-1A7DBFCFCD63}"/>
              </a:ext>
            </a:extLst>
          </p:cNvPr>
          <p:cNvSpPr/>
          <p:nvPr/>
        </p:nvSpPr>
        <p:spPr>
          <a:xfrm>
            <a:off x="3217118" y="2858791"/>
            <a:ext cx="347241" cy="34724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19165D6-CB07-4930-8CCA-AFCF1956EC69}"/>
              </a:ext>
            </a:extLst>
          </p:cNvPr>
          <p:cNvSpPr/>
          <p:nvPr/>
        </p:nvSpPr>
        <p:spPr>
          <a:xfrm>
            <a:off x="3564359" y="285879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A707876-E1F7-478B-ACEB-7BE44E7D3BF3}"/>
              </a:ext>
            </a:extLst>
          </p:cNvPr>
          <p:cNvSpPr/>
          <p:nvPr/>
        </p:nvSpPr>
        <p:spPr>
          <a:xfrm>
            <a:off x="2522636" y="320603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C34523A-042B-40AC-8EE6-2BA37229A852}"/>
              </a:ext>
            </a:extLst>
          </p:cNvPr>
          <p:cNvSpPr/>
          <p:nvPr/>
        </p:nvSpPr>
        <p:spPr>
          <a:xfrm>
            <a:off x="2869877" y="3206032"/>
            <a:ext cx="347241" cy="34724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401EEA6-B323-4076-9268-EFC31D8B9730}"/>
              </a:ext>
            </a:extLst>
          </p:cNvPr>
          <p:cNvSpPr/>
          <p:nvPr/>
        </p:nvSpPr>
        <p:spPr>
          <a:xfrm>
            <a:off x="3217118" y="320603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E7E44B2-CEBD-46A7-8C46-137135017A3D}"/>
              </a:ext>
            </a:extLst>
          </p:cNvPr>
          <p:cNvSpPr/>
          <p:nvPr/>
        </p:nvSpPr>
        <p:spPr>
          <a:xfrm>
            <a:off x="3564359" y="320603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CC50856-6C13-4752-9A75-58E7B867007E}"/>
              </a:ext>
            </a:extLst>
          </p:cNvPr>
          <p:cNvSpPr/>
          <p:nvPr/>
        </p:nvSpPr>
        <p:spPr>
          <a:xfrm>
            <a:off x="2522636" y="35532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FF8D30D-4936-46A8-BD31-742DD2824649}"/>
              </a:ext>
            </a:extLst>
          </p:cNvPr>
          <p:cNvSpPr/>
          <p:nvPr/>
        </p:nvSpPr>
        <p:spPr>
          <a:xfrm>
            <a:off x="2869877" y="35532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A54BC3-A827-41C1-9832-C06342AE630C}"/>
              </a:ext>
            </a:extLst>
          </p:cNvPr>
          <p:cNvSpPr/>
          <p:nvPr/>
        </p:nvSpPr>
        <p:spPr>
          <a:xfrm>
            <a:off x="3217118" y="35532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CC9A629-DE5F-493B-80D7-34E55081FC55}"/>
              </a:ext>
            </a:extLst>
          </p:cNvPr>
          <p:cNvSpPr/>
          <p:nvPr/>
        </p:nvSpPr>
        <p:spPr>
          <a:xfrm>
            <a:off x="3564359" y="3553273"/>
            <a:ext cx="347241" cy="34724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85E6DE8-D990-4BEF-958D-CCCF6E6790A2}"/>
              </a:ext>
            </a:extLst>
          </p:cNvPr>
          <p:cNvSpPr/>
          <p:nvPr/>
        </p:nvSpPr>
        <p:spPr>
          <a:xfrm>
            <a:off x="2522636" y="39005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36A6E62-DAFF-49FC-9841-32857EB68DDE}"/>
              </a:ext>
            </a:extLst>
          </p:cNvPr>
          <p:cNvSpPr/>
          <p:nvPr/>
        </p:nvSpPr>
        <p:spPr>
          <a:xfrm>
            <a:off x="2869877" y="39005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242631A-D611-4E2D-8409-5155ABBD04A7}"/>
              </a:ext>
            </a:extLst>
          </p:cNvPr>
          <p:cNvSpPr/>
          <p:nvPr/>
        </p:nvSpPr>
        <p:spPr>
          <a:xfrm>
            <a:off x="3217118" y="39005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3356A32-3B02-4CAE-8E59-62C28440F8AD}"/>
              </a:ext>
            </a:extLst>
          </p:cNvPr>
          <p:cNvSpPr/>
          <p:nvPr/>
        </p:nvSpPr>
        <p:spPr>
          <a:xfrm>
            <a:off x="3564359" y="3900514"/>
            <a:ext cx="347241" cy="34724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43E39F7-A58B-4543-A85C-9D4FCB4D29FD}"/>
              </a:ext>
            </a:extLst>
          </p:cNvPr>
          <p:cNvSpPr/>
          <p:nvPr/>
        </p:nvSpPr>
        <p:spPr>
          <a:xfrm>
            <a:off x="2522636" y="4247755"/>
            <a:ext cx="347241" cy="34724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A53A7DA-F936-40AE-A741-3B63E664E89D}"/>
              </a:ext>
            </a:extLst>
          </p:cNvPr>
          <p:cNvSpPr/>
          <p:nvPr/>
        </p:nvSpPr>
        <p:spPr>
          <a:xfrm>
            <a:off x="2869877" y="42477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7E0BE17-57FF-4735-8CEF-17A206DBCE63}"/>
              </a:ext>
            </a:extLst>
          </p:cNvPr>
          <p:cNvSpPr/>
          <p:nvPr/>
        </p:nvSpPr>
        <p:spPr>
          <a:xfrm>
            <a:off x="3217118" y="42477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D1DA8BD-B4D0-438B-A2FC-062E33339F59}"/>
              </a:ext>
            </a:extLst>
          </p:cNvPr>
          <p:cNvSpPr/>
          <p:nvPr/>
        </p:nvSpPr>
        <p:spPr>
          <a:xfrm>
            <a:off x="3564359" y="42477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E15E003-0856-4344-B1EF-B9B0BC3DA318}"/>
              </a:ext>
            </a:extLst>
          </p:cNvPr>
          <p:cNvSpPr/>
          <p:nvPr/>
        </p:nvSpPr>
        <p:spPr>
          <a:xfrm>
            <a:off x="2522636" y="4594996"/>
            <a:ext cx="347241" cy="34724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7B16D7A-6440-4758-A52A-03B447796315}"/>
              </a:ext>
            </a:extLst>
          </p:cNvPr>
          <p:cNvSpPr/>
          <p:nvPr/>
        </p:nvSpPr>
        <p:spPr>
          <a:xfrm>
            <a:off x="2869877" y="459499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C9C2FC4-6726-4212-9777-BCF77794369A}"/>
              </a:ext>
            </a:extLst>
          </p:cNvPr>
          <p:cNvSpPr/>
          <p:nvPr/>
        </p:nvSpPr>
        <p:spPr>
          <a:xfrm>
            <a:off x="3217118" y="459499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0CEB8BE-3AD4-4C7B-96D6-8D7EA66D00C7}"/>
              </a:ext>
            </a:extLst>
          </p:cNvPr>
          <p:cNvSpPr/>
          <p:nvPr/>
        </p:nvSpPr>
        <p:spPr>
          <a:xfrm>
            <a:off x="3564359" y="459499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97840DB-56FE-4203-B9EB-31840D2D9C79}"/>
              </a:ext>
            </a:extLst>
          </p:cNvPr>
          <p:cNvSpPr/>
          <p:nvPr/>
        </p:nvSpPr>
        <p:spPr>
          <a:xfrm>
            <a:off x="2522636" y="494223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F820F61-C776-4224-8B95-89CC305BC8B6}"/>
              </a:ext>
            </a:extLst>
          </p:cNvPr>
          <p:cNvSpPr/>
          <p:nvPr/>
        </p:nvSpPr>
        <p:spPr>
          <a:xfrm>
            <a:off x="2869877" y="494223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AE4E11B-9D9C-4FFC-9AAC-B1DE1BF22B76}"/>
              </a:ext>
            </a:extLst>
          </p:cNvPr>
          <p:cNvSpPr/>
          <p:nvPr/>
        </p:nvSpPr>
        <p:spPr>
          <a:xfrm>
            <a:off x="3217118" y="494223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6D52058-DB6F-4584-AF0C-8BF1AE83A074}"/>
              </a:ext>
            </a:extLst>
          </p:cNvPr>
          <p:cNvSpPr/>
          <p:nvPr/>
        </p:nvSpPr>
        <p:spPr>
          <a:xfrm>
            <a:off x="3564359" y="4942237"/>
            <a:ext cx="347241" cy="34724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35643-0237-4E5F-A6EC-28E8333D1816}"/>
              </a:ext>
            </a:extLst>
          </p:cNvPr>
          <p:cNvSpPr txBox="1"/>
          <p:nvPr/>
        </p:nvSpPr>
        <p:spPr>
          <a:xfrm>
            <a:off x="2815861" y="20573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01DFEA1-BBFD-4E09-928C-A09F0E772FB5}"/>
              </a:ext>
            </a:extLst>
          </p:cNvPr>
          <p:cNvSpPr txBox="1"/>
          <p:nvPr/>
        </p:nvSpPr>
        <p:spPr>
          <a:xfrm>
            <a:off x="69850" y="1320577"/>
            <a:ext cx="816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dmax[[0,1,2,3,4,5,6,7], [1,2,1,3,3,0,0,3] ] = [0,4,1,5,2,6,3,7]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D935CFB-0200-4782-B496-149758D8C98D}"/>
              </a:ext>
            </a:extLst>
          </p:cNvPr>
          <p:cNvSpPr/>
          <p:nvPr/>
        </p:nvSpPr>
        <p:spPr>
          <a:xfrm>
            <a:off x="4586145" y="568817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B735B94-8FCD-49E2-8B7D-1B38CE350A81}"/>
              </a:ext>
            </a:extLst>
          </p:cNvPr>
          <p:cNvSpPr/>
          <p:nvPr/>
        </p:nvSpPr>
        <p:spPr>
          <a:xfrm>
            <a:off x="4998489" y="568817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3BCBF42-9DEA-4E4C-905D-3BD4BBD000C2}"/>
              </a:ext>
            </a:extLst>
          </p:cNvPr>
          <p:cNvSpPr/>
          <p:nvPr/>
        </p:nvSpPr>
        <p:spPr>
          <a:xfrm>
            <a:off x="5410833" y="568817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C57261-EF89-488F-9C07-D885425DD0C1}"/>
              </a:ext>
            </a:extLst>
          </p:cNvPr>
          <p:cNvSpPr/>
          <p:nvPr/>
        </p:nvSpPr>
        <p:spPr>
          <a:xfrm>
            <a:off x="5823903" y="568817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964089-DF39-4AE8-B5BA-E0D269D5D2ED}"/>
              </a:ext>
            </a:extLst>
          </p:cNvPr>
          <p:cNvSpPr txBox="1"/>
          <p:nvPr/>
        </p:nvSpPr>
        <p:spPr>
          <a:xfrm>
            <a:off x="4945144" y="5212300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(8,) </a:t>
            </a:r>
            <a:endParaRPr lang="ko-KR" altLang="en-US" sz="200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85932F7-FE9F-427D-9B6B-07A500437E27}"/>
              </a:ext>
            </a:extLst>
          </p:cNvPr>
          <p:cNvSpPr/>
          <p:nvPr/>
        </p:nvSpPr>
        <p:spPr>
          <a:xfrm>
            <a:off x="6229022" y="568817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8825AF6-8853-4BC6-A377-C7AD22070269}"/>
              </a:ext>
            </a:extLst>
          </p:cNvPr>
          <p:cNvSpPr/>
          <p:nvPr/>
        </p:nvSpPr>
        <p:spPr>
          <a:xfrm>
            <a:off x="6641366" y="568817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1A9DF97-8762-4EDB-B3A9-53809645B69E}"/>
              </a:ext>
            </a:extLst>
          </p:cNvPr>
          <p:cNvSpPr/>
          <p:nvPr/>
        </p:nvSpPr>
        <p:spPr>
          <a:xfrm>
            <a:off x="7053710" y="568817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1826532-3DAF-421A-986B-B928A99E943F}"/>
              </a:ext>
            </a:extLst>
          </p:cNvPr>
          <p:cNvSpPr/>
          <p:nvPr/>
        </p:nvSpPr>
        <p:spPr>
          <a:xfrm>
            <a:off x="7466780" y="568817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90884C0-0D7A-4BFA-8B54-58E70D9CC8AF}"/>
              </a:ext>
            </a:extLst>
          </p:cNvPr>
          <p:cNvSpPr txBox="1"/>
          <p:nvPr/>
        </p:nvSpPr>
        <p:spPr>
          <a:xfrm>
            <a:off x="222250" y="2719179"/>
            <a:ext cx="20842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[[0. 1.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[0. 0. 5.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[0. 2.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[0. 0. 0. 6.]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[0. 0. 0. 3.]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[7.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[4.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[0. 0. 0. 8.]]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AB54BF4-31A1-45AF-B530-2F4A34AC971A}"/>
              </a:ext>
            </a:extLst>
          </p:cNvPr>
          <p:cNvSpPr/>
          <p:nvPr/>
        </p:nvSpPr>
        <p:spPr>
          <a:xfrm rot="10800000">
            <a:off x="4828196" y="3461189"/>
            <a:ext cx="550845" cy="670066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406C4A7-07C3-4889-BF3D-68ECD6B3172E}"/>
              </a:ext>
            </a:extLst>
          </p:cNvPr>
          <p:cNvSpPr/>
          <p:nvPr/>
        </p:nvSpPr>
        <p:spPr>
          <a:xfrm>
            <a:off x="5969866" y="2956743"/>
            <a:ext cx="891688" cy="181719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D68FE3E-C123-4537-B54D-5EEF42E70940}"/>
              </a:ext>
            </a:extLst>
          </p:cNvPr>
          <p:cNvSpPr/>
          <p:nvPr/>
        </p:nvSpPr>
        <p:spPr>
          <a:xfrm>
            <a:off x="6010102" y="2994571"/>
            <a:ext cx="812860" cy="87048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126F59-20D3-4257-88AF-BC929920FB3F}"/>
              </a:ext>
            </a:extLst>
          </p:cNvPr>
          <p:cNvSpPr/>
          <p:nvPr/>
        </p:nvSpPr>
        <p:spPr>
          <a:xfrm>
            <a:off x="6048591" y="3030293"/>
            <a:ext cx="735882" cy="39952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8B12DB2-D2A6-485A-81C8-4619D43CA3FB}"/>
              </a:ext>
            </a:extLst>
          </p:cNvPr>
          <p:cNvSpPr/>
          <p:nvPr/>
        </p:nvSpPr>
        <p:spPr>
          <a:xfrm>
            <a:off x="6085829" y="3062355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626D168-CF51-4A8E-AC90-DA7A6650941A}"/>
              </a:ext>
            </a:extLst>
          </p:cNvPr>
          <p:cNvSpPr/>
          <p:nvPr/>
        </p:nvSpPr>
        <p:spPr>
          <a:xfrm>
            <a:off x="6411838" y="3062355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1578A42-6C36-4ED9-A2BC-B9AE05E667F5}"/>
              </a:ext>
            </a:extLst>
          </p:cNvPr>
          <p:cNvSpPr/>
          <p:nvPr/>
        </p:nvSpPr>
        <p:spPr>
          <a:xfrm>
            <a:off x="6048591" y="3429815"/>
            <a:ext cx="735882" cy="39952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2BCE2FE-870D-47C5-85FB-AFA1CCD7EDEC}"/>
              </a:ext>
            </a:extLst>
          </p:cNvPr>
          <p:cNvSpPr/>
          <p:nvPr/>
        </p:nvSpPr>
        <p:spPr>
          <a:xfrm>
            <a:off x="6085829" y="3461877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E245D87-3EBC-41E6-AEED-5DF015177492}"/>
              </a:ext>
            </a:extLst>
          </p:cNvPr>
          <p:cNvSpPr/>
          <p:nvPr/>
        </p:nvSpPr>
        <p:spPr>
          <a:xfrm>
            <a:off x="6411838" y="3461877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4D88174-3B34-4DE3-B7AC-70A26C4A055D}"/>
              </a:ext>
            </a:extLst>
          </p:cNvPr>
          <p:cNvSpPr/>
          <p:nvPr/>
        </p:nvSpPr>
        <p:spPr>
          <a:xfrm>
            <a:off x="6008459" y="3865624"/>
            <a:ext cx="812860" cy="87048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18728BC-53E1-43E9-A5E3-768A3D1560AC}"/>
              </a:ext>
            </a:extLst>
          </p:cNvPr>
          <p:cNvSpPr/>
          <p:nvPr/>
        </p:nvSpPr>
        <p:spPr>
          <a:xfrm>
            <a:off x="6046948" y="3901346"/>
            <a:ext cx="735882" cy="39952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9F87287-D1F4-454F-B3AF-AAE73EAFFB1E}"/>
              </a:ext>
            </a:extLst>
          </p:cNvPr>
          <p:cNvSpPr/>
          <p:nvPr/>
        </p:nvSpPr>
        <p:spPr>
          <a:xfrm>
            <a:off x="6084186" y="3933408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7C72533-AF09-4B42-8456-6471C39C277B}"/>
              </a:ext>
            </a:extLst>
          </p:cNvPr>
          <p:cNvSpPr/>
          <p:nvPr/>
        </p:nvSpPr>
        <p:spPr>
          <a:xfrm>
            <a:off x="6410195" y="3933408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E7B12B2-BEC1-4D23-BC5C-F63F150ADBAF}"/>
              </a:ext>
            </a:extLst>
          </p:cNvPr>
          <p:cNvSpPr/>
          <p:nvPr/>
        </p:nvSpPr>
        <p:spPr>
          <a:xfrm>
            <a:off x="6046948" y="4300868"/>
            <a:ext cx="735882" cy="39952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E9ACFF4-9343-406E-A3E8-2FA97D4AC497}"/>
              </a:ext>
            </a:extLst>
          </p:cNvPr>
          <p:cNvSpPr/>
          <p:nvPr/>
        </p:nvSpPr>
        <p:spPr>
          <a:xfrm>
            <a:off x="6084186" y="4332930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E575C1B-B74B-428C-A2C5-8BE2C51C1144}"/>
              </a:ext>
            </a:extLst>
          </p:cNvPr>
          <p:cNvSpPr/>
          <p:nvPr/>
        </p:nvSpPr>
        <p:spPr>
          <a:xfrm>
            <a:off x="6410195" y="4332930"/>
            <a:ext cx="335398" cy="3353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3591666-1844-4008-BA32-E41325D4354F}"/>
              </a:ext>
            </a:extLst>
          </p:cNvPr>
          <p:cNvSpPr txBox="1"/>
          <p:nvPr/>
        </p:nvSpPr>
        <p:spPr>
          <a:xfrm>
            <a:off x="5956980" y="247616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23053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1873708C-B59A-4010-A55B-790D15DA5D4F}"/>
              </a:ext>
            </a:extLst>
          </p:cNvPr>
          <p:cNvSpPr/>
          <p:nvPr/>
        </p:nvSpPr>
        <p:spPr>
          <a:xfrm>
            <a:off x="3868049" y="2504511"/>
            <a:ext cx="1699796" cy="379633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69850" y="882216"/>
            <a:ext cx="80009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dmax.reshape(dout.shape + (pool_size,))</a:t>
            </a:r>
          </a:p>
          <a:p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(1,2,2,2) + (4,)</a:t>
            </a:r>
          </a:p>
          <a:p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(1,2,2,2,4)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35643-0237-4E5F-A6EC-28E8333D1816}"/>
              </a:ext>
            </a:extLst>
          </p:cNvPr>
          <p:cNvSpPr txBox="1"/>
          <p:nvPr/>
        </p:nvSpPr>
        <p:spPr>
          <a:xfrm>
            <a:off x="1203554" y="233449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6C14119-7259-4B23-9CED-829E7FFEFA9E}"/>
              </a:ext>
            </a:extLst>
          </p:cNvPr>
          <p:cNvSpPr txBox="1"/>
          <p:nvPr/>
        </p:nvSpPr>
        <p:spPr>
          <a:xfrm>
            <a:off x="2067893" y="232658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D24D272B-D6F6-40A2-9913-CAF7C9A4683B}"/>
              </a:ext>
            </a:extLst>
          </p:cNvPr>
          <p:cNvSpPr txBox="1"/>
          <p:nvPr/>
        </p:nvSpPr>
        <p:spPr>
          <a:xfrm>
            <a:off x="4247174" y="2082545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E1FBBE06-DEAA-4911-97B9-B91A1AF5969A}"/>
              </a:ext>
            </a:extLst>
          </p:cNvPr>
          <p:cNvSpPr/>
          <p:nvPr/>
        </p:nvSpPr>
        <p:spPr>
          <a:xfrm>
            <a:off x="3908771" y="2538213"/>
            <a:ext cx="1622053" cy="18603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D0C668F-74D1-4BCD-A7D2-107961AA9A16}"/>
              </a:ext>
            </a:extLst>
          </p:cNvPr>
          <p:cNvSpPr/>
          <p:nvPr/>
        </p:nvSpPr>
        <p:spPr>
          <a:xfrm>
            <a:off x="3948281" y="2573748"/>
            <a:ext cx="1541821" cy="8947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569CF6A-A1A4-4EA4-9C5C-5267070A5717}"/>
              </a:ext>
            </a:extLst>
          </p:cNvPr>
          <p:cNvSpPr/>
          <p:nvPr/>
        </p:nvSpPr>
        <p:spPr>
          <a:xfrm>
            <a:off x="3988271" y="2606655"/>
            <a:ext cx="1460679" cy="41419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E9A3BF-0F60-42E3-A568-5C8E021BAAE4}"/>
              </a:ext>
            </a:extLst>
          </p:cNvPr>
          <p:cNvSpPr/>
          <p:nvPr/>
        </p:nvSpPr>
        <p:spPr>
          <a:xfrm>
            <a:off x="4024128" y="2640134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1044C3D-602A-413F-9253-7B5E6790D9E3}"/>
              </a:ext>
            </a:extLst>
          </p:cNvPr>
          <p:cNvSpPr/>
          <p:nvPr/>
        </p:nvSpPr>
        <p:spPr>
          <a:xfrm>
            <a:off x="4371369" y="2640133"/>
            <a:ext cx="347241" cy="34724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5A2FE16-AB44-4B28-A27E-CC599DCA32EC}"/>
              </a:ext>
            </a:extLst>
          </p:cNvPr>
          <p:cNvSpPr/>
          <p:nvPr/>
        </p:nvSpPr>
        <p:spPr>
          <a:xfrm>
            <a:off x="4718610" y="2640132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C40457C-4982-41E9-B52F-AFE2F1840184}"/>
              </a:ext>
            </a:extLst>
          </p:cNvPr>
          <p:cNvSpPr/>
          <p:nvPr/>
        </p:nvSpPr>
        <p:spPr>
          <a:xfrm>
            <a:off x="5065851" y="2640131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7871E2A-BB69-43C1-AD0C-9400A847C8C0}"/>
              </a:ext>
            </a:extLst>
          </p:cNvPr>
          <p:cNvSpPr/>
          <p:nvPr/>
        </p:nvSpPr>
        <p:spPr>
          <a:xfrm>
            <a:off x="3988271" y="3020848"/>
            <a:ext cx="1460679" cy="41419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ECE79A0-670F-4330-A636-5C74E6CCF27C}"/>
              </a:ext>
            </a:extLst>
          </p:cNvPr>
          <p:cNvSpPr/>
          <p:nvPr/>
        </p:nvSpPr>
        <p:spPr>
          <a:xfrm>
            <a:off x="4024128" y="3054327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4F3921A-3093-4B8B-BDAA-847D1391D68A}"/>
              </a:ext>
            </a:extLst>
          </p:cNvPr>
          <p:cNvSpPr/>
          <p:nvPr/>
        </p:nvSpPr>
        <p:spPr>
          <a:xfrm>
            <a:off x="4371369" y="3054326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F1E3425-218B-43BA-BD08-AE0F4919E92F}"/>
              </a:ext>
            </a:extLst>
          </p:cNvPr>
          <p:cNvSpPr/>
          <p:nvPr/>
        </p:nvSpPr>
        <p:spPr>
          <a:xfrm>
            <a:off x="4718610" y="3054325"/>
            <a:ext cx="347241" cy="34724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D4FC4DA-D320-4322-AD67-56C1999A013C}"/>
              </a:ext>
            </a:extLst>
          </p:cNvPr>
          <p:cNvSpPr/>
          <p:nvPr/>
        </p:nvSpPr>
        <p:spPr>
          <a:xfrm>
            <a:off x="5065851" y="3054324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80DA459-DCBC-401B-8159-F2B12D5A0D01}"/>
              </a:ext>
            </a:extLst>
          </p:cNvPr>
          <p:cNvSpPr/>
          <p:nvPr/>
        </p:nvSpPr>
        <p:spPr>
          <a:xfrm>
            <a:off x="3948281" y="3468517"/>
            <a:ext cx="1541821" cy="8947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104E3A7-241A-4F50-B8E5-3A833D43CAA1}"/>
              </a:ext>
            </a:extLst>
          </p:cNvPr>
          <p:cNvSpPr/>
          <p:nvPr/>
        </p:nvSpPr>
        <p:spPr>
          <a:xfrm>
            <a:off x="3988271" y="3501424"/>
            <a:ext cx="1460679" cy="41419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9F5A731-4F41-423D-9BDD-19EBE189D0AE}"/>
              </a:ext>
            </a:extLst>
          </p:cNvPr>
          <p:cNvSpPr/>
          <p:nvPr/>
        </p:nvSpPr>
        <p:spPr>
          <a:xfrm>
            <a:off x="4024128" y="3534903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55477564-670B-409C-9CD0-478BB68F4CE7}"/>
              </a:ext>
            </a:extLst>
          </p:cNvPr>
          <p:cNvSpPr/>
          <p:nvPr/>
        </p:nvSpPr>
        <p:spPr>
          <a:xfrm>
            <a:off x="4371369" y="3534902"/>
            <a:ext cx="347241" cy="34724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AB6A7336-7CA3-457C-B0C5-57AF450ACC9E}"/>
              </a:ext>
            </a:extLst>
          </p:cNvPr>
          <p:cNvSpPr/>
          <p:nvPr/>
        </p:nvSpPr>
        <p:spPr>
          <a:xfrm>
            <a:off x="4718610" y="3534901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5DDED6B-A2A9-4A8D-99ED-A5C0CA801020}"/>
              </a:ext>
            </a:extLst>
          </p:cNvPr>
          <p:cNvSpPr/>
          <p:nvPr/>
        </p:nvSpPr>
        <p:spPr>
          <a:xfrm>
            <a:off x="5065851" y="3534900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174C625-CEFF-44B5-871D-C8AF079A0E48}"/>
              </a:ext>
            </a:extLst>
          </p:cNvPr>
          <p:cNvSpPr/>
          <p:nvPr/>
        </p:nvSpPr>
        <p:spPr>
          <a:xfrm>
            <a:off x="3988271" y="3915617"/>
            <a:ext cx="1460679" cy="41419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84D726B-1260-4E52-BCA6-F88697BC8C61}"/>
              </a:ext>
            </a:extLst>
          </p:cNvPr>
          <p:cNvSpPr/>
          <p:nvPr/>
        </p:nvSpPr>
        <p:spPr>
          <a:xfrm>
            <a:off x="4024128" y="3949096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669D323-8B85-4913-82C8-B5166F90A691}"/>
              </a:ext>
            </a:extLst>
          </p:cNvPr>
          <p:cNvSpPr/>
          <p:nvPr/>
        </p:nvSpPr>
        <p:spPr>
          <a:xfrm>
            <a:off x="4371369" y="3949095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8AADD8F-4A6A-4D92-99ED-6BB4EE902564}"/>
              </a:ext>
            </a:extLst>
          </p:cNvPr>
          <p:cNvSpPr/>
          <p:nvPr/>
        </p:nvSpPr>
        <p:spPr>
          <a:xfrm>
            <a:off x="4718610" y="3949094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61DA26E-342D-425E-850C-7DC8DD4F127E}"/>
              </a:ext>
            </a:extLst>
          </p:cNvPr>
          <p:cNvSpPr/>
          <p:nvPr/>
        </p:nvSpPr>
        <p:spPr>
          <a:xfrm>
            <a:off x="5065851" y="3949093"/>
            <a:ext cx="347241" cy="34724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6B337171-B75F-435B-A47A-98F77C132749}"/>
              </a:ext>
            </a:extLst>
          </p:cNvPr>
          <p:cNvSpPr/>
          <p:nvPr/>
        </p:nvSpPr>
        <p:spPr>
          <a:xfrm>
            <a:off x="3908771" y="4396193"/>
            <a:ext cx="1622053" cy="18603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B30AB4B-BE06-4FFB-9044-7E873667FC4B}"/>
              </a:ext>
            </a:extLst>
          </p:cNvPr>
          <p:cNvSpPr/>
          <p:nvPr/>
        </p:nvSpPr>
        <p:spPr>
          <a:xfrm>
            <a:off x="3948281" y="4431728"/>
            <a:ext cx="1541821" cy="8947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5D52E92-E91E-4472-B8A9-EC81165B36E4}"/>
              </a:ext>
            </a:extLst>
          </p:cNvPr>
          <p:cNvSpPr/>
          <p:nvPr/>
        </p:nvSpPr>
        <p:spPr>
          <a:xfrm>
            <a:off x="3988271" y="4464635"/>
            <a:ext cx="1460679" cy="41419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5977D0D9-6E20-4E98-93C4-8E0EF4D71043}"/>
              </a:ext>
            </a:extLst>
          </p:cNvPr>
          <p:cNvSpPr/>
          <p:nvPr/>
        </p:nvSpPr>
        <p:spPr>
          <a:xfrm>
            <a:off x="4024128" y="4498114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8CF9FBE-09AD-4073-AC58-A8343A21A47E}"/>
              </a:ext>
            </a:extLst>
          </p:cNvPr>
          <p:cNvSpPr/>
          <p:nvPr/>
        </p:nvSpPr>
        <p:spPr>
          <a:xfrm>
            <a:off x="4371369" y="4498113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541AD0-288C-46E3-9C18-8101A6B7712D}"/>
              </a:ext>
            </a:extLst>
          </p:cNvPr>
          <p:cNvSpPr/>
          <p:nvPr/>
        </p:nvSpPr>
        <p:spPr>
          <a:xfrm>
            <a:off x="4718610" y="4498112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49C75687-76B7-4974-BC05-F1839EF6E402}"/>
              </a:ext>
            </a:extLst>
          </p:cNvPr>
          <p:cNvSpPr/>
          <p:nvPr/>
        </p:nvSpPr>
        <p:spPr>
          <a:xfrm>
            <a:off x="5065851" y="4498111"/>
            <a:ext cx="347241" cy="34724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EAFAB67E-B728-4ED9-891E-A7ECD6888062}"/>
              </a:ext>
            </a:extLst>
          </p:cNvPr>
          <p:cNvSpPr/>
          <p:nvPr/>
        </p:nvSpPr>
        <p:spPr>
          <a:xfrm>
            <a:off x="3988271" y="4878828"/>
            <a:ext cx="1460679" cy="41419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5AB9051B-6036-43DA-A557-D97AB77A8A31}"/>
              </a:ext>
            </a:extLst>
          </p:cNvPr>
          <p:cNvSpPr/>
          <p:nvPr/>
        </p:nvSpPr>
        <p:spPr>
          <a:xfrm>
            <a:off x="4024128" y="4912307"/>
            <a:ext cx="347241" cy="34724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83A8D715-3357-42CF-9EF6-3ABE02BDC96C}"/>
              </a:ext>
            </a:extLst>
          </p:cNvPr>
          <p:cNvSpPr/>
          <p:nvPr/>
        </p:nvSpPr>
        <p:spPr>
          <a:xfrm>
            <a:off x="4371369" y="4912306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911BC87F-F8E9-4CDE-80E3-F2F83CD3D7D2}"/>
              </a:ext>
            </a:extLst>
          </p:cNvPr>
          <p:cNvSpPr/>
          <p:nvPr/>
        </p:nvSpPr>
        <p:spPr>
          <a:xfrm>
            <a:off x="4718610" y="4912305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C7142C6E-80E4-4E13-8FF7-11EDF0FA4E89}"/>
              </a:ext>
            </a:extLst>
          </p:cNvPr>
          <p:cNvSpPr/>
          <p:nvPr/>
        </p:nvSpPr>
        <p:spPr>
          <a:xfrm>
            <a:off x="5065851" y="4912304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C3809FE3-6E1A-4F63-A326-031EF36CBDC9}"/>
              </a:ext>
            </a:extLst>
          </p:cNvPr>
          <p:cNvSpPr/>
          <p:nvPr/>
        </p:nvSpPr>
        <p:spPr>
          <a:xfrm>
            <a:off x="3948281" y="5326497"/>
            <a:ext cx="1541821" cy="8947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A7D3795C-EBCC-47D5-ACCF-B58C11222202}"/>
              </a:ext>
            </a:extLst>
          </p:cNvPr>
          <p:cNvSpPr/>
          <p:nvPr/>
        </p:nvSpPr>
        <p:spPr>
          <a:xfrm>
            <a:off x="3988271" y="5359404"/>
            <a:ext cx="1460679" cy="41419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D15646F-9017-46A7-BA74-883EFF7832DB}"/>
              </a:ext>
            </a:extLst>
          </p:cNvPr>
          <p:cNvSpPr/>
          <p:nvPr/>
        </p:nvSpPr>
        <p:spPr>
          <a:xfrm>
            <a:off x="4024128" y="5392883"/>
            <a:ext cx="347241" cy="34724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871305-6564-4FE7-9146-310F099E735C}"/>
              </a:ext>
            </a:extLst>
          </p:cNvPr>
          <p:cNvSpPr/>
          <p:nvPr/>
        </p:nvSpPr>
        <p:spPr>
          <a:xfrm>
            <a:off x="4371369" y="5392882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5229EFC-7603-40AC-AD5B-020E3185FBBA}"/>
              </a:ext>
            </a:extLst>
          </p:cNvPr>
          <p:cNvSpPr/>
          <p:nvPr/>
        </p:nvSpPr>
        <p:spPr>
          <a:xfrm>
            <a:off x="4718610" y="5392881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D881E3A1-FA76-404D-B835-138CF4B7470E}"/>
              </a:ext>
            </a:extLst>
          </p:cNvPr>
          <p:cNvSpPr/>
          <p:nvPr/>
        </p:nvSpPr>
        <p:spPr>
          <a:xfrm>
            <a:off x="5065851" y="5392880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807D042F-D7CA-48D0-B5D6-026D8F7690A9}"/>
              </a:ext>
            </a:extLst>
          </p:cNvPr>
          <p:cNvSpPr/>
          <p:nvPr/>
        </p:nvSpPr>
        <p:spPr>
          <a:xfrm>
            <a:off x="3988271" y="5773597"/>
            <a:ext cx="1460679" cy="41419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1A3BEBD-DD16-4177-BC95-4A3D0F3CCAB6}"/>
              </a:ext>
            </a:extLst>
          </p:cNvPr>
          <p:cNvSpPr/>
          <p:nvPr/>
        </p:nvSpPr>
        <p:spPr>
          <a:xfrm>
            <a:off x="4024128" y="5807076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A60FDEF-6689-4B0D-AB7B-B6F7BC246948}"/>
              </a:ext>
            </a:extLst>
          </p:cNvPr>
          <p:cNvSpPr/>
          <p:nvPr/>
        </p:nvSpPr>
        <p:spPr>
          <a:xfrm>
            <a:off x="4371369" y="5807075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7F6EA61-FE3F-48E1-BDD9-C380081834CF}"/>
              </a:ext>
            </a:extLst>
          </p:cNvPr>
          <p:cNvSpPr/>
          <p:nvPr/>
        </p:nvSpPr>
        <p:spPr>
          <a:xfrm>
            <a:off x="4718610" y="5807074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B3926EA7-331B-49EC-8783-31EBD1AC53E1}"/>
              </a:ext>
            </a:extLst>
          </p:cNvPr>
          <p:cNvSpPr/>
          <p:nvPr/>
        </p:nvSpPr>
        <p:spPr>
          <a:xfrm>
            <a:off x="5065851" y="5807073"/>
            <a:ext cx="347241" cy="34724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43FF297-0637-4AC6-AD97-3F3FBDDC9E11}"/>
              </a:ext>
            </a:extLst>
          </p:cNvPr>
          <p:cNvSpPr/>
          <p:nvPr/>
        </p:nvSpPr>
        <p:spPr>
          <a:xfrm>
            <a:off x="2983832" y="3830392"/>
            <a:ext cx="309956" cy="415830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D1C337B5-139C-4D78-822A-0655B5A12D31}"/>
              </a:ext>
            </a:extLst>
          </p:cNvPr>
          <p:cNvSpPr/>
          <p:nvPr/>
        </p:nvSpPr>
        <p:spPr>
          <a:xfrm>
            <a:off x="1286535" y="290737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67B4449-514A-4DB6-8D39-F1721B4B92D7}"/>
              </a:ext>
            </a:extLst>
          </p:cNvPr>
          <p:cNvSpPr/>
          <p:nvPr/>
        </p:nvSpPr>
        <p:spPr>
          <a:xfrm>
            <a:off x="1633776" y="2907370"/>
            <a:ext cx="347241" cy="34724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8FB10FDB-68ED-450E-85CC-0E60AF6F48D6}"/>
              </a:ext>
            </a:extLst>
          </p:cNvPr>
          <p:cNvSpPr/>
          <p:nvPr/>
        </p:nvSpPr>
        <p:spPr>
          <a:xfrm>
            <a:off x="1981017" y="290737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E5D1A062-67AD-48DF-BA56-09E99970EDF2}"/>
              </a:ext>
            </a:extLst>
          </p:cNvPr>
          <p:cNvSpPr/>
          <p:nvPr/>
        </p:nvSpPr>
        <p:spPr>
          <a:xfrm>
            <a:off x="2328258" y="290737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2793DBA6-10C1-4079-BCFF-E9BE1B66C114}"/>
              </a:ext>
            </a:extLst>
          </p:cNvPr>
          <p:cNvSpPr/>
          <p:nvPr/>
        </p:nvSpPr>
        <p:spPr>
          <a:xfrm>
            <a:off x="1286535" y="325461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C6B5874F-A110-49D3-AD67-F24DA900152F}"/>
              </a:ext>
            </a:extLst>
          </p:cNvPr>
          <p:cNvSpPr/>
          <p:nvPr/>
        </p:nvSpPr>
        <p:spPr>
          <a:xfrm>
            <a:off x="1633776" y="325461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2BF26AA3-4062-4014-9D5A-3AE2F55AA6F7}"/>
              </a:ext>
            </a:extLst>
          </p:cNvPr>
          <p:cNvSpPr/>
          <p:nvPr/>
        </p:nvSpPr>
        <p:spPr>
          <a:xfrm>
            <a:off x="1981017" y="3254611"/>
            <a:ext cx="347241" cy="34724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DB1355F5-F5AB-453D-ACCF-CD2E71E0B69F}"/>
              </a:ext>
            </a:extLst>
          </p:cNvPr>
          <p:cNvSpPr/>
          <p:nvPr/>
        </p:nvSpPr>
        <p:spPr>
          <a:xfrm>
            <a:off x="2328258" y="325461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B0308C77-9BAF-48A6-BE2D-FD3517698C06}"/>
              </a:ext>
            </a:extLst>
          </p:cNvPr>
          <p:cNvSpPr/>
          <p:nvPr/>
        </p:nvSpPr>
        <p:spPr>
          <a:xfrm>
            <a:off x="1286535" y="360185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4D8A8FA1-9A04-47E9-8620-3C05AE5379AE}"/>
              </a:ext>
            </a:extLst>
          </p:cNvPr>
          <p:cNvSpPr/>
          <p:nvPr/>
        </p:nvSpPr>
        <p:spPr>
          <a:xfrm>
            <a:off x="1633776" y="3601852"/>
            <a:ext cx="347241" cy="34724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8C80EF4F-1B6E-4B24-AAA8-4BA7AC8E99E1}"/>
              </a:ext>
            </a:extLst>
          </p:cNvPr>
          <p:cNvSpPr/>
          <p:nvPr/>
        </p:nvSpPr>
        <p:spPr>
          <a:xfrm>
            <a:off x="1981017" y="360185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A267D8AA-F4C6-44BD-B1E2-0A507C4BFB8A}"/>
              </a:ext>
            </a:extLst>
          </p:cNvPr>
          <p:cNvSpPr/>
          <p:nvPr/>
        </p:nvSpPr>
        <p:spPr>
          <a:xfrm>
            <a:off x="2328258" y="360185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A7E891AE-F438-4612-A452-0416E883A43A}"/>
              </a:ext>
            </a:extLst>
          </p:cNvPr>
          <p:cNvSpPr/>
          <p:nvPr/>
        </p:nvSpPr>
        <p:spPr>
          <a:xfrm>
            <a:off x="1286535" y="394909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6E71DE4-52D0-46DD-8478-A2ADE7A14A13}"/>
              </a:ext>
            </a:extLst>
          </p:cNvPr>
          <p:cNvSpPr/>
          <p:nvPr/>
        </p:nvSpPr>
        <p:spPr>
          <a:xfrm>
            <a:off x="1633776" y="394909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AC74E4BF-AFF7-40C8-BFBE-23D290CCA6BA}"/>
              </a:ext>
            </a:extLst>
          </p:cNvPr>
          <p:cNvSpPr/>
          <p:nvPr/>
        </p:nvSpPr>
        <p:spPr>
          <a:xfrm>
            <a:off x="1981017" y="394909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74FC471-9D12-4DE8-8842-9BAE2720EFF4}"/>
              </a:ext>
            </a:extLst>
          </p:cNvPr>
          <p:cNvSpPr/>
          <p:nvPr/>
        </p:nvSpPr>
        <p:spPr>
          <a:xfrm>
            <a:off x="2328258" y="3949093"/>
            <a:ext cx="347241" cy="34724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D52C636F-B2F4-4DEC-B3F7-5338A6118339}"/>
              </a:ext>
            </a:extLst>
          </p:cNvPr>
          <p:cNvSpPr/>
          <p:nvPr/>
        </p:nvSpPr>
        <p:spPr>
          <a:xfrm>
            <a:off x="1286535" y="42963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1812B90A-E5C0-4087-ADE3-FCFB9388B96E}"/>
              </a:ext>
            </a:extLst>
          </p:cNvPr>
          <p:cNvSpPr/>
          <p:nvPr/>
        </p:nvSpPr>
        <p:spPr>
          <a:xfrm>
            <a:off x="1633776" y="42963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04771073-E8F0-4E38-84F3-54117B8CF24E}"/>
              </a:ext>
            </a:extLst>
          </p:cNvPr>
          <p:cNvSpPr/>
          <p:nvPr/>
        </p:nvSpPr>
        <p:spPr>
          <a:xfrm>
            <a:off x="1981017" y="42963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52FE3CA-4D7C-43F5-964D-E609D963AA3D}"/>
              </a:ext>
            </a:extLst>
          </p:cNvPr>
          <p:cNvSpPr/>
          <p:nvPr/>
        </p:nvSpPr>
        <p:spPr>
          <a:xfrm>
            <a:off x="2328258" y="4296334"/>
            <a:ext cx="347241" cy="34724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FEAC73B-F175-412D-B348-096477E7FE87}"/>
              </a:ext>
            </a:extLst>
          </p:cNvPr>
          <p:cNvSpPr/>
          <p:nvPr/>
        </p:nvSpPr>
        <p:spPr>
          <a:xfrm>
            <a:off x="1286535" y="4643575"/>
            <a:ext cx="347241" cy="34724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1F214539-6877-4F8D-A9D2-F412C105ADEA}"/>
              </a:ext>
            </a:extLst>
          </p:cNvPr>
          <p:cNvSpPr/>
          <p:nvPr/>
        </p:nvSpPr>
        <p:spPr>
          <a:xfrm>
            <a:off x="1633776" y="464357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E2324E8B-C4BE-4008-8BDE-FEFA4775583B}"/>
              </a:ext>
            </a:extLst>
          </p:cNvPr>
          <p:cNvSpPr/>
          <p:nvPr/>
        </p:nvSpPr>
        <p:spPr>
          <a:xfrm>
            <a:off x="1981017" y="464357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C81D98AE-9E8A-4E2E-B685-378D801F1D62}"/>
              </a:ext>
            </a:extLst>
          </p:cNvPr>
          <p:cNvSpPr/>
          <p:nvPr/>
        </p:nvSpPr>
        <p:spPr>
          <a:xfrm>
            <a:off x="2328258" y="464357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5D0A8002-259F-4617-9A8F-4218D7A0018E}"/>
              </a:ext>
            </a:extLst>
          </p:cNvPr>
          <p:cNvSpPr/>
          <p:nvPr/>
        </p:nvSpPr>
        <p:spPr>
          <a:xfrm>
            <a:off x="1286535" y="4990816"/>
            <a:ext cx="347241" cy="34724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9255D8D7-9C12-452D-AE0C-F20B32D05922}"/>
              </a:ext>
            </a:extLst>
          </p:cNvPr>
          <p:cNvSpPr/>
          <p:nvPr/>
        </p:nvSpPr>
        <p:spPr>
          <a:xfrm>
            <a:off x="1633776" y="499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CB66C2B-8190-4CED-BAFC-0864D7613FA9}"/>
              </a:ext>
            </a:extLst>
          </p:cNvPr>
          <p:cNvSpPr/>
          <p:nvPr/>
        </p:nvSpPr>
        <p:spPr>
          <a:xfrm>
            <a:off x="1981017" y="499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04EF901-E44B-4754-8A91-9D0D8A67062D}"/>
              </a:ext>
            </a:extLst>
          </p:cNvPr>
          <p:cNvSpPr/>
          <p:nvPr/>
        </p:nvSpPr>
        <p:spPr>
          <a:xfrm>
            <a:off x="2328258" y="499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BA0CD7CB-46B0-48AF-BEE1-677FBDF374D3}"/>
              </a:ext>
            </a:extLst>
          </p:cNvPr>
          <p:cNvSpPr/>
          <p:nvPr/>
        </p:nvSpPr>
        <p:spPr>
          <a:xfrm>
            <a:off x="1286535" y="533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DBB82F15-5F6F-44F3-A305-DB18D2BA52B0}"/>
              </a:ext>
            </a:extLst>
          </p:cNvPr>
          <p:cNvSpPr/>
          <p:nvPr/>
        </p:nvSpPr>
        <p:spPr>
          <a:xfrm>
            <a:off x="1633776" y="533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01405FFA-23DC-4BA8-8D79-EEAB68BD8FB9}"/>
              </a:ext>
            </a:extLst>
          </p:cNvPr>
          <p:cNvSpPr/>
          <p:nvPr/>
        </p:nvSpPr>
        <p:spPr>
          <a:xfrm>
            <a:off x="1981017" y="533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79E207C5-7E3C-44AA-9C4D-A648F5011E45}"/>
              </a:ext>
            </a:extLst>
          </p:cNvPr>
          <p:cNvSpPr/>
          <p:nvPr/>
        </p:nvSpPr>
        <p:spPr>
          <a:xfrm>
            <a:off x="2328258" y="5338057"/>
            <a:ext cx="347241" cy="34724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999101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1873708C-B59A-4010-A55B-790D15DA5D4F}"/>
              </a:ext>
            </a:extLst>
          </p:cNvPr>
          <p:cNvSpPr/>
          <p:nvPr/>
        </p:nvSpPr>
        <p:spPr>
          <a:xfrm>
            <a:off x="1750491" y="2582254"/>
            <a:ext cx="1699796" cy="379633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303936" y="943054"/>
            <a:ext cx="10059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dmax.reshape(dmax.shape[0] * dmax.shape[1] * dmax.shape[2], -1)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D24D272B-D6F6-40A2-9913-CAF7C9A4683B}"/>
              </a:ext>
            </a:extLst>
          </p:cNvPr>
          <p:cNvSpPr txBox="1"/>
          <p:nvPr/>
        </p:nvSpPr>
        <p:spPr>
          <a:xfrm>
            <a:off x="1049147" y="2058809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</a:t>
            </a:r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(1,2,2,2,4)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E1FBBE06-DEAA-4911-97B9-B91A1AF5969A}"/>
              </a:ext>
            </a:extLst>
          </p:cNvPr>
          <p:cNvSpPr/>
          <p:nvPr/>
        </p:nvSpPr>
        <p:spPr>
          <a:xfrm>
            <a:off x="1791213" y="2615956"/>
            <a:ext cx="1622053" cy="18603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D0C668F-74D1-4BCD-A7D2-107961AA9A16}"/>
              </a:ext>
            </a:extLst>
          </p:cNvPr>
          <p:cNvSpPr/>
          <p:nvPr/>
        </p:nvSpPr>
        <p:spPr>
          <a:xfrm>
            <a:off x="1830723" y="2651491"/>
            <a:ext cx="1541821" cy="8947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569CF6A-A1A4-4EA4-9C5C-5267070A5717}"/>
              </a:ext>
            </a:extLst>
          </p:cNvPr>
          <p:cNvSpPr/>
          <p:nvPr/>
        </p:nvSpPr>
        <p:spPr>
          <a:xfrm>
            <a:off x="1870713" y="2684398"/>
            <a:ext cx="1460679" cy="41419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E9A3BF-0F60-42E3-A568-5C8E021BAAE4}"/>
              </a:ext>
            </a:extLst>
          </p:cNvPr>
          <p:cNvSpPr/>
          <p:nvPr/>
        </p:nvSpPr>
        <p:spPr>
          <a:xfrm>
            <a:off x="1906570" y="2717877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1044C3D-602A-413F-9253-7B5E6790D9E3}"/>
              </a:ext>
            </a:extLst>
          </p:cNvPr>
          <p:cNvSpPr/>
          <p:nvPr/>
        </p:nvSpPr>
        <p:spPr>
          <a:xfrm>
            <a:off x="2253811" y="2717876"/>
            <a:ext cx="347241" cy="34724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5A2FE16-AB44-4B28-A27E-CC599DCA32EC}"/>
              </a:ext>
            </a:extLst>
          </p:cNvPr>
          <p:cNvSpPr/>
          <p:nvPr/>
        </p:nvSpPr>
        <p:spPr>
          <a:xfrm>
            <a:off x="2601052" y="2717875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C40457C-4982-41E9-B52F-AFE2F1840184}"/>
              </a:ext>
            </a:extLst>
          </p:cNvPr>
          <p:cNvSpPr/>
          <p:nvPr/>
        </p:nvSpPr>
        <p:spPr>
          <a:xfrm>
            <a:off x="2948293" y="2717874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7871E2A-BB69-43C1-AD0C-9400A847C8C0}"/>
              </a:ext>
            </a:extLst>
          </p:cNvPr>
          <p:cNvSpPr/>
          <p:nvPr/>
        </p:nvSpPr>
        <p:spPr>
          <a:xfrm>
            <a:off x="1870713" y="3098591"/>
            <a:ext cx="1460679" cy="41419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ECE79A0-670F-4330-A636-5C74E6CCF27C}"/>
              </a:ext>
            </a:extLst>
          </p:cNvPr>
          <p:cNvSpPr/>
          <p:nvPr/>
        </p:nvSpPr>
        <p:spPr>
          <a:xfrm>
            <a:off x="1906570" y="3132070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4F3921A-3093-4B8B-BDAA-847D1391D68A}"/>
              </a:ext>
            </a:extLst>
          </p:cNvPr>
          <p:cNvSpPr/>
          <p:nvPr/>
        </p:nvSpPr>
        <p:spPr>
          <a:xfrm>
            <a:off x="2253811" y="3132069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F1E3425-218B-43BA-BD08-AE0F4919E92F}"/>
              </a:ext>
            </a:extLst>
          </p:cNvPr>
          <p:cNvSpPr/>
          <p:nvPr/>
        </p:nvSpPr>
        <p:spPr>
          <a:xfrm>
            <a:off x="2601052" y="3132068"/>
            <a:ext cx="347241" cy="34724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D4FC4DA-D320-4322-AD67-56C1999A013C}"/>
              </a:ext>
            </a:extLst>
          </p:cNvPr>
          <p:cNvSpPr/>
          <p:nvPr/>
        </p:nvSpPr>
        <p:spPr>
          <a:xfrm>
            <a:off x="2948293" y="3132067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80DA459-DCBC-401B-8159-F2B12D5A0D01}"/>
              </a:ext>
            </a:extLst>
          </p:cNvPr>
          <p:cNvSpPr/>
          <p:nvPr/>
        </p:nvSpPr>
        <p:spPr>
          <a:xfrm>
            <a:off x="1830723" y="3546260"/>
            <a:ext cx="1541821" cy="8947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104E3A7-241A-4F50-B8E5-3A833D43CAA1}"/>
              </a:ext>
            </a:extLst>
          </p:cNvPr>
          <p:cNvSpPr/>
          <p:nvPr/>
        </p:nvSpPr>
        <p:spPr>
          <a:xfrm>
            <a:off x="1870713" y="3579167"/>
            <a:ext cx="1460679" cy="41419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9F5A731-4F41-423D-9BDD-19EBE189D0AE}"/>
              </a:ext>
            </a:extLst>
          </p:cNvPr>
          <p:cNvSpPr/>
          <p:nvPr/>
        </p:nvSpPr>
        <p:spPr>
          <a:xfrm>
            <a:off x="1906570" y="3612646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55477564-670B-409C-9CD0-478BB68F4CE7}"/>
              </a:ext>
            </a:extLst>
          </p:cNvPr>
          <p:cNvSpPr/>
          <p:nvPr/>
        </p:nvSpPr>
        <p:spPr>
          <a:xfrm>
            <a:off x="2253811" y="3612645"/>
            <a:ext cx="347241" cy="34724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AB6A7336-7CA3-457C-B0C5-57AF450ACC9E}"/>
              </a:ext>
            </a:extLst>
          </p:cNvPr>
          <p:cNvSpPr/>
          <p:nvPr/>
        </p:nvSpPr>
        <p:spPr>
          <a:xfrm>
            <a:off x="2601052" y="3612644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5DDED6B-A2A9-4A8D-99ED-A5C0CA801020}"/>
              </a:ext>
            </a:extLst>
          </p:cNvPr>
          <p:cNvSpPr/>
          <p:nvPr/>
        </p:nvSpPr>
        <p:spPr>
          <a:xfrm>
            <a:off x="2948293" y="3612643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174C625-CEFF-44B5-871D-C8AF079A0E48}"/>
              </a:ext>
            </a:extLst>
          </p:cNvPr>
          <p:cNvSpPr/>
          <p:nvPr/>
        </p:nvSpPr>
        <p:spPr>
          <a:xfrm>
            <a:off x="1870713" y="3993360"/>
            <a:ext cx="1460679" cy="41419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84D726B-1260-4E52-BCA6-F88697BC8C61}"/>
              </a:ext>
            </a:extLst>
          </p:cNvPr>
          <p:cNvSpPr/>
          <p:nvPr/>
        </p:nvSpPr>
        <p:spPr>
          <a:xfrm>
            <a:off x="1906570" y="4026839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669D323-8B85-4913-82C8-B5166F90A691}"/>
              </a:ext>
            </a:extLst>
          </p:cNvPr>
          <p:cNvSpPr/>
          <p:nvPr/>
        </p:nvSpPr>
        <p:spPr>
          <a:xfrm>
            <a:off x="2253811" y="4026838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8AADD8F-4A6A-4D92-99ED-6BB4EE902564}"/>
              </a:ext>
            </a:extLst>
          </p:cNvPr>
          <p:cNvSpPr/>
          <p:nvPr/>
        </p:nvSpPr>
        <p:spPr>
          <a:xfrm>
            <a:off x="2601052" y="4026837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61DA26E-342D-425E-850C-7DC8DD4F127E}"/>
              </a:ext>
            </a:extLst>
          </p:cNvPr>
          <p:cNvSpPr/>
          <p:nvPr/>
        </p:nvSpPr>
        <p:spPr>
          <a:xfrm>
            <a:off x="2948293" y="4026836"/>
            <a:ext cx="347241" cy="34724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6B337171-B75F-435B-A47A-98F77C132749}"/>
              </a:ext>
            </a:extLst>
          </p:cNvPr>
          <p:cNvSpPr/>
          <p:nvPr/>
        </p:nvSpPr>
        <p:spPr>
          <a:xfrm>
            <a:off x="1791213" y="4473936"/>
            <a:ext cx="1622053" cy="18603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B30AB4B-BE06-4FFB-9044-7E873667FC4B}"/>
              </a:ext>
            </a:extLst>
          </p:cNvPr>
          <p:cNvSpPr/>
          <p:nvPr/>
        </p:nvSpPr>
        <p:spPr>
          <a:xfrm>
            <a:off x="1830723" y="4509471"/>
            <a:ext cx="1541821" cy="8947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5D52E92-E91E-4472-B8A9-EC81165B36E4}"/>
              </a:ext>
            </a:extLst>
          </p:cNvPr>
          <p:cNvSpPr/>
          <p:nvPr/>
        </p:nvSpPr>
        <p:spPr>
          <a:xfrm>
            <a:off x="1870713" y="4542378"/>
            <a:ext cx="1460679" cy="41419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5977D0D9-6E20-4E98-93C4-8E0EF4D71043}"/>
              </a:ext>
            </a:extLst>
          </p:cNvPr>
          <p:cNvSpPr/>
          <p:nvPr/>
        </p:nvSpPr>
        <p:spPr>
          <a:xfrm>
            <a:off x="1906570" y="4575857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8CF9FBE-09AD-4073-AC58-A8343A21A47E}"/>
              </a:ext>
            </a:extLst>
          </p:cNvPr>
          <p:cNvSpPr/>
          <p:nvPr/>
        </p:nvSpPr>
        <p:spPr>
          <a:xfrm>
            <a:off x="2253811" y="4575856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541AD0-288C-46E3-9C18-8101A6B7712D}"/>
              </a:ext>
            </a:extLst>
          </p:cNvPr>
          <p:cNvSpPr/>
          <p:nvPr/>
        </p:nvSpPr>
        <p:spPr>
          <a:xfrm>
            <a:off x="2601052" y="4575855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49C75687-76B7-4974-BC05-F1839EF6E402}"/>
              </a:ext>
            </a:extLst>
          </p:cNvPr>
          <p:cNvSpPr/>
          <p:nvPr/>
        </p:nvSpPr>
        <p:spPr>
          <a:xfrm>
            <a:off x="2948293" y="4575854"/>
            <a:ext cx="347241" cy="34724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EAFAB67E-B728-4ED9-891E-A7ECD6888062}"/>
              </a:ext>
            </a:extLst>
          </p:cNvPr>
          <p:cNvSpPr/>
          <p:nvPr/>
        </p:nvSpPr>
        <p:spPr>
          <a:xfrm>
            <a:off x="1870713" y="4956571"/>
            <a:ext cx="1460679" cy="41419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5AB9051B-6036-43DA-A557-D97AB77A8A31}"/>
              </a:ext>
            </a:extLst>
          </p:cNvPr>
          <p:cNvSpPr/>
          <p:nvPr/>
        </p:nvSpPr>
        <p:spPr>
          <a:xfrm>
            <a:off x="1906570" y="4990050"/>
            <a:ext cx="347241" cy="34724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83A8D715-3357-42CF-9EF6-3ABE02BDC96C}"/>
              </a:ext>
            </a:extLst>
          </p:cNvPr>
          <p:cNvSpPr/>
          <p:nvPr/>
        </p:nvSpPr>
        <p:spPr>
          <a:xfrm>
            <a:off x="2253811" y="4990049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911BC87F-F8E9-4CDE-80E3-F2F83CD3D7D2}"/>
              </a:ext>
            </a:extLst>
          </p:cNvPr>
          <p:cNvSpPr/>
          <p:nvPr/>
        </p:nvSpPr>
        <p:spPr>
          <a:xfrm>
            <a:off x="2601052" y="4990048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C7142C6E-80E4-4E13-8FF7-11EDF0FA4E89}"/>
              </a:ext>
            </a:extLst>
          </p:cNvPr>
          <p:cNvSpPr/>
          <p:nvPr/>
        </p:nvSpPr>
        <p:spPr>
          <a:xfrm>
            <a:off x="2948293" y="4990047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C3809FE3-6E1A-4F63-A326-031EF36CBDC9}"/>
              </a:ext>
            </a:extLst>
          </p:cNvPr>
          <p:cNvSpPr/>
          <p:nvPr/>
        </p:nvSpPr>
        <p:spPr>
          <a:xfrm>
            <a:off x="1830723" y="5404240"/>
            <a:ext cx="1541821" cy="8947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A7D3795C-EBCC-47D5-ACCF-B58C11222202}"/>
              </a:ext>
            </a:extLst>
          </p:cNvPr>
          <p:cNvSpPr/>
          <p:nvPr/>
        </p:nvSpPr>
        <p:spPr>
          <a:xfrm>
            <a:off x="1870713" y="5437147"/>
            <a:ext cx="1460679" cy="41419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D15646F-9017-46A7-BA74-883EFF7832DB}"/>
              </a:ext>
            </a:extLst>
          </p:cNvPr>
          <p:cNvSpPr/>
          <p:nvPr/>
        </p:nvSpPr>
        <p:spPr>
          <a:xfrm>
            <a:off x="1906570" y="5470626"/>
            <a:ext cx="347241" cy="34724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871305-6564-4FE7-9146-310F099E735C}"/>
              </a:ext>
            </a:extLst>
          </p:cNvPr>
          <p:cNvSpPr/>
          <p:nvPr/>
        </p:nvSpPr>
        <p:spPr>
          <a:xfrm>
            <a:off x="2253811" y="5470625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5229EFC-7603-40AC-AD5B-020E3185FBBA}"/>
              </a:ext>
            </a:extLst>
          </p:cNvPr>
          <p:cNvSpPr/>
          <p:nvPr/>
        </p:nvSpPr>
        <p:spPr>
          <a:xfrm>
            <a:off x="2601052" y="5470624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D881E3A1-FA76-404D-B835-138CF4B7470E}"/>
              </a:ext>
            </a:extLst>
          </p:cNvPr>
          <p:cNvSpPr/>
          <p:nvPr/>
        </p:nvSpPr>
        <p:spPr>
          <a:xfrm>
            <a:off x="2948293" y="5470623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807D042F-D7CA-48D0-B5D6-026D8F7690A9}"/>
              </a:ext>
            </a:extLst>
          </p:cNvPr>
          <p:cNvSpPr/>
          <p:nvPr/>
        </p:nvSpPr>
        <p:spPr>
          <a:xfrm>
            <a:off x="1870713" y="5851340"/>
            <a:ext cx="1460679" cy="41419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1A3BEBD-DD16-4177-BC95-4A3D0F3CCAB6}"/>
              </a:ext>
            </a:extLst>
          </p:cNvPr>
          <p:cNvSpPr/>
          <p:nvPr/>
        </p:nvSpPr>
        <p:spPr>
          <a:xfrm>
            <a:off x="1906570" y="5884819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A60FDEF-6689-4B0D-AB7B-B6F7BC246948}"/>
              </a:ext>
            </a:extLst>
          </p:cNvPr>
          <p:cNvSpPr/>
          <p:nvPr/>
        </p:nvSpPr>
        <p:spPr>
          <a:xfrm>
            <a:off x="2253811" y="5884818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7F6EA61-FE3F-48E1-BDD9-C380081834CF}"/>
              </a:ext>
            </a:extLst>
          </p:cNvPr>
          <p:cNvSpPr/>
          <p:nvPr/>
        </p:nvSpPr>
        <p:spPr>
          <a:xfrm>
            <a:off x="2601052" y="5884817"/>
            <a:ext cx="347241" cy="3472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B3926EA7-331B-49EC-8783-31EBD1AC53E1}"/>
              </a:ext>
            </a:extLst>
          </p:cNvPr>
          <p:cNvSpPr/>
          <p:nvPr/>
        </p:nvSpPr>
        <p:spPr>
          <a:xfrm>
            <a:off x="2948293" y="5884816"/>
            <a:ext cx="347241" cy="347241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43FF297-0637-4AC6-AD97-3F3FBDDC9E11}"/>
              </a:ext>
            </a:extLst>
          </p:cNvPr>
          <p:cNvSpPr/>
          <p:nvPr/>
        </p:nvSpPr>
        <p:spPr>
          <a:xfrm>
            <a:off x="3886240" y="3885508"/>
            <a:ext cx="309956" cy="415830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A87E58-F9B1-4EC3-ABF3-D13A9F5504B4}"/>
              </a:ext>
            </a:extLst>
          </p:cNvPr>
          <p:cNvSpPr/>
          <p:nvPr/>
        </p:nvSpPr>
        <p:spPr>
          <a:xfrm>
            <a:off x="4665808" y="3313786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ECDED50-BA48-4DC6-B2BA-B7D69A6AEC80}"/>
              </a:ext>
            </a:extLst>
          </p:cNvPr>
          <p:cNvSpPr/>
          <p:nvPr/>
        </p:nvSpPr>
        <p:spPr>
          <a:xfrm>
            <a:off x="4991729" y="3313786"/>
            <a:ext cx="329184" cy="32918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146B03D-A1BD-431E-BAC9-CE6E8FBDF965}"/>
              </a:ext>
            </a:extLst>
          </p:cNvPr>
          <p:cNvSpPr/>
          <p:nvPr/>
        </p:nvSpPr>
        <p:spPr>
          <a:xfrm>
            <a:off x="5317650" y="3313786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E68D673-29C9-4D0B-B8AB-BC8DA75B955F}"/>
              </a:ext>
            </a:extLst>
          </p:cNvPr>
          <p:cNvSpPr/>
          <p:nvPr/>
        </p:nvSpPr>
        <p:spPr>
          <a:xfrm>
            <a:off x="5643571" y="3313786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3283A8B-0F0D-4C1A-895E-DBA04B4521FA}"/>
              </a:ext>
            </a:extLst>
          </p:cNvPr>
          <p:cNvSpPr/>
          <p:nvPr/>
        </p:nvSpPr>
        <p:spPr>
          <a:xfrm>
            <a:off x="5969492" y="3313786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B660C73-632E-4B9F-A9AF-7004A0399660}"/>
              </a:ext>
            </a:extLst>
          </p:cNvPr>
          <p:cNvSpPr/>
          <p:nvPr/>
        </p:nvSpPr>
        <p:spPr>
          <a:xfrm>
            <a:off x="6295413" y="3313786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7564A39-AE79-40B1-B119-C8DC390BF062}"/>
              </a:ext>
            </a:extLst>
          </p:cNvPr>
          <p:cNvSpPr/>
          <p:nvPr/>
        </p:nvSpPr>
        <p:spPr>
          <a:xfrm>
            <a:off x="6621334" y="3313786"/>
            <a:ext cx="329184" cy="32918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96934E2-430D-4575-967F-CCB115C59D04}"/>
              </a:ext>
            </a:extLst>
          </p:cNvPr>
          <p:cNvSpPr/>
          <p:nvPr/>
        </p:nvSpPr>
        <p:spPr>
          <a:xfrm>
            <a:off x="6947255" y="3313786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BBB4B1B-AEFA-41AE-9646-846F652A512D}"/>
              </a:ext>
            </a:extLst>
          </p:cNvPr>
          <p:cNvSpPr/>
          <p:nvPr/>
        </p:nvSpPr>
        <p:spPr>
          <a:xfrm>
            <a:off x="4665808" y="3642970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2AC7448-9545-47A2-A3BE-BEF6A2507CEF}"/>
              </a:ext>
            </a:extLst>
          </p:cNvPr>
          <p:cNvSpPr/>
          <p:nvPr/>
        </p:nvSpPr>
        <p:spPr>
          <a:xfrm>
            <a:off x="4991729" y="3642970"/>
            <a:ext cx="329184" cy="32918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8466A2B-CE15-4E5C-B59F-4CDAC44E4F2F}"/>
              </a:ext>
            </a:extLst>
          </p:cNvPr>
          <p:cNvSpPr/>
          <p:nvPr/>
        </p:nvSpPr>
        <p:spPr>
          <a:xfrm>
            <a:off x="5317650" y="3642970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49AF2F6-5F53-4E33-AC51-946B640B685D}"/>
              </a:ext>
            </a:extLst>
          </p:cNvPr>
          <p:cNvSpPr/>
          <p:nvPr/>
        </p:nvSpPr>
        <p:spPr>
          <a:xfrm>
            <a:off x="5643571" y="3642970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A91125E-DB80-492B-A4D7-DBD98A51F45E}"/>
              </a:ext>
            </a:extLst>
          </p:cNvPr>
          <p:cNvSpPr/>
          <p:nvPr/>
        </p:nvSpPr>
        <p:spPr>
          <a:xfrm>
            <a:off x="5969492" y="3642970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E65CC6B-CBD0-4CCD-B354-FF6873C7A8D2}"/>
              </a:ext>
            </a:extLst>
          </p:cNvPr>
          <p:cNvSpPr/>
          <p:nvPr/>
        </p:nvSpPr>
        <p:spPr>
          <a:xfrm>
            <a:off x="6295413" y="3642970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ABC4005-CC16-4885-9C53-9E82173A842B}"/>
              </a:ext>
            </a:extLst>
          </p:cNvPr>
          <p:cNvSpPr/>
          <p:nvPr/>
        </p:nvSpPr>
        <p:spPr>
          <a:xfrm>
            <a:off x="6621334" y="3642970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3B736F1-D166-475D-8DF2-15FF5109E380}"/>
              </a:ext>
            </a:extLst>
          </p:cNvPr>
          <p:cNvSpPr/>
          <p:nvPr/>
        </p:nvSpPr>
        <p:spPr>
          <a:xfrm>
            <a:off x="6947255" y="3642970"/>
            <a:ext cx="329184" cy="32918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76615A5-A9EE-4D89-BB51-7E1A554354F2}"/>
              </a:ext>
            </a:extLst>
          </p:cNvPr>
          <p:cNvSpPr/>
          <p:nvPr/>
        </p:nvSpPr>
        <p:spPr>
          <a:xfrm>
            <a:off x="4665808" y="3972154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010A3FE-4C41-4E89-B443-43CFDB02A946}"/>
              </a:ext>
            </a:extLst>
          </p:cNvPr>
          <p:cNvSpPr/>
          <p:nvPr/>
        </p:nvSpPr>
        <p:spPr>
          <a:xfrm>
            <a:off x="4991729" y="3972154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1CE2721-CFD3-4BE2-A90F-15F017B1E1C1}"/>
              </a:ext>
            </a:extLst>
          </p:cNvPr>
          <p:cNvSpPr/>
          <p:nvPr/>
        </p:nvSpPr>
        <p:spPr>
          <a:xfrm>
            <a:off x="5317650" y="3972154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726E280-0566-4B69-9456-C545EB786DAE}"/>
              </a:ext>
            </a:extLst>
          </p:cNvPr>
          <p:cNvSpPr/>
          <p:nvPr/>
        </p:nvSpPr>
        <p:spPr>
          <a:xfrm>
            <a:off x="5643571" y="3972154"/>
            <a:ext cx="329184" cy="32918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3DE65E4B-F005-4417-95FE-27F9C2E037D6}"/>
              </a:ext>
            </a:extLst>
          </p:cNvPr>
          <p:cNvSpPr/>
          <p:nvPr/>
        </p:nvSpPr>
        <p:spPr>
          <a:xfrm>
            <a:off x="5969492" y="3972154"/>
            <a:ext cx="329184" cy="32918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510F037-80BE-462D-B3AA-81D3FFBA5350}"/>
              </a:ext>
            </a:extLst>
          </p:cNvPr>
          <p:cNvSpPr/>
          <p:nvPr/>
        </p:nvSpPr>
        <p:spPr>
          <a:xfrm>
            <a:off x="6295413" y="3972154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A5B6BA0-16DA-4979-B36C-6AFCEB0CDB39}"/>
              </a:ext>
            </a:extLst>
          </p:cNvPr>
          <p:cNvSpPr/>
          <p:nvPr/>
        </p:nvSpPr>
        <p:spPr>
          <a:xfrm>
            <a:off x="6621334" y="3972154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9501FD3-EA6A-4B9B-8BD7-91D673A02351}"/>
              </a:ext>
            </a:extLst>
          </p:cNvPr>
          <p:cNvSpPr/>
          <p:nvPr/>
        </p:nvSpPr>
        <p:spPr>
          <a:xfrm>
            <a:off x="6947255" y="3972154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85B1DCA-AE44-4FB0-A0C8-3E51DA53685E}"/>
              </a:ext>
            </a:extLst>
          </p:cNvPr>
          <p:cNvSpPr/>
          <p:nvPr/>
        </p:nvSpPr>
        <p:spPr>
          <a:xfrm>
            <a:off x="4665808" y="4301338"/>
            <a:ext cx="329184" cy="32918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13DBDEF-502F-48CD-AE8A-007EB86EA8EC}"/>
              </a:ext>
            </a:extLst>
          </p:cNvPr>
          <p:cNvSpPr/>
          <p:nvPr/>
        </p:nvSpPr>
        <p:spPr>
          <a:xfrm>
            <a:off x="4991729" y="4301338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6A1CD67-1C17-43A7-8F79-386DC54999FF}"/>
              </a:ext>
            </a:extLst>
          </p:cNvPr>
          <p:cNvSpPr/>
          <p:nvPr/>
        </p:nvSpPr>
        <p:spPr>
          <a:xfrm>
            <a:off x="5317650" y="4301338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1923BC2C-A64D-4B91-B549-B815E1D27166}"/>
              </a:ext>
            </a:extLst>
          </p:cNvPr>
          <p:cNvSpPr/>
          <p:nvPr/>
        </p:nvSpPr>
        <p:spPr>
          <a:xfrm>
            <a:off x="5643571" y="4301338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2679A9D2-6690-4C4F-9793-487A8FF5581B}"/>
              </a:ext>
            </a:extLst>
          </p:cNvPr>
          <p:cNvSpPr/>
          <p:nvPr/>
        </p:nvSpPr>
        <p:spPr>
          <a:xfrm>
            <a:off x="5969492" y="4301338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C9C4E54-CDA8-420E-AD82-346FA1E1DE1E}"/>
              </a:ext>
            </a:extLst>
          </p:cNvPr>
          <p:cNvSpPr/>
          <p:nvPr/>
        </p:nvSpPr>
        <p:spPr>
          <a:xfrm>
            <a:off x="6295413" y="4301338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5BF8009-3EA3-4D3A-94D4-E6A786188C1A}"/>
              </a:ext>
            </a:extLst>
          </p:cNvPr>
          <p:cNvSpPr/>
          <p:nvPr/>
        </p:nvSpPr>
        <p:spPr>
          <a:xfrm>
            <a:off x="6621334" y="4301338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C25D8B-A2D5-405D-881E-6517982E21F2}"/>
              </a:ext>
            </a:extLst>
          </p:cNvPr>
          <p:cNvSpPr/>
          <p:nvPr/>
        </p:nvSpPr>
        <p:spPr>
          <a:xfrm>
            <a:off x="6947255" y="4301338"/>
            <a:ext cx="329184" cy="32918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7F6936C-00B4-4DEA-B351-44177B1FDAF6}"/>
              </a:ext>
            </a:extLst>
          </p:cNvPr>
          <p:cNvSpPr txBox="1"/>
          <p:nvPr/>
        </p:nvSpPr>
        <p:spPr>
          <a:xfrm>
            <a:off x="4741863" y="2717874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 </a:t>
            </a:r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957E8A-D0CE-4F90-B85C-64FC6C71190A}"/>
              </a:ext>
            </a:extLst>
          </p:cNvPr>
          <p:cNvSpPr txBox="1"/>
          <p:nvPr/>
        </p:nvSpPr>
        <p:spPr>
          <a:xfrm>
            <a:off x="4297680" y="4714617"/>
            <a:ext cx="3603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[[0. 1. 0. 0. 0. 0. 5.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[0. 2. 0. 0. 0. 0. 0. 6.]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[0. 0. 0. 3. 7.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[4. 0. 0. 0. 0. 0. 0. 8.]]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211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60068CF3-311A-4CA2-AB4B-A1B2EBFF26B4}"/>
              </a:ext>
            </a:extLst>
          </p:cNvPr>
          <p:cNvSpPr/>
          <p:nvPr/>
        </p:nvSpPr>
        <p:spPr>
          <a:xfrm>
            <a:off x="4340771" y="3537289"/>
            <a:ext cx="3179255" cy="232584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0257E-8CA8-4C3B-8F08-80E126B01E0A}"/>
              </a:ext>
            </a:extLst>
          </p:cNvPr>
          <p:cNvSpPr txBox="1"/>
          <p:nvPr/>
        </p:nvSpPr>
        <p:spPr>
          <a:xfrm>
            <a:off x="-50157" y="784259"/>
            <a:ext cx="10315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     (1,2,4,4)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dcol = dcol.reshape(1, 2, 2, 2, 2,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1F916296-4AF3-499A-A863-BA8BB5B3FBAC}"/>
              </a:ext>
            </a:extLst>
          </p:cNvPr>
          <p:cNvSpPr txBox="1"/>
          <p:nvPr/>
        </p:nvSpPr>
        <p:spPr>
          <a:xfrm>
            <a:off x="946266" y="357164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FDB93ED-8AF6-4125-8C96-729A32C54E4E}"/>
              </a:ext>
            </a:extLst>
          </p:cNvPr>
          <p:cNvSpPr txBox="1"/>
          <p:nvPr/>
        </p:nvSpPr>
        <p:spPr>
          <a:xfrm>
            <a:off x="1822213" y="357164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609F2F2-F73B-4F19-92A2-416BF062A2BF}"/>
              </a:ext>
            </a:extLst>
          </p:cNvPr>
          <p:cNvSpPr/>
          <p:nvPr/>
        </p:nvSpPr>
        <p:spPr>
          <a:xfrm>
            <a:off x="711942" y="4091935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BCBA282-E4FD-4285-BAAC-9720597CCA9A}"/>
              </a:ext>
            </a:extLst>
          </p:cNvPr>
          <p:cNvSpPr/>
          <p:nvPr/>
        </p:nvSpPr>
        <p:spPr>
          <a:xfrm>
            <a:off x="1037863" y="4091935"/>
            <a:ext cx="329184" cy="32918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2AC2208-871F-4474-B2CC-CC2FA4C6C92A}"/>
              </a:ext>
            </a:extLst>
          </p:cNvPr>
          <p:cNvSpPr/>
          <p:nvPr/>
        </p:nvSpPr>
        <p:spPr>
          <a:xfrm>
            <a:off x="1363784" y="4091935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A5A6ADB-99FB-4899-8F8C-F4513185C186}"/>
              </a:ext>
            </a:extLst>
          </p:cNvPr>
          <p:cNvSpPr/>
          <p:nvPr/>
        </p:nvSpPr>
        <p:spPr>
          <a:xfrm>
            <a:off x="1689705" y="4091935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2EA43DE-2AFA-4F1E-B8C7-3470F161F4BE}"/>
              </a:ext>
            </a:extLst>
          </p:cNvPr>
          <p:cNvSpPr/>
          <p:nvPr/>
        </p:nvSpPr>
        <p:spPr>
          <a:xfrm>
            <a:off x="2015626" y="4091935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6D86363-0CAA-4566-8C2E-45FA5DA1F173}"/>
              </a:ext>
            </a:extLst>
          </p:cNvPr>
          <p:cNvSpPr/>
          <p:nvPr/>
        </p:nvSpPr>
        <p:spPr>
          <a:xfrm>
            <a:off x="2341547" y="4091935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4A54139-FF37-49D1-9CAE-BE7F6BEB9A27}"/>
              </a:ext>
            </a:extLst>
          </p:cNvPr>
          <p:cNvSpPr/>
          <p:nvPr/>
        </p:nvSpPr>
        <p:spPr>
          <a:xfrm>
            <a:off x="2667468" y="4091935"/>
            <a:ext cx="329184" cy="32918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ACDE8BB-0016-4144-AC2C-C5799464A900}"/>
              </a:ext>
            </a:extLst>
          </p:cNvPr>
          <p:cNvSpPr/>
          <p:nvPr/>
        </p:nvSpPr>
        <p:spPr>
          <a:xfrm>
            <a:off x="2993389" y="4091935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C9045C7-5329-4661-8E6D-6D943FB03924}"/>
              </a:ext>
            </a:extLst>
          </p:cNvPr>
          <p:cNvSpPr/>
          <p:nvPr/>
        </p:nvSpPr>
        <p:spPr>
          <a:xfrm>
            <a:off x="711942" y="4421119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2A26FAD0-197B-4D34-9321-CE15B851F3CB}"/>
              </a:ext>
            </a:extLst>
          </p:cNvPr>
          <p:cNvSpPr/>
          <p:nvPr/>
        </p:nvSpPr>
        <p:spPr>
          <a:xfrm>
            <a:off x="1037863" y="4421119"/>
            <a:ext cx="329184" cy="32918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E68D692-8249-4A8F-BDF0-D9E0896829AA}"/>
              </a:ext>
            </a:extLst>
          </p:cNvPr>
          <p:cNvSpPr/>
          <p:nvPr/>
        </p:nvSpPr>
        <p:spPr>
          <a:xfrm>
            <a:off x="1363784" y="4421119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79E36BC-3007-4FEE-8BF8-937197B36EDE}"/>
              </a:ext>
            </a:extLst>
          </p:cNvPr>
          <p:cNvSpPr/>
          <p:nvPr/>
        </p:nvSpPr>
        <p:spPr>
          <a:xfrm>
            <a:off x="1689705" y="4421119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4433E23-6B45-40B9-9BAB-E117228DBADD}"/>
              </a:ext>
            </a:extLst>
          </p:cNvPr>
          <p:cNvSpPr/>
          <p:nvPr/>
        </p:nvSpPr>
        <p:spPr>
          <a:xfrm>
            <a:off x="2015626" y="4421119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73FE511-6146-4389-B8EF-EAEEF6029ABC}"/>
              </a:ext>
            </a:extLst>
          </p:cNvPr>
          <p:cNvSpPr/>
          <p:nvPr/>
        </p:nvSpPr>
        <p:spPr>
          <a:xfrm>
            <a:off x="2341547" y="4421119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3D203FC-31F3-4E98-BE90-55C64B1C6145}"/>
              </a:ext>
            </a:extLst>
          </p:cNvPr>
          <p:cNvSpPr/>
          <p:nvPr/>
        </p:nvSpPr>
        <p:spPr>
          <a:xfrm>
            <a:off x="2667468" y="4421119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DFC2A27-E4CB-4D5C-9092-FE1E5D78EEFA}"/>
              </a:ext>
            </a:extLst>
          </p:cNvPr>
          <p:cNvSpPr/>
          <p:nvPr/>
        </p:nvSpPr>
        <p:spPr>
          <a:xfrm>
            <a:off x="2993389" y="4421119"/>
            <a:ext cx="329184" cy="32918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D3F0B97-0374-449F-8F70-C672244DB647}"/>
              </a:ext>
            </a:extLst>
          </p:cNvPr>
          <p:cNvSpPr/>
          <p:nvPr/>
        </p:nvSpPr>
        <p:spPr>
          <a:xfrm>
            <a:off x="711942" y="4750303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D408B67-FB48-4B92-A790-78FC57DD5211}"/>
              </a:ext>
            </a:extLst>
          </p:cNvPr>
          <p:cNvSpPr/>
          <p:nvPr/>
        </p:nvSpPr>
        <p:spPr>
          <a:xfrm>
            <a:off x="1037863" y="4750303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DB7E51D-F9BE-471F-81E7-5B9FB2124744}"/>
              </a:ext>
            </a:extLst>
          </p:cNvPr>
          <p:cNvSpPr/>
          <p:nvPr/>
        </p:nvSpPr>
        <p:spPr>
          <a:xfrm>
            <a:off x="1363784" y="4750303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567F061-7ADF-4F0E-8669-8298A72E4377}"/>
              </a:ext>
            </a:extLst>
          </p:cNvPr>
          <p:cNvSpPr/>
          <p:nvPr/>
        </p:nvSpPr>
        <p:spPr>
          <a:xfrm>
            <a:off x="1689705" y="4750303"/>
            <a:ext cx="329184" cy="32918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74786D7-83D2-4321-B229-9E3762560FBE}"/>
              </a:ext>
            </a:extLst>
          </p:cNvPr>
          <p:cNvSpPr/>
          <p:nvPr/>
        </p:nvSpPr>
        <p:spPr>
          <a:xfrm>
            <a:off x="2015626" y="4750303"/>
            <a:ext cx="329184" cy="32918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CFC136B-1884-46E1-88C3-4BC356673D48}"/>
              </a:ext>
            </a:extLst>
          </p:cNvPr>
          <p:cNvSpPr/>
          <p:nvPr/>
        </p:nvSpPr>
        <p:spPr>
          <a:xfrm>
            <a:off x="2341547" y="4750303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CDA899B-B55F-4F3B-A0C6-A338A39919D0}"/>
              </a:ext>
            </a:extLst>
          </p:cNvPr>
          <p:cNvSpPr/>
          <p:nvPr/>
        </p:nvSpPr>
        <p:spPr>
          <a:xfrm>
            <a:off x="2667468" y="4750303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A64C3E6-B990-4FAD-813E-AD92F3A0E03F}"/>
              </a:ext>
            </a:extLst>
          </p:cNvPr>
          <p:cNvSpPr/>
          <p:nvPr/>
        </p:nvSpPr>
        <p:spPr>
          <a:xfrm>
            <a:off x="2993389" y="4750303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2A03112-769C-48E0-B075-93DB6977FC72}"/>
              </a:ext>
            </a:extLst>
          </p:cNvPr>
          <p:cNvSpPr/>
          <p:nvPr/>
        </p:nvSpPr>
        <p:spPr>
          <a:xfrm>
            <a:off x="711942" y="5079487"/>
            <a:ext cx="329184" cy="32918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7C4B185-5864-45EE-9F87-FED43F928CB5}"/>
              </a:ext>
            </a:extLst>
          </p:cNvPr>
          <p:cNvSpPr/>
          <p:nvPr/>
        </p:nvSpPr>
        <p:spPr>
          <a:xfrm>
            <a:off x="1037863" y="5079487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4B10C1A-FCCA-4EFA-9E94-93B09746002B}"/>
              </a:ext>
            </a:extLst>
          </p:cNvPr>
          <p:cNvSpPr/>
          <p:nvPr/>
        </p:nvSpPr>
        <p:spPr>
          <a:xfrm>
            <a:off x="1363784" y="5079487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6C90C76-2FE3-4FE1-B046-9C633E8BAB2C}"/>
              </a:ext>
            </a:extLst>
          </p:cNvPr>
          <p:cNvSpPr/>
          <p:nvPr/>
        </p:nvSpPr>
        <p:spPr>
          <a:xfrm>
            <a:off x="1689705" y="5079487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E867014-6972-417F-BD3E-44D2B41AC7EA}"/>
              </a:ext>
            </a:extLst>
          </p:cNvPr>
          <p:cNvSpPr/>
          <p:nvPr/>
        </p:nvSpPr>
        <p:spPr>
          <a:xfrm>
            <a:off x="2015626" y="5079487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44BC9ADE-F9E6-46DD-B9C8-8A6BDD7F0BBE}"/>
              </a:ext>
            </a:extLst>
          </p:cNvPr>
          <p:cNvSpPr/>
          <p:nvPr/>
        </p:nvSpPr>
        <p:spPr>
          <a:xfrm>
            <a:off x="2341547" y="5079487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4A4A8EEC-8956-46B6-80BB-EFA75874EDFC}"/>
              </a:ext>
            </a:extLst>
          </p:cNvPr>
          <p:cNvSpPr/>
          <p:nvPr/>
        </p:nvSpPr>
        <p:spPr>
          <a:xfrm>
            <a:off x="2667468" y="5079487"/>
            <a:ext cx="329184" cy="3291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68395023-D719-49E6-A143-16F50C16A7A3}"/>
              </a:ext>
            </a:extLst>
          </p:cNvPr>
          <p:cNvSpPr/>
          <p:nvPr/>
        </p:nvSpPr>
        <p:spPr>
          <a:xfrm>
            <a:off x="2993389" y="5079487"/>
            <a:ext cx="329184" cy="329184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1E046E89-E2CE-42EE-BCA8-DACD76D41882}"/>
              </a:ext>
            </a:extLst>
          </p:cNvPr>
          <p:cNvSpPr/>
          <p:nvPr/>
        </p:nvSpPr>
        <p:spPr>
          <a:xfrm>
            <a:off x="4377123" y="3570620"/>
            <a:ext cx="3109983" cy="112939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0C9185A-5DDE-4A38-831B-5A8AB37F1291}"/>
              </a:ext>
            </a:extLst>
          </p:cNvPr>
          <p:cNvSpPr/>
          <p:nvPr/>
        </p:nvSpPr>
        <p:spPr>
          <a:xfrm>
            <a:off x="4416039" y="3608114"/>
            <a:ext cx="3033178" cy="5286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2EE5E775-86D3-4391-BECA-320D7432F7D1}"/>
              </a:ext>
            </a:extLst>
          </p:cNvPr>
          <p:cNvSpPr/>
          <p:nvPr/>
        </p:nvSpPr>
        <p:spPr>
          <a:xfrm>
            <a:off x="4455248" y="3645074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3EF35FD6-9621-4B2D-8B35-279D8F6CF40E}"/>
              </a:ext>
            </a:extLst>
          </p:cNvPr>
          <p:cNvSpPr/>
          <p:nvPr/>
        </p:nvSpPr>
        <p:spPr>
          <a:xfrm>
            <a:off x="4489193" y="3682676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3C4C93-98AC-4814-8FE2-C3C58B62BB85}"/>
              </a:ext>
            </a:extLst>
          </p:cNvPr>
          <p:cNvSpPr/>
          <p:nvPr/>
        </p:nvSpPr>
        <p:spPr>
          <a:xfrm>
            <a:off x="4523137" y="371428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7FA6E782-7B37-4B28-BB32-2D604D3B58F9}"/>
              </a:ext>
            </a:extLst>
          </p:cNvPr>
          <p:cNvSpPr/>
          <p:nvPr/>
        </p:nvSpPr>
        <p:spPr>
          <a:xfrm>
            <a:off x="4840322" y="3714282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CBAA9D0-AC14-4335-BF47-FC36B7B4DDBF}"/>
              </a:ext>
            </a:extLst>
          </p:cNvPr>
          <p:cNvSpPr/>
          <p:nvPr/>
        </p:nvSpPr>
        <p:spPr>
          <a:xfrm>
            <a:off x="5192478" y="3682675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6AB909E-3D1B-4291-A4C9-AE4A1F07DC40}"/>
              </a:ext>
            </a:extLst>
          </p:cNvPr>
          <p:cNvSpPr/>
          <p:nvPr/>
        </p:nvSpPr>
        <p:spPr>
          <a:xfrm>
            <a:off x="5226422" y="371428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869B092A-1AB8-4577-B4FC-1363D73B1EF1}"/>
              </a:ext>
            </a:extLst>
          </p:cNvPr>
          <p:cNvSpPr/>
          <p:nvPr/>
        </p:nvSpPr>
        <p:spPr>
          <a:xfrm>
            <a:off x="5543607" y="371428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BCE0D5A5-7913-4F9D-8AF8-DE10289BD35C}"/>
              </a:ext>
            </a:extLst>
          </p:cNvPr>
          <p:cNvSpPr/>
          <p:nvPr/>
        </p:nvSpPr>
        <p:spPr>
          <a:xfrm>
            <a:off x="5931393" y="3645074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390F647-9E8D-498C-A261-40AA6E976E50}"/>
              </a:ext>
            </a:extLst>
          </p:cNvPr>
          <p:cNvSpPr/>
          <p:nvPr/>
        </p:nvSpPr>
        <p:spPr>
          <a:xfrm>
            <a:off x="5965338" y="3682676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8D69A4B-8D4E-489D-8465-ED2E3EF14942}"/>
              </a:ext>
            </a:extLst>
          </p:cNvPr>
          <p:cNvSpPr/>
          <p:nvPr/>
        </p:nvSpPr>
        <p:spPr>
          <a:xfrm>
            <a:off x="5999282" y="371428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0AE33C22-FF86-4A84-ABBF-062C2FCA8869}"/>
              </a:ext>
            </a:extLst>
          </p:cNvPr>
          <p:cNvSpPr/>
          <p:nvPr/>
        </p:nvSpPr>
        <p:spPr>
          <a:xfrm>
            <a:off x="6316467" y="371428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0459787-A35D-4116-A3BB-C73ADEC85ED9}"/>
              </a:ext>
            </a:extLst>
          </p:cNvPr>
          <p:cNvSpPr/>
          <p:nvPr/>
        </p:nvSpPr>
        <p:spPr>
          <a:xfrm>
            <a:off x="6668623" y="3682675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EBA40DC-EBC2-4416-BF11-75F04B5CADA9}"/>
              </a:ext>
            </a:extLst>
          </p:cNvPr>
          <p:cNvSpPr/>
          <p:nvPr/>
        </p:nvSpPr>
        <p:spPr>
          <a:xfrm>
            <a:off x="6702567" y="3714282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CF267384-3734-48E7-B9E6-479B16797303}"/>
              </a:ext>
            </a:extLst>
          </p:cNvPr>
          <p:cNvSpPr/>
          <p:nvPr/>
        </p:nvSpPr>
        <p:spPr>
          <a:xfrm>
            <a:off x="7019752" y="371428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32283A75-D50D-4D24-8029-A3A35FE1E66A}"/>
              </a:ext>
            </a:extLst>
          </p:cNvPr>
          <p:cNvSpPr/>
          <p:nvPr/>
        </p:nvSpPr>
        <p:spPr>
          <a:xfrm>
            <a:off x="4416039" y="4133594"/>
            <a:ext cx="3033178" cy="5286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8F8A8486-CE9B-4682-873E-EB4381E961B7}"/>
              </a:ext>
            </a:extLst>
          </p:cNvPr>
          <p:cNvSpPr/>
          <p:nvPr/>
        </p:nvSpPr>
        <p:spPr>
          <a:xfrm>
            <a:off x="4455248" y="4170554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1ED9866A-04D0-4443-BC26-5F88EDE9AD68}"/>
              </a:ext>
            </a:extLst>
          </p:cNvPr>
          <p:cNvSpPr/>
          <p:nvPr/>
        </p:nvSpPr>
        <p:spPr>
          <a:xfrm>
            <a:off x="4489193" y="4208156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D9041902-359B-45A9-A4C4-3238C4DABBF1}"/>
              </a:ext>
            </a:extLst>
          </p:cNvPr>
          <p:cNvSpPr/>
          <p:nvPr/>
        </p:nvSpPr>
        <p:spPr>
          <a:xfrm>
            <a:off x="4523137" y="423976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CA27128B-D688-4766-84EA-A706AFB2397A}"/>
              </a:ext>
            </a:extLst>
          </p:cNvPr>
          <p:cNvSpPr/>
          <p:nvPr/>
        </p:nvSpPr>
        <p:spPr>
          <a:xfrm>
            <a:off x="4840322" y="4239762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EA63814-E4D8-449E-A2B8-0671E6640B2D}"/>
              </a:ext>
            </a:extLst>
          </p:cNvPr>
          <p:cNvSpPr/>
          <p:nvPr/>
        </p:nvSpPr>
        <p:spPr>
          <a:xfrm>
            <a:off x="5192478" y="4208155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D4FFED-ADAA-484E-8F0D-163512C3AE4F}"/>
              </a:ext>
            </a:extLst>
          </p:cNvPr>
          <p:cNvSpPr/>
          <p:nvPr/>
        </p:nvSpPr>
        <p:spPr>
          <a:xfrm>
            <a:off x="5226422" y="423976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6C3714D2-5847-4288-976D-1D0256C1F31A}"/>
              </a:ext>
            </a:extLst>
          </p:cNvPr>
          <p:cNvSpPr/>
          <p:nvPr/>
        </p:nvSpPr>
        <p:spPr>
          <a:xfrm>
            <a:off x="5543607" y="423976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7B116AD-A7B6-4C7E-B2DA-3CE78954D47A}"/>
              </a:ext>
            </a:extLst>
          </p:cNvPr>
          <p:cNvSpPr/>
          <p:nvPr/>
        </p:nvSpPr>
        <p:spPr>
          <a:xfrm>
            <a:off x="5931393" y="4170554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6A36CF6-F909-4746-964F-8F1081E5E6C7}"/>
              </a:ext>
            </a:extLst>
          </p:cNvPr>
          <p:cNvSpPr/>
          <p:nvPr/>
        </p:nvSpPr>
        <p:spPr>
          <a:xfrm>
            <a:off x="5965338" y="4208156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3CB87627-5ACF-4D5E-ADC1-91D47A1FD0FD}"/>
              </a:ext>
            </a:extLst>
          </p:cNvPr>
          <p:cNvSpPr/>
          <p:nvPr/>
        </p:nvSpPr>
        <p:spPr>
          <a:xfrm>
            <a:off x="5999282" y="423976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C178B09E-6F5A-4679-89A4-0571271C9C95}"/>
              </a:ext>
            </a:extLst>
          </p:cNvPr>
          <p:cNvSpPr/>
          <p:nvPr/>
        </p:nvSpPr>
        <p:spPr>
          <a:xfrm>
            <a:off x="6316467" y="423976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125837C1-0CBD-4CE7-AC8A-3B207A645528}"/>
              </a:ext>
            </a:extLst>
          </p:cNvPr>
          <p:cNvSpPr/>
          <p:nvPr/>
        </p:nvSpPr>
        <p:spPr>
          <a:xfrm>
            <a:off x="6668623" y="4208155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60C04E35-11FA-4022-8622-30C99E19306C}"/>
              </a:ext>
            </a:extLst>
          </p:cNvPr>
          <p:cNvSpPr/>
          <p:nvPr/>
        </p:nvSpPr>
        <p:spPr>
          <a:xfrm>
            <a:off x="6702567" y="423976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8BBD6B27-6C07-44BD-9782-ACCB58199A15}"/>
              </a:ext>
            </a:extLst>
          </p:cNvPr>
          <p:cNvSpPr/>
          <p:nvPr/>
        </p:nvSpPr>
        <p:spPr>
          <a:xfrm>
            <a:off x="7019752" y="4239761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CA890D7C-4555-48B5-B1ED-F85BF86587BC}"/>
              </a:ext>
            </a:extLst>
          </p:cNvPr>
          <p:cNvSpPr/>
          <p:nvPr/>
        </p:nvSpPr>
        <p:spPr>
          <a:xfrm>
            <a:off x="4377123" y="4700818"/>
            <a:ext cx="3109983" cy="112939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0227FD59-5CA1-484A-B3ED-259D4D17128D}"/>
              </a:ext>
            </a:extLst>
          </p:cNvPr>
          <p:cNvSpPr/>
          <p:nvPr/>
        </p:nvSpPr>
        <p:spPr>
          <a:xfrm>
            <a:off x="4416039" y="4738312"/>
            <a:ext cx="3033178" cy="5286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CE05A83D-47AD-4CCF-A9F3-B08E9DF2443C}"/>
              </a:ext>
            </a:extLst>
          </p:cNvPr>
          <p:cNvSpPr/>
          <p:nvPr/>
        </p:nvSpPr>
        <p:spPr>
          <a:xfrm>
            <a:off x="4455248" y="4775272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ED00D834-8229-46E3-B74A-1DBFE58EE8EB}"/>
              </a:ext>
            </a:extLst>
          </p:cNvPr>
          <p:cNvSpPr/>
          <p:nvPr/>
        </p:nvSpPr>
        <p:spPr>
          <a:xfrm>
            <a:off x="4489193" y="4812874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4E84153-AA0A-4341-9846-22F3959D344A}"/>
              </a:ext>
            </a:extLst>
          </p:cNvPr>
          <p:cNvSpPr/>
          <p:nvPr/>
        </p:nvSpPr>
        <p:spPr>
          <a:xfrm>
            <a:off x="4523137" y="484448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123F8B04-7AAC-48B9-8E6D-D66C43A52AC4}"/>
              </a:ext>
            </a:extLst>
          </p:cNvPr>
          <p:cNvSpPr/>
          <p:nvPr/>
        </p:nvSpPr>
        <p:spPr>
          <a:xfrm>
            <a:off x="4840322" y="484448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FBB59216-62DA-43F9-8A3A-4ECBE022513C}"/>
              </a:ext>
            </a:extLst>
          </p:cNvPr>
          <p:cNvSpPr/>
          <p:nvPr/>
        </p:nvSpPr>
        <p:spPr>
          <a:xfrm>
            <a:off x="5192478" y="4812873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FEFED53-E907-4B10-82F8-7210577E3C2E}"/>
              </a:ext>
            </a:extLst>
          </p:cNvPr>
          <p:cNvSpPr/>
          <p:nvPr/>
        </p:nvSpPr>
        <p:spPr>
          <a:xfrm>
            <a:off x="5226422" y="484448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723AC67C-5FDC-4E2E-AD31-A7789D3779F1}"/>
              </a:ext>
            </a:extLst>
          </p:cNvPr>
          <p:cNvSpPr/>
          <p:nvPr/>
        </p:nvSpPr>
        <p:spPr>
          <a:xfrm>
            <a:off x="5543607" y="4844479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BE1DC7F9-5FB9-48D7-AB01-02513578987B}"/>
              </a:ext>
            </a:extLst>
          </p:cNvPr>
          <p:cNvSpPr/>
          <p:nvPr/>
        </p:nvSpPr>
        <p:spPr>
          <a:xfrm>
            <a:off x="5931393" y="4775272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98FEE821-6D76-4A07-9F3B-0CFA05C8B420}"/>
              </a:ext>
            </a:extLst>
          </p:cNvPr>
          <p:cNvSpPr/>
          <p:nvPr/>
        </p:nvSpPr>
        <p:spPr>
          <a:xfrm>
            <a:off x="5965338" y="4812874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8A970B24-A5EB-4D49-B45A-A97E2DF5535E}"/>
              </a:ext>
            </a:extLst>
          </p:cNvPr>
          <p:cNvSpPr/>
          <p:nvPr/>
        </p:nvSpPr>
        <p:spPr>
          <a:xfrm>
            <a:off x="5999282" y="4844481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F6606ECC-6043-4237-AA39-F41B61255FEC}"/>
              </a:ext>
            </a:extLst>
          </p:cNvPr>
          <p:cNvSpPr/>
          <p:nvPr/>
        </p:nvSpPr>
        <p:spPr>
          <a:xfrm>
            <a:off x="6316467" y="484448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503E8411-25A0-4FCC-A32A-BFA801F9B953}"/>
              </a:ext>
            </a:extLst>
          </p:cNvPr>
          <p:cNvSpPr/>
          <p:nvPr/>
        </p:nvSpPr>
        <p:spPr>
          <a:xfrm>
            <a:off x="6668623" y="4812873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5954AFB5-2F57-42DF-BEFE-97AB037B6C06}"/>
              </a:ext>
            </a:extLst>
          </p:cNvPr>
          <p:cNvSpPr/>
          <p:nvPr/>
        </p:nvSpPr>
        <p:spPr>
          <a:xfrm>
            <a:off x="6702567" y="484448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4B23924F-50FE-4329-A679-9D0FFEE0C6A7}"/>
              </a:ext>
            </a:extLst>
          </p:cNvPr>
          <p:cNvSpPr/>
          <p:nvPr/>
        </p:nvSpPr>
        <p:spPr>
          <a:xfrm>
            <a:off x="7019752" y="4844479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6B753347-91AD-4DD8-938B-40CB2AADAA1A}"/>
              </a:ext>
            </a:extLst>
          </p:cNvPr>
          <p:cNvSpPr/>
          <p:nvPr/>
        </p:nvSpPr>
        <p:spPr>
          <a:xfrm>
            <a:off x="4416039" y="5263792"/>
            <a:ext cx="3033178" cy="5286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4B390DE9-7055-415B-B070-C1C2D9D9596F}"/>
              </a:ext>
            </a:extLst>
          </p:cNvPr>
          <p:cNvSpPr/>
          <p:nvPr/>
        </p:nvSpPr>
        <p:spPr>
          <a:xfrm>
            <a:off x="4455248" y="5300752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3D19A8A7-E1C3-49ED-B8BB-5A099F60DCF2}"/>
              </a:ext>
            </a:extLst>
          </p:cNvPr>
          <p:cNvSpPr/>
          <p:nvPr/>
        </p:nvSpPr>
        <p:spPr>
          <a:xfrm>
            <a:off x="4489193" y="5338354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A83D1DA5-DD5B-4824-B283-E6BD707E1A69}"/>
              </a:ext>
            </a:extLst>
          </p:cNvPr>
          <p:cNvSpPr/>
          <p:nvPr/>
        </p:nvSpPr>
        <p:spPr>
          <a:xfrm>
            <a:off x="4523137" y="5369961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ABE1F82B-C4B2-46C1-907F-81F49F8A94A7}"/>
              </a:ext>
            </a:extLst>
          </p:cNvPr>
          <p:cNvSpPr/>
          <p:nvPr/>
        </p:nvSpPr>
        <p:spPr>
          <a:xfrm>
            <a:off x="4840322" y="536996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B129FD55-8A82-4372-BAC3-9ECF96F71834}"/>
              </a:ext>
            </a:extLst>
          </p:cNvPr>
          <p:cNvSpPr/>
          <p:nvPr/>
        </p:nvSpPr>
        <p:spPr>
          <a:xfrm>
            <a:off x="5192478" y="5338353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319102FB-A8CD-42B9-B7C9-57B481A1E250}"/>
              </a:ext>
            </a:extLst>
          </p:cNvPr>
          <p:cNvSpPr/>
          <p:nvPr/>
        </p:nvSpPr>
        <p:spPr>
          <a:xfrm>
            <a:off x="5226422" y="536996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7838B4F8-7784-40B1-98BB-F0E159755841}"/>
              </a:ext>
            </a:extLst>
          </p:cNvPr>
          <p:cNvSpPr/>
          <p:nvPr/>
        </p:nvSpPr>
        <p:spPr>
          <a:xfrm>
            <a:off x="5543607" y="5369959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7DC116B3-88BE-4CC2-8A1B-45510F25B443}"/>
              </a:ext>
            </a:extLst>
          </p:cNvPr>
          <p:cNvSpPr/>
          <p:nvPr/>
        </p:nvSpPr>
        <p:spPr>
          <a:xfrm>
            <a:off x="5931393" y="5300752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BDC72DD7-1D31-4FA4-8430-92867655E4D5}"/>
              </a:ext>
            </a:extLst>
          </p:cNvPr>
          <p:cNvSpPr/>
          <p:nvPr/>
        </p:nvSpPr>
        <p:spPr>
          <a:xfrm>
            <a:off x="5965338" y="5338354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3C9B3F49-C7DC-46E4-95CC-C7B0CA2FFFE1}"/>
              </a:ext>
            </a:extLst>
          </p:cNvPr>
          <p:cNvSpPr/>
          <p:nvPr/>
        </p:nvSpPr>
        <p:spPr>
          <a:xfrm>
            <a:off x="5999282" y="536996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FDCDFE10-64BB-45E2-80C4-E4553C734872}"/>
              </a:ext>
            </a:extLst>
          </p:cNvPr>
          <p:cNvSpPr/>
          <p:nvPr/>
        </p:nvSpPr>
        <p:spPr>
          <a:xfrm>
            <a:off x="6316467" y="536996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1755D584-0367-464E-AB3A-5394915422E7}"/>
              </a:ext>
            </a:extLst>
          </p:cNvPr>
          <p:cNvSpPr/>
          <p:nvPr/>
        </p:nvSpPr>
        <p:spPr>
          <a:xfrm>
            <a:off x="6668623" y="5338353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79B9AC4D-148C-4152-A7C2-57419FE9472C}"/>
              </a:ext>
            </a:extLst>
          </p:cNvPr>
          <p:cNvSpPr/>
          <p:nvPr/>
        </p:nvSpPr>
        <p:spPr>
          <a:xfrm>
            <a:off x="6702567" y="536996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181FE9E1-5FEB-41E7-A549-8D1D328CA50B}"/>
              </a:ext>
            </a:extLst>
          </p:cNvPr>
          <p:cNvSpPr/>
          <p:nvPr/>
        </p:nvSpPr>
        <p:spPr>
          <a:xfrm>
            <a:off x="7019752" y="5369959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B26232A-37E7-4CB5-90DD-407C41D2C33F}"/>
              </a:ext>
            </a:extLst>
          </p:cNvPr>
          <p:cNvSpPr/>
          <p:nvPr/>
        </p:nvSpPr>
        <p:spPr>
          <a:xfrm>
            <a:off x="3686861" y="4556946"/>
            <a:ext cx="301754" cy="355211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CA166EB-EB4F-430E-B0B5-B96D49DE4F86}"/>
              </a:ext>
            </a:extLst>
          </p:cNvPr>
          <p:cNvSpPr txBox="1"/>
          <p:nvPr/>
        </p:nvSpPr>
        <p:spPr>
          <a:xfrm>
            <a:off x="4201530" y="3037833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 (1,2,2,2,2,2)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403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0257E-8CA8-4C3B-8F08-80E126B01E0A}"/>
              </a:ext>
            </a:extLst>
          </p:cNvPr>
          <p:cNvSpPr txBox="1"/>
          <p:nvPr/>
        </p:nvSpPr>
        <p:spPr>
          <a:xfrm>
            <a:off x="376089" y="754929"/>
            <a:ext cx="6811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 = dcol.transpose(0, 3, 4, 5, 1, 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D51AE-22CD-4886-A6E5-DF4CDA7B7CD8}"/>
              </a:ext>
            </a:extLst>
          </p:cNvPr>
          <p:cNvSpPr txBox="1"/>
          <p:nvPr/>
        </p:nvSpPr>
        <p:spPr>
          <a:xfrm>
            <a:off x="7936226" y="1421765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4432D318-2BB0-41C6-A4E4-C8F25F100409}"/>
              </a:ext>
            </a:extLst>
          </p:cNvPr>
          <p:cNvSpPr txBox="1"/>
          <p:nvPr/>
        </p:nvSpPr>
        <p:spPr>
          <a:xfrm>
            <a:off x="7936226" y="1904739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1D1D38-7F42-4CC1-AC69-3EA8A401BEA6}"/>
              </a:ext>
            </a:extLst>
          </p:cNvPr>
          <p:cNvCxnSpPr/>
          <p:nvPr/>
        </p:nvCxnSpPr>
        <p:spPr>
          <a:xfrm>
            <a:off x="8939365" y="1813431"/>
            <a:ext cx="968415" cy="231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7F0BEDEF-931B-40D2-9ED0-AC5ADD538625}"/>
              </a:ext>
            </a:extLst>
          </p:cNvPr>
          <p:cNvCxnSpPr/>
          <p:nvPr/>
        </p:nvCxnSpPr>
        <p:spPr>
          <a:xfrm>
            <a:off x="8565438" y="1813431"/>
            <a:ext cx="968415" cy="231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화살표 연결선 260">
            <a:extLst>
              <a:ext uri="{FF2B5EF4-FFF2-40B4-BE49-F238E27FC236}">
                <a16:creationId xmlns:a16="http://schemas.microsoft.com/office/drawing/2014/main" id="{1829BB4E-2E4B-4F6E-8FE5-9AA7C330C75F}"/>
              </a:ext>
            </a:extLst>
          </p:cNvPr>
          <p:cNvCxnSpPr>
            <a:cxnSpLocks/>
          </p:cNvCxnSpPr>
          <p:nvPr/>
        </p:nvCxnSpPr>
        <p:spPr>
          <a:xfrm flipH="1">
            <a:off x="8670186" y="1778382"/>
            <a:ext cx="631852" cy="266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80524C9E-6A9C-45B7-9413-EF7D2ACABD5B}"/>
              </a:ext>
            </a:extLst>
          </p:cNvPr>
          <p:cNvCxnSpPr>
            <a:cxnSpLocks/>
          </p:cNvCxnSpPr>
          <p:nvPr/>
        </p:nvCxnSpPr>
        <p:spPr>
          <a:xfrm flipH="1">
            <a:off x="9042516" y="1762254"/>
            <a:ext cx="631852" cy="266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6A17746C-2C29-4D67-8255-F71AEB1840F1}"/>
              </a:ext>
            </a:extLst>
          </p:cNvPr>
          <p:cNvCxnSpPr>
            <a:cxnSpLocks/>
          </p:cNvCxnSpPr>
          <p:nvPr/>
        </p:nvCxnSpPr>
        <p:spPr>
          <a:xfrm flipH="1">
            <a:off x="9354234" y="1769735"/>
            <a:ext cx="631852" cy="266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E8710F1B-23E5-48B0-999B-92155088D24A}"/>
              </a:ext>
            </a:extLst>
          </p:cNvPr>
          <p:cNvSpPr/>
          <p:nvPr/>
        </p:nvSpPr>
        <p:spPr>
          <a:xfrm>
            <a:off x="361491" y="3093859"/>
            <a:ext cx="3179255" cy="232584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19BE69-594A-4A7A-9E7D-D125C67C8C25}"/>
              </a:ext>
            </a:extLst>
          </p:cNvPr>
          <p:cNvSpPr/>
          <p:nvPr/>
        </p:nvSpPr>
        <p:spPr>
          <a:xfrm>
            <a:off x="397843" y="3127190"/>
            <a:ext cx="3109983" cy="112939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CABFEB5F-47AF-438F-9D80-1C03AC944C6E}"/>
              </a:ext>
            </a:extLst>
          </p:cNvPr>
          <p:cNvSpPr/>
          <p:nvPr/>
        </p:nvSpPr>
        <p:spPr>
          <a:xfrm>
            <a:off x="436759" y="3164684"/>
            <a:ext cx="3033178" cy="5286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027A301-E136-4B36-8B35-06CF5B917F7A}"/>
              </a:ext>
            </a:extLst>
          </p:cNvPr>
          <p:cNvSpPr/>
          <p:nvPr/>
        </p:nvSpPr>
        <p:spPr>
          <a:xfrm>
            <a:off x="475968" y="3201644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488E0E0B-70D6-4FD6-B141-78BEF53997F9}"/>
              </a:ext>
            </a:extLst>
          </p:cNvPr>
          <p:cNvSpPr/>
          <p:nvPr/>
        </p:nvSpPr>
        <p:spPr>
          <a:xfrm>
            <a:off x="509913" y="3239246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E936C8A-3B4C-4A42-ADE5-ABCB8381E4C5}"/>
              </a:ext>
            </a:extLst>
          </p:cNvPr>
          <p:cNvSpPr/>
          <p:nvPr/>
        </p:nvSpPr>
        <p:spPr>
          <a:xfrm>
            <a:off x="543857" y="327085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879C70F-3CC9-4EBA-930B-068F6EED4457}"/>
              </a:ext>
            </a:extLst>
          </p:cNvPr>
          <p:cNvSpPr/>
          <p:nvPr/>
        </p:nvSpPr>
        <p:spPr>
          <a:xfrm>
            <a:off x="861042" y="3270852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615A568-D82B-4008-AC6C-69A51CA2E7B1}"/>
              </a:ext>
            </a:extLst>
          </p:cNvPr>
          <p:cNvSpPr/>
          <p:nvPr/>
        </p:nvSpPr>
        <p:spPr>
          <a:xfrm>
            <a:off x="1213198" y="3239245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7EDCEF9-CB12-4DF7-8707-6C8433FCFEEC}"/>
              </a:ext>
            </a:extLst>
          </p:cNvPr>
          <p:cNvSpPr/>
          <p:nvPr/>
        </p:nvSpPr>
        <p:spPr>
          <a:xfrm>
            <a:off x="1247142" y="327085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9216E83-28F4-4610-9568-AB860663A635}"/>
              </a:ext>
            </a:extLst>
          </p:cNvPr>
          <p:cNvSpPr/>
          <p:nvPr/>
        </p:nvSpPr>
        <p:spPr>
          <a:xfrm>
            <a:off x="1564327" y="327085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7451C38-3890-4BD0-8B4F-D23398555E48}"/>
              </a:ext>
            </a:extLst>
          </p:cNvPr>
          <p:cNvSpPr/>
          <p:nvPr/>
        </p:nvSpPr>
        <p:spPr>
          <a:xfrm>
            <a:off x="1952113" y="3201644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21F572F5-8712-48B2-AFA4-C17FED67B85C}"/>
              </a:ext>
            </a:extLst>
          </p:cNvPr>
          <p:cNvSpPr/>
          <p:nvPr/>
        </p:nvSpPr>
        <p:spPr>
          <a:xfrm>
            <a:off x="1986058" y="3239246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019CCE0D-5CC0-49A4-AEA9-87878CB39EFB}"/>
              </a:ext>
            </a:extLst>
          </p:cNvPr>
          <p:cNvSpPr/>
          <p:nvPr/>
        </p:nvSpPr>
        <p:spPr>
          <a:xfrm>
            <a:off x="2020002" y="327085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2CAE8DEE-C40F-4378-9737-DD2AFF17099B}"/>
              </a:ext>
            </a:extLst>
          </p:cNvPr>
          <p:cNvSpPr/>
          <p:nvPr/>
        </p:nvSpPr>
        <p:spPr>
          <a:xfrm>
            <a:off x="2337187" y="327085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3B5B35BA-7D45-4A48-A3B8-123F72A1F807}"/>
              </a:ext>
            </a:extLst>
          </p:cNvPr>
          <p:cNvSpPr/>
          <p:nvPr/>
        </p:nvSpPr>
        <p:spPr>
          <a:xfrm>
            <a:off x="2689343" y="3239245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9341A175-437C-46D1-BB17-442937D3F1A0}"/>
              </a:ext>
            </a:extLst>
          </p:cNvPr>
          <p:cNvSpPr/>
          <p:nvPr/>
        </p:nvSpPr>
        <p:spPr>
          <a:xfrm>
            <a:off x="2723287" y="3270852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A8867D6B-EE3A-4CD8-B8AC-4BC21A119EDB}"/>
              </a:ext>
            </a:extLst>
          </p:cNvPr>
          <p:cNvSpPr/>
          <p:nvPr/>
        </p:nvSpPr>
        <p:spPr>
          <a:xfrm>
            <a:off x="3040472" y="327085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84E9841-06E5-4C34-9A17-F5CA645A3915}"/>
              </a:ext>
            </a:extLst>
          </p:cNvPr>
          <p:cNvSpPr/>
          <p:nvPr/>
        </p:nvSpPr>
        <p:spPr>
          <a:xfrm>
            <a:off x="436759" y="3690164"/>
            <a:ext cx="3033178" cy="5286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A34BC119-2CC9-4389-96A0-8B0E2877F9E8}"/>
              </a:ext>
            </a:extLst>
          </p:cNvPr>
          <p:cNvSpPr/>
          <p:nvPr/>
        </p:nvSpPr>
        <p:spPr>
          <a:xfrm>
            <a:off x="475968" y="3727124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0108BD0-E33D-4B2D-879E-5A8F14A5C9C4}"/>
              </a:ext>
            </a:extLst>
          </p:cNvPr>
          <p:cNvSpPr/>
          <p:nvPr/>
        </p:nvSpPr>
        <p:spPr>
          <a:xfrm>
            <a:off x="509913" y="3764726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5B7E5567-8885-4ABA-8F47-B38676CB1469}"/>
              </a:ext>
            </a:extLst>
          </p:cNvPr>
          <p:cNvSpPr/>
          <p:nvPr/>
        </p:nvSpPr>
        <p:spPr>
          <a:xfrm>
            <a:off x="543857" y="379633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1BA07C3E-25D7-4D23-B63F-31633827605F}"/>
              </a:ext>
            </a:extLst>
          </p:cNvPr>
          <p:cNvSpPr/>
          <p:nvPr/>
        </p:nvSpPr>
        <p:spPr>
          <a:xfrm>
            <a:off x="861042" y="3796332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BABF9B81-48ED-48CD-82C1-AA160980BB8D}"/>
              </a:ext>
            </a:extLst>
          </p:cNvPr>
          <p:cNvSpPr/>
          <p:nvPr/>
        </p:nvSpPr>
        <p:spPr>
          <a:xfrm>
            <a:off x="1213198" y="3764725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4EF1CCC-1B5C-4663-A7C9-712C0A74DAA2}"/>
              </a:ext>
            </a:extLst>
          </p:cNvPr>
          <p:cNvSpPr/>
          <p:nvPr/>
        </p:nvSpPr>
        <p:spPr>
          <a:xfrm>
            <a:off x="1247142" y="379633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E0F0A601-0FB8-4FF2-A859-DB3120C84CCB}"/>
              </a:ext>
            </a:extLst>
          </p:cNvPr>
          <p:cNvSpPr/>
          <p:nvPr/>
        </p:nvSpPr>
        <p:spPr>
          <a:xfrm>
            <a:off x="1564327" y="379633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BFC5CD74-70B6-4A53-82B6-7B5190B93910}"/>
              </a:ext>
            </a:extLst>
          </p:cNvPr>
          <p:cNvSpPr/>
          <p:nvPr/>
        </p:nvSpPr>
        <p:spPr>
          <a:xfrm>
            <a:off x="1952113" y="3727124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1D3C32C-9B68-4BEB-A01D-C0AD5359D515}"/>
              </a:ext>
            </a:extLst>
          </p:cNvPr>
          <p:cNvSpPr/>
          <p:nvPr/>
        </p:nvSpPr>
        <p:spPr>
          <a:xfrm>
            <a:off x="1986058" y="3764726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E8AEE9A-EBD9-4DE8-807E-FAE8C1ACAA23}"/>
              </a:ext>
            </a:extLst>
          </p:cNvPr>
          <p:cNvSpPr/>
          <p:nvPr/>
        </p:nvSpPr>
        <p:spPr>
          <a:xfrm>
            <a:off x="2020002" y="379633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5B4F273F-7CBE-40A9-9B40-BF4FA6E4C023}"/>
              </a:ext>
            </a:extLst>
          </p:cNvPr>
          <p:cNvSpPr/>
          <p:nvPr/>
        </p:nvSpPr>
        <p:spPr>
          <a:xfrm>
            <a:off x="2337187" y="379633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9C1CCF6-981D-4724-8B90-281197CBD1A1}"/>
              </a:ext>
            </a:extLst>
          </p:cNvPr>
          <p:cNvSpPr/>
          <p:nvPr/>
        </p:nvSpPr>
        <p:spPr>
          <a:xfrm>
            <a:off x="2689343" y="3764725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DBC1391-0950-4C3E-9C2D-D77F17B8B61F}"/>
              </a:ext>
            </a:extLst>
          </p:cNvPr>
          <p:cNvSpPr/>
          <p:nvPr/>
        </p:nvSpPr>
        <p:spPr>
          <a:xfrm>
            <a:off x="2723287" y="379633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B1BF9A95-4658-42AD-B5C0-286AB43C0CA6}"/>
              </a:ext>
            </a:extLst>
          </p:cNvPr>
          <p:cNvSpPr/>
          <p:nvPr/>
        </p:nvSpPr>
        <p:spPr>
          <a:xfrm>
            <a:off x="3040472" y="3796331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2C356F83-C100-4A1C-A985-5D5714C456AC}"/>
              </a:ext>
            </a:extLst>
          </p:cNvPr>
          <p:cNvSpPr/>
          <p:nvPr/>
        </p:nvSpPr>
        <p:spPr>
          <a:xfrm>
            <a:off x="397843" y="4257388"/>
            <a:ext cx="3109983" cy="112939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7FC134DB-CF03-46EA-8928-B16C2BEB71F5}"/>
              </a:ext>
            </a:extLst>
          </p:cNvPr>
          <p:cNvSpPr/>
          <p:nvPr/>
        </p:nvSpPr>
        <p:spPr>
          <a:xfrm>
            <a:off x="436759" y="4294882"/>
            <a:ext cx="3033178" cy="5286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E38E9DAC-5DA8-4A70-85ED-0BBD53358EEA}"/>
              </a:ext>
            </a:extLst>
          </p:cNvPr>
          <p:cNvSpPr/>
          <p:nvPr/>
        </p:nvSpPr>
        <p:spPr>
          <a:xfrm>
            <a:off x="475968" y="4331842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59553A92-899F-4AE2-A07F-931E8FA96D68}"/>
              </a:ext>
            </a:extLst>
          </p:cNvPr>
          <p:cNvSpPr/>
          <p:nvPr/>
        </p:nvSpPr>
        <p:spPr>
          <a:xfrm>
            <a:off x="509913" y="4369444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FC20B8BB-82ED-4F14-B485-797F2CBA1B0F}"/>
              </a:ext>
            </a:extLst>
          </p:cNvPr>
          <p:cNvSpPr/>
          <p:nvPr/>
        </p:nvSpPr>
        <p:spPr>
          <a:xfrm>
            <a:off x="543857" y="440105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63A8B528-C20D-4D86-89E1-042855E7B150}"/>
              </a:ext>
            </a:extLst>
          </p:cNvPr>
          <p:cNvSpPr/>
          <p:nvPr/>
        </p:nvSpPr>
        <p:spPr>
          <a:xfrm>
            <a:off x="861042" y="440105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C2F2A0A2-3EA0-4D16-8142-E314274C5755}"/>
              </a:ext>
            </a:extLst>
          </p:cNvPr>
          <p:cNvSpPr/>
          <p:nvPr/>
        </p:nvSpPr>
        <p:spPr>
          <a:xfrm>
            <a:off x="1213198" y="4369443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03BC613-0890-4303-9DFF-E0DBF8DABF0F}"/>
              </a:ext>
            </a:extLst>
          </p:cNvPr>
          <p:cNvSpPr/>
          <p:nvPr/>
        </p:nvSpPr>
        <p:spPr>
          <a:xfrm>
            <a:off x="1247142" y="440105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D5AC27F4-1D7C-4D52-99B8-A21323AAF784}"/>
              </a:ext>
            </a:extLst>
          </p:cNvPr>
          <p:cNvSpPr/>
          <p:nvPr/>
        </p:nvSpPr>
        <p:spPr>
          <a:xfrm>
            <a:off x="1564327" y="4401049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F70AA2AB-7398-4D67-ACF2-14FCA5566FBC}"/>
              </a:ext>
            </a:extLst>
          </p:cNvPr>
          <p:cNvSpPr/>
          <p:nvPr/>
        </p:nvSpPr>
        <p:spPr>
          <a:xfrm>
            <a:off x="1952113" y="4331842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25052431-7626-40E8-A580-C1779B4854F6}"/>
              </a:ext>
            </a:extLst>
          </p:cNvPr>
          <p:cNvSpPr/>
          <p:nvPr/>
        </p:nvSpPr>
        <p:spPr>
          <a:xfrm>
            <a:off x="1986058" y="4369444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BE90E70E-89AE-4299-B692-A71529B7535C}"/>
              </a:ext>
            </a:extLst>
          </p:cNvPr>
          <p:cNvSpPr/>
          <p:nvPr/>
        </p:nvSpPr>
        <p:spPr>
          <a:xfrm>
            <a:off x="2020002" y="4401051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263E440E-7A40-4505-A661-D8453175F6EB}"/>
              </a:ext>
            </a:extLst>
          </p:cNvPr>
          <p:cNvSpPr/>
          <p:nvPr/>
        </p:nvSpPr>
        <p:spPr>
          <a:xfrm>
            <a:off x="2337187" y="440105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148A9650-8114-4EB6-B863-6DA07ADD5B33}"/>
              </a:ext>
            </a:extLst>
          </p:cNvPr>
          <p:cNvSpPr/>
          <p:nvPr/>
        </p:nvSpPr>
        <p:spPr>
          <a:xfrm>
            <a:off x="2689343" y="4369443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FB594C6F-F111-4E8D-9B21-519B3E570DB2}"/>
              </a:ext>
            </a:extLst>
          </p:cNvPr>
          <p:cNvSpPr/>
          <p:nvPr/>
        </p:nvSpPr>
        <p:spPr>
          <a:xfrm>
            <a:off x="2723287" y="440105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37CC489A-3053-4B64-A547-56C619188A2E}"/>
              </a:ext>
            </a:extLst>
          </p:cNvPr>
          <p:cNvSpPr/>
          <p:nvPr/>
        </p:nvSpPr>
        <p:spPr>
          <a:xfrm>
            <a:off x="3040472" y="4401049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1A6F91CC-AA3F-44A6-8656-F980261F53C6}"/>
              </a:ext>
            </a:extLst>
          </p:cNvPr>
          <p:cNvSpPr/>
          <p:nvPr/>
        </p:nvSpPr>
        <p:spPr>
          <a:xfrm>
            <a:off x="436759" y="4820362"/>
            <a:ext cx="3033178" cy="5286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E9B24BAE-52E1-4E95-B9E6-BCCD9E869383}"/>
              </a:ext>
            </a:extLst>
          </p:cNvPr>
          <p:cNvSpPr/>
          <p:nvPr/>
        </p:nvSpPr>
        <p:spPr>
          <a:xfrm>
            <a:off x="475968" y="4857322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E3390450-C72A-4981-BCC0-C2AEC54B97D5}"/>
              </a:ext>
            </a:extLst>
          </p:cNvPr>
          <p:cNvSpPr/>
          <p:nvPr/>
        </p:nvSpPr>
        <p:spPr>
          <a:xfrm>
            <a:off x="509913" y="4894924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54DA88A9-5AE9-449A-BAB4-57EA09C14E6D}"/>
              </a:ext>
            </a:extLst>
          </p:cNvPr>
          <p:cNvSpPr/>
          <p:nvPr/>
        </p:nvSpPr>
        <p:spPr>
          <a:xfrm>
            <a:off x="543857" y="4926531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7D61FBFE-E472-4C0B-B1EC-7D8D842B4A24}"/>
              </a:ext>
            </a:extLst>
          </p:cNvPr>
          <p:cNvSpPr/>
          <p:nvPr/>
        </p:nvSpPr>
        <p:spPr>
          <a:xfrm>
            <a:off x="861042" y="492653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4B0DF10F-BFEA-4C5A-8A9F-D2B940677563}"/>
              </a:ext>
            </a:extLst>
          </p:cNvPr>
          <p:cNvSpPr/>
          <p:nvPr/>
        </p:nvSpPr>
        <p:spPr>
          <a:xfrm>
            <a:off x="1213198" y="4894923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79B4EDC0-0346-4A80-9A15-FEEA67C3866A}"/>
              </a:ext>
            </a:extLst>
          </p:cNvPr>
          <p:cNvSpPr/>
          <p:nvPr/>
        </p:nvSpPr>
        <p:spPr>
          <a:xfrm>
            <a:off x="1247142" y="492653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7C5E5186-51E5-482D-85FB-116BCC8C8237}"/>
              </a:ext>
            </a:extLst>
          </p:cNvPr>
          <p:cNvSpPr/>
          <p:nvPr/>
        </p:nvSpPr>
        <p:spPr>
          <a:xfrm>
            <a:off x="1564327" y="4926529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EC3C46C7-DF20-4399-96CB-2B60E3E98DCD}"/>
              </a:ext>
            </a:extLst>
          </p:cNvPr>
          <p:cNvSpPr/>
          <p:nvPr/>
        </p:nvSpPr>
        <p:spPr>
          <a:xfrm>
            <a:off x="1952113" y="4857322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64456839-2D6A-4332-B299-68666C2AE586}"/>
              </a:ext>
            </a:extLst>
          </p:cNvPr>
          <p:cNvSpPr/>
          <p:nvPr/>
        </p:nvSpPr>
        <p:spPr>
          <a:xfrm>
            <a:off x="1986058" y="4894924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33583F1C-355D-48F6-85F0-29DB72F4657E}"/>
              </a:ext>
            </a:extLst>
          </p:cNvPr>
          <p:cNvSpPr/>
          <p:nvPr/>
        </p:nvSpPr>
        <p:spPr>
          <a:xfrm>
            <a:off x="2020002" y="492653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FE4C9379-F71B-4381-B3E1-34F6BA313B76}"/>
              </a:ext>
            </a:extLst>
          </p:cNvPr>
          <p:cNvSpPr/>
          <p:nvPr/>
        </p:nvSpPr>
        <p:spPr>
          <a:xfrm>
            <a:off x="2337187" y="492653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D8E5009B-DC79-4E8F-BF07-DBB3283CC0B6}"/>
              </a:ext>
            </a:extLst>
          </p:cNvPr>
          <p:cNvSpPr/>
          <p:nvPr/>
        </p:nvSpPr>
        <p:spPr>
          <a:xfrm>
            <a:off x="2689343" y="4894923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DEAD4B84-9B46-48C6-AE4D-9ED107B81FD9}"/>
              </a:ext>
            </a:extLst>
          </p:cNvPr>
          <p:cNvSpPr/>
          <p:nvPr/>
        </p:nvSpPr>
        <p:spPr>
          <a:xfrm>
            <a:off x="2723287" y="492653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31092B41-BFD2-4E4C-9146-71625273FEFB}"/>
              </a:ext>
            </a:extLst>
          </p:cNvPr>
          <p:cNvSpPr/>
          <p:nvPr/>
        </p:nvSpPr>
        <p:spPr>
          <a:xfrm>
            <a:off x="3040472" y="4926529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BED380F0-D732-4A31-AC91-95598A9A7E4C}"/>
              </a:ext>
            </a:extLst>
          </p:cNvPr>
          <p:cNvSpPr txBox="1"/>
          <p:nvPr/>
        </p:nvSpPr>
        <p:spPr>
          <a:xfrm>
            <a:off x="222250" y="2594403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 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CD43DD4F-9C9F-4C23-B609-E938D9AF574F}"/>
              </a:ext>
            </a:extLst>
          </p:cNvPr>
          <p:cNvSpPr/>
          <p:nvPr/>
        </p:nvSpPr>
        <p:spPr>
          <a:xfrm>
            <a:off x="4756971" y="3093859"/>
            <a:ext cx="3179255" cy="232584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0C9009EF-ED39-4416-BF8E-8FF72F23EC48}"/>
              </a:ext>
            </a:extLst>
          </p:cNvPr>
          <p:cNvSpPr/>
          <p:nvPr/>
        </p:nvSpPr>
        <p:spPr>
          <a:xfrm>
            <a:off x="4793323" y="3127190"/>
            <a:ext cx="3109983" cy="112939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6E477449-AF52-47AE-8A1C-56E67F7E5D3F}"/>
              </a:ext>
            </a:extLst>
          </p:cNvPr>
          <p:cNvSpPr/>
          <p:nvPr/>
        </p:nvSpPr>
        <p:spPr>
          <a:xfrm>
            <a:off x="4832239" y="3164684"/>
            <a:ext cx="3033178" cy="5286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D1287C40-9160-4967-A5E2-04B82B09441B}"/>
              </a:ext>
            </a:extLst>
          </p:cNvPr>
          <p:cNvSpPr/>
          <p:nvPr/>
        </p:nvSpPr>
        <p:spPr>
          <a:xfrm>
            <a:off x="4871448" y="3201644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589602F9-670F-434B-89DC-860FB3801328}"/>
              </a:ext>
            </a:extLst>
          </p:cNvPr>
          <p:cNvSpPr/>
          <p:nvPr/>
        </p:nvSpPr>
        <p:spPr>
          <a:xfrm>
            <a:off x="4905393" y="3239246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5840955F-6A86-48EC-8DBF-45875C5DF7DB}"/>
              </a:ext>
            </a:extLst>
          </p:cNvPr>
          <p:cNvSpPr/>
          <p:nvPr/>
        </p:nvSpPr>
        <p:spPr>
          <a:xfrm>
            <a:off x="4939337" y="327085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6653DACD-AFA6-471C-A45E-5915CFF54115}"/>
              </a:ext>
            </a:extLst>
          </p:cNvPr>
          <p:cNvSpPr/>
          <p:nvPr/>
        </p:nvSpPr>
        <p:spPr>
          <a:xfrm>
            <a:off x="5256522" y="327085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271D1B1D-85EA-4559-BE0C-EF6ED9CAA4A3}"/>
              </a:ext>
            </a:extLst>
          </p:cNvPr>
          <p:cNvSpPr/>
          <p:nvPr/>
        </p:nvSpPr>
        <p:spPr>
          <a:xfrm>
            <a:off x="5608678" y="3239245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620E9505-FD1A-40F4-9F28-50F8CD7F3E4F}"/>
              </a:ext>
            </a:extLst>
          </p:cNvPr>
          <p:cNvSpPr/>
          <p:nvPr/>
        </p:nvSpPr>
        <p:spPr>
          <a:xfrm>
            <a:off x="5642622" y="327085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679E9D61-8C5F-465A-99A1-F00BFA37F162}"/>
              </a:ext>
            </a:extLst>
          </p:cNvPr>
          <p:cNvSpPr/>
          <p:nvPr/>
        </p:nvSpPr>
        <p:spPr>
          <a:xfrm>
            <a:off x="5959807" y="3270851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2A9B8AC-C34F-47D3-A683-300D1898EA15}"/>
              </a:ext>
            </a:extLst>
          </p:cNvPr>
          <p:cNvSpPr/>
          <p:nvPr/>
        </p:nvSpPr>
        <p:spPr>
          <a:xfrm>
            <a:off x="6347593" y="3201644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D8D4772F-DC8D-49E6-8F56-31EE0D95CE66}"/>
              </a:ext>
            </a:extLst>
          </p:cNvPr>
          <p:cNvSpPr/>
          <p:nvPr/>
        </p:nvSpPr>
        <p:spPr>
          <a:xfrm>
            <a:off x="6381538" y="3239246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C4EC889D-55A7-4866-BFA3-BF29917B184A}"/>
              </a:ext>
            </a:extLst>
          </p:cNvPr>
          <p:cNvSpPr/>
          <p:nvPr/>
        </p:nvSpPr>
        <p:spPr>
          <a:xfrm>
            <a:off x="6415482" y="3270853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F8C76AE1-6B69-47A1-9449-FD32410E87E7}"/>
              </a:ext>
            </a:extLst>
          </p:cNvPr>
          <p:cNvSpPr/>
          <p:nvPr/>
        </p:nvSpPr>
        <p:spPr>
          <a:xfrm>
            <a:off x="6732667" y="3270852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CD2BB9BF-9FA5-4BBC-82EB-DDAC94AD939C}"/>
              </a:ext>
            </a:extLst>
          </p:cNvPr>
          <p:cNvSpPr/>
          <p:nvPr/>
        </p:nvSpPr>
        <p:spPr>
          <a:xfrm>
            <a:off x="7084823" y="3239245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AA55A7BB-C0F6-4048-A4F7-4F6E31922C0C}"/>
              </a:ext>
            </a:extLst>
          </p:cNvPr>
          <p:cNvSpPr/>
          <p:nvPr/>
        </p:nvSpPr>
        <p:spPr>
          <a:xfrm>
            <a:off x="7118767" y="327085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63E6AB48-CCB5-41E3-8B71-62A8BBDA98B5}"/>
              </a:ext>
            </a:extLst>
          </p:cNvPr>
          <p:cNvSpPr/>
          <p:nvPr/>
        </p:nvSpPr>
        <p:spPr>
          <a:xfrm>
            <a:off x="7435952" y="327085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56EF61F-834A-45B9-955A-45CDFF99B636}"/>
              </a:ext>
            </a:extLst>
          </p:cNvPr>
          <p:cNvSpPr/>
          <p:nvPr/>
        </p:nvSpPr>
        <p:spPr>
          <a:xfrm>
            <a:off x="4832239" y="3690164"/>
            <a:ext cx="3033178" cy="5286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D76CA93F-6FD6-47F5-B78B-F1632279572F}"/>
              </a:ext>
            </a:extLst>
          </p:cNvPr>
          <p:cNvSpPr/>
          <p:nvPr/>
        </p:nvSpPr>
        <p:spPr>
          <a:xfrm>
            <a:off x="4871448" y="3727124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F8CC0E0-545B-46A7-8B6C-3393D33E2D53}"/>
              </a:ext>
            </a:extLst>
          </p:cNvPr>
          <p:cNvSpPr/>
          <p:nvPr/>
        </p:nvSpPr>
        <p:spPr>
          <a:xfrm>
            <a:off x="4905393" y="3764726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F1212579-04EE-47D6-AB29-2828D8463EC7}"/>
              </a:ext>
            </a:extLst>
          </p:cNvPr>
          <p:cNvSpPr/>
          <p:nvPr/>
        </p:nvSpPr>
        <p:spPr>
          <a:xfrm>
            <a:off x="4939337" y="379633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10E2538A-BBDB-406B-B17B-7ACEA94F1566}"/>
              </a:ext>
            </a:extLst>
          </p:cNvPr>
          <p:cNvSpPr/>
          <p:nvPr/>
        </p:nvSpPr>
        <p:spPr>
          <a:xfrm>
            <a:off x="5256522" y="379633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5B30D67F-E7D5-4324-9690-187D429E3899}"/>
              </a:ext>
            </a:extLst>
          </p:cNvPr>
          <p:cNvSpPr/>
          <p:nvPr/>
        </p:nvSpPr>
        <p:spPr>
          <a:xfrm>
            <a:off x="5608678" y="3764725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385B0357-F571-435F-9824-6B8D1D9571A5}"/>
              </a:ext>
            </a:extLst>
          </p:cNvPr>
          <p:cNvSpPr/>
          <p:nvPr/>
        </p:nvSpPr>
        <p:spPr>
          <a:xfrm>
            <a:off x="5642622" y="379633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8AAE7E01-BE7F-42C0-89B2-5296942B46CF}"/>
              </a:ext>
            </a:extLst>
          </p:cNvPr>
          <p:cNvSpPr/>
          <p:nvPr/>
        </p:nvSpPr>
        <p:spPr>
          <a:xfrm>
            <a:off x="5959807" y="379633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58C4C25-9B48-419A-931A-8A16164FCE7E}"/>
              </a:ext>
            </a:extLst>
          </p:cNvPr>
          <p:cNvSpPr/>
          <p:nvPr/>
        </p:nvSpPr>
        <p:spPr>
          <a:xfrm>
            <a:off x="6347593" y="3727124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37CC5422-F288-43AC-B7CC-8885C8740334}"/>
              </a:ext>
            </a:extLst>
          </p:cNvPr>
          <p:cNvSpPr/>
          <p:nvPr/>
        </p:nvSpPr>
        <p:spPr>
          <a:xfrm>
            <a:off x="6381538" y="3764726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CB2A3139-C233-4FB6-A17A-77EB49139F58}"/>
              </a:ext>
            </a:extLst>
          </p:cNvPr>
          <p:cNvSpPr/>
          <p:nvPr/>
        </p:nvSpPr>
        <p:spPr>
          <a:xfrm>
            <a:off x="6415482" y="379633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0650876B-4B1C-4FE4-B1CA-B5927A675AB4}"/>
              </a:ext>
            </a:extLst>
          </p:cNvPr>
          <p:cNvSpPr/>
          <p:nvPr/>
        </p:nvSpPr>
        <p:spPr>
          <a:xfrm>
            <a:off x="6732667" y="379633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00A4D42F-6E85-41F5-9FBD-F0D4CD824229}"/>
              </a:ext>
            </a:extLst>
          </p:cNvPr>
          <p:cNvSpPr/>
          <p:nvPr/>
        </p:nvSpPr>
        <p:spPr>
          <a:xfrm>
            <a:off x="7084823" y="3764725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80E83D42-BE4D-4681-954D-0EE5E73E6F81}"/>
              </a:ext>
            </a:extLst>
          </p:cNvPr>
          <p:cNvSpPr/>
          <p:nvPr/>
        </p:nvSpPr>
        <p:spPr>
          <a:xfrm>
            <a:off x="7118767" y="3796332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5C83EAA5-0369-4C19-9B9E-A94E71A8A917}"/>
              </a:ext>
            </a:extLst>
          </p:cNvPr>
          <p:cNvSpPr/>
          <p:nvPr/>
        </p:nvSpPr>
        <p:spPr>
          <a:xfrm>
            <a:off x="7435952" y="379633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E761A4E6-F9F8-4DE8-BDD8-A448DDBDA314}"/>
              </a:ext>
            </a:extLst>
          </p:cNvPr>
          <p:cNvSpPr/>
          <p:nvPr/>
        </p:nvSpPr>
        <p:spPr>
          <a:xfrm>
            <a:off x="4793323" y="4257388"/>
            <a:ext cx="3109983" cy="112939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3FBE104E-6CB8-48B2-A4B6-DB673CD3FC6C}"/>
              </a:ext>
            </a:extLst>
          </p:cNvPr>
          <p:cNvSpPr/>
          <p:nvPr/>
        </p:nvSpPr>
        <p:spPr>
          <a:xfrm>
            <a:off x="4832239" y="4294882"/>
            <a:ext cx="3033178" cy="5286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3D90715B-CDB2-48AF-99AE-E1E6B4BBBC3A}"/>
              </a:ext>
            </a:extLst>
          </p:cNvPr>
          <p:cNvSpPr/>
          <p:nvPr/>
        </p:nvSpPr>
        <p:spPr>
          <a:xfrm>
            <a:off x="4871448" y="4331842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F64DCE54-827B-4A52-B3FD-7F351F5F4694}"/>
              </a:ext>
            </a:extLst>
          </p:cNvPr>
          <p:cNvSpPr/>
          <p:nvPr/>
        </p:nvSpPr>
        <p:spPr>
          <a:xfrm>
            <a:off x="4905393" y="4369444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7341C246-6670-48EF-84D8-805D51A3AC13}"/>
              </a:ext>
            </a:extLst>
          </p:cNvPr>
          <p:cNvSpPr/>
          <p:nvPr/>
        </p:nvSpPr>
        <p:spPr>
          <a:xfrm>
            <a:off x="4939337" y="440105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FE825984-1F2E-4A7F-9F52-7421348F6787}"/>
              </a:ext>
            </a:extLst>
          </p:cNvPr>
          <p:cNvSpPr/>
          <p:nvPr/>
        </p:nvSpPr>
        <p:spPr>
          <a:xfrm>
            <a:off x="5256522" y="440105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0632745-12B8-4A3D-B02F-49F6D8DC3AFA}"/>
              </a:ext>
            </a:extLst>
          </p:cNvPr>
          <p:cNvSpPr/>
          <p:nvPr/>
        </p:nvSpPr>
        <p:spPr>
          <a:xfrm>
            <a:off x="5608678" y="4369443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0CB5C32F-EC77-44D8-9FD6-447A1BE81DDC}"/>
              </a:ext>
            </a:extLst>
          </p:cNvPr>
          <p:cNvSpPr/>
          <p:nvPr/>
        </p:nvSpPr>
        <p:spPr>
          <a:xfrm>
            <a:off x="5642622" y="4401050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B2CB1B09-1231-4DBD-B11C-7E7C4331068F}"/>
              </a:ext>
            </a:extLst>
          </p:cNvPr>
          <p:cNvSpPr/>
          <p:nvPr/>
        </p:nvSpPr>
        <p:spPr>
          <a:xfrm>
            <a:off x="5959807" y="4401049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12CF972F-FAC9-4827-96C8-78DB4C74BA70}"/>
              </a:ext>
            </a:extLst>
          </p:cNvPr>
          <p:cNvSpPr/>
          <p:nvPr/>
        </p:nvSpPr>
        <p:spPr>
          <a:xfrm>
            <a:off x="6347593" y="4331842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62C670-A1FB-4B80-AB7C-A6CA714B5136}"/>
              </a:ext>
            </a:extLst>
          </p:cNvPr>
          <p:cNvSpPr/>
          <p:nvPr/>
        </p:nvSpPr>
        <p:spPr>
          <a:xfrm>
            <a:off x="6381538" y="4369444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31175FB-9A80-46A6-969F-A1CACA9F4761}"/>
              </a:ext>
            </a:extLst>
          </p:cNvPr>
          <p:cNvSpPr/>
          <p:nvPr/>
        </p:nvSpPr>
        <p:spPr>
          <a:xfrm>
            <a:off x="6415482" y="440105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DE80BA2A-DB15-46AB-8ACE-F88011549CCC}"/>
              </a:ext>
            </a:extLst>
          </p:cNvPr>
          <p:cNvSpPr/>
          <p:nvPr/>
        </p:nvSpPr>
        <p:spPr>
          <a:xfrm>
            <a:off x="6732667" y="440105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398E10A4-5200-42FC-8B88-A7F5DFF3EB7A}"/>
              </a:ext>
            </a:extLst>
          </p:cNvPr>
          <p:cNvSpPr/>
          <p:nvPr/>
        </p:nvSpPr>
        <p:spPr>
          <a:xfrm>
            <a:off x="7084823" y="4369443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4F70B210-88DD-403B-B95F-1B59495E627E}"/>
              </a:ext>
            </a:extLst>
          </p:cNvPr>
          <p:cNvSpPr/>
          <p:nvPr/>
        </p:nvSpPr>
        <p:spPr>
          <a:xfrm>
            <a:off x="7118767" y="440105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79EB9535-ECA1-4C5A-9A9A-A7AC211DA05B}"/>
              </a:ext>
            </a:extLst>
          </p:cNvPr>
          <p:cNvSpPr/>
          <p:nvPr/>
        </p:nvSpPr>
        <p:spPr>
          <a:xfrm>
            <a:off x="7435952" y="4401049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A0BF65DD-1149-4860-96F4-EE17CC46262A}"/>
              </a:ext>
            </a:extLst>
          </p:cNvPr>
          <p:cNvSpPr/>
          <p:nvPr/>
        </p:nvSpPr>
        <p:spPr>
          <a:xfrm>
            <a:off x="4832239" y="4820362"/>
            <a:ext cx="3033178" cy="5286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8A9F330A-1FB4-4BDD-A280-75FF54D836F2}"/>
              </a:ext>
            </a:extLst>
          </p:cNvPr>
          <p:cNvSpPr/>
          <p:nvPr/>
        </p:nvSpPr>
        <p:spPr>
          <a:xfrm>
            <a:off x="4871448" y="4857322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FA444154-3EEC-471C-B5E0-EC091740652B}"/>
              </a:ext>
            </a:extLst>
          </p:cNvPr>
          <p:cNvSpPr/>
          <p:nvPr/>
        </p:nvSpPr>
        <p:spPr>
          <a:xfrm>
            <a:off x="4905393" y="4894924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D6D94F4A-F16B-4C7F-9356-79460CE5DB2C}"/>
              </a:ext>
            </a:extLst>
          </p:cNvPr>
          <p:cNvSpPr/>
          <p:nvPr/>
        </p:nvSpPr>
        <p:spPr>
          <a:xfrm>
            <a:off x="4939337" y="4926531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8AEF1EE5-97A2-49CC-9A8A-236D01DCF306}"/>
              </a:ext>
            </a:extLst>
          </p:cNvPr>
          <p:cNvSpPr/>
          <p:nvPr/>
        </p:nvSpPr>
        <p:spPr>
          <a:xfrm>
            <a:off x="5256522" y="492653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56769F82-EE17-468C-B95B-BD6C2D028033}"/>
              </a:ext>
            </a:extLst>
          </p:cNvPr>
          <p:cNvSpPr/>
          <p:nvPr/>
        </p:nvSpPr>
        <p:spPr>
          <a:xfrm>
            <a:off x="5608678" y="4894923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1EF78B-E264-488B-8526-BC3A164F5DEE}"/>
              </a:ext>
            </a:extLst>
          </p:cNvPr>
          <p:cNvSpPr/>
          <p:nvPr/>
        </p:nvSpPr>
        <p:spPr>
          <a:xfrm>
            <a:off x="5642622" y="492653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03930E08-9EF2-4FAD-B593-6C64C03FBC94}"/>
              </a:ext>
            </a:extLst>
          </p:cNvPr>
          <p:cNvSpPr/>
          <p:nvPr/>
        </p:nvSpPr>
        <p:spPr>
          <a:xfrm>
            <a:off x="5959807" y="4926529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44056547-8E92-4278-9B9C-D81B5C2B9D50}"/>
              </a:ext>
            </a:extLst>
          </p:cNvPr>
          <p:cNvSpPr/>
          <p:nvPr/>
        </p:nvSpPr>
        <p:spPr>
          <a:xfrm>
            <a:off x="6347593" y="4857322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0850E7A1-373F-4679-937D-BCA6A7BCAEF2}"/>
              </a:ext>
            </a:extLst>
          </p:cNvPr>
          <p:cNvSpPr/>
          <p:nvPr/>
        </p:nvSpPr>
        <p:spPr>
          <a:xfrm>
            <a:off x="6381538" y="4894924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BA8B2092-29E4-4FB9-B8E7-9935DE3A44A8}"/>
              </a:ext>
            </a:extLst>
          </p:cNvPr>
          <p:cNvSpPr/>
          <p:nvPr/>
        </p:nvSpPr>
        <p:spPr>
          <a:xfrm>
            <a:off x="6415482" y="492653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D573FF59-8A84-4DFB-83EC-BA3CBE5CD539}"/>
              </a:ext>
            </a:extLst>
          </p:cNvPr>
          <p:cNvSpPr/>
          <p:nvPr/>
        </p:nvSpPr>
        <p:spPr>
          <a:xfrm>
            <a:off x="6732667" y="4926530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D07C870E-1770-4A26-BCB1-F8D4D7C74853}"/>
              </a:ext>
            </a:extLst>
          </p:cNvPr>
          <p:cNvSpPr/>
          <p:nvPr/>
        </p:nvSpPr>
        <p:spPr>
          <a:xfrm>
            <a:off x="7084823" y="4894923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62A16B1-8A4F-43FE-90FD-BB634BF9B5F8}"/>
              </a:ext>
            </a:extLst>
          </p:cNvPr>
          <p:cNvSpPr/>
          <p:nvPr/>
        </p:nvSpPr>
        <p:spPr>
          <a:xfrm>
            <a:off x="7118767" y="492653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391C34C8-B120-4D11-ACA4-DA4D94DA44BB}"/>
              </a:ext>
            </a:extLst>
          </p:cNvPr>
          <p:cNvSpPr/>
          <p:nvPr/>
        </p:nvSpPr>
        <p:spPr>
          <a:xfrm>
            <a:off x="7435952" y="4926529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A50B22CF-7CBE-426E-AC38-4B1E9E1BFEDD}"/>
              </a:ext>
            </a:extLst>
          </p:cNvPr>
          <p:cNvSpPr txBox="1"/>
          <p:nvPr/>
        </p:nvSpPr>
        <p:spPr>
          <a:xfrm>
            <a:off x="4617730" y="2594403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 (1,2,2,2,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3A0A4E3-EA74-492F-96D7-C6F249B37E3F}"/>
              </a:ext>
            </a:extLst>
          </p:cNvPr>
          <p:cNvSpPr/>
          <p:nvPr/>
        </p:nvSpPr>
        <p:spPr>
          <a:xfrm>
            <a:off x="3994099" y="3997757"/>
            <a:ext cx="410716" cy="403292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096441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90C87EAF-DB15-417D-A88B-38E5C4157ED8}"/>
              </a:ext>
            </a:extLst>
          </p:cNvPr>
          <p:cNvSpPr/>
          <p:nvPr/>
        </p:nvSpPr>
        <p:spPr>
          <a:xfrm>
            <a:off x="1098008" y="3065260"/>
            <a:ext cx="3351285" cy="19637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0257E-8CA8-4C3B-8F08-80E126B01E0A}"/>
              </a:ext>
            </a:extLst>
          </p:cNvPr>
          <p:cNvSpPr txBox="1"/>
          <p:nvPr/>
        </p:nvSpPr>
        <p:spPr>
          <a:xfrm>
            <a:off x="406350" y="919432"/>
            <a:ext cx="904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img = np.zeros((N, C, H + 2*pad + stride - 1, W + 2*pad + stride - 1))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D94ED8B-19CC-426A-A862-794FB8217F5B}"/>
              </a:ext>
            </a:extLst>
          </p:cNvPr>
          <p:cNvSpPr txBox="1"/>
          <p:nvPr/>
        </p:nvSpPr>
        <p:spPr>
          <a:xfrm>
            <a:off x="4400449" y="126316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b="1">
                <a:solidFill>
                  <a:schemeClr val="tx1"/>
                </a:solidFill>
                <a:latin typeface="Consolas" panose="020B0609020204030204" pitchFamily="49" charset="0"/>
              </a:rPr>
              <a:t>(1,2,5,5)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1EEB8A4-2125-4DF8-8D54-BAC4DC1CB348}"/>
              </a:ext>
            </a:extLst>
          </p:cNvPr>
          <p:cNvSpPr/>
          <p:nvPr/>
        </p:nvSpPr>
        <p:spPr>
          <a:xfrm>
            <a:off x="6154174" y="2954870"/>
            <a:ext cx="3179255" cy="232584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186476D-3E1D-49BC-A3FF-C727199025C8}"/>
              </a:ext>
            </a:extLst>
          </p:cNvPr>
          <p:cNvSpPr/>
          <p:nvPr/>
        </p:nvSpPr>
        <p:spPr>
          <a:xfrm>
            <a:off x="6190526" y="2988201"/>
            <a:ext cx="3109983" cy="112939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A0EE195-F3F2-4586-BBB8-801BA84CF8B6}"/>
              </a:ext>
            </a:extLst>
          </p:cNvPr>
          <p:cNvSpPr/>
          <p:nvPr/>
        </p:nvSpPr>
        <p:spPr>
          <a:xfrm>
            <a:off x="6229442" y="3025695"/>
            <a:ext cx="3033178" cy="5286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C2D3E54-75EE-4470-BF1B-B15D4B3B1983}"/>
              </a:ext>
            </a:extLst>
          </p:cNvPr>
          <p:cNvSpPr/>
          <p:nvPr/>
        </p:nvSpPr>
        <p:spPr>
          <a:xfrm>
            <a:off x="6268651" y="3062655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7974903-4950-4655-B64B-DDF1C837CD7C}"/>
              </a:ext>
            </a:extLst>
          </p:cNvPr>
          <p:cNvSpPr/>
          <p:nvPr/>
        </p:nvSpPr>
        <p:spPr>
          <a:xfrm>
            <a:off x="6302596" y="3100257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6E1658C-F80D-42F3-8951-B937AC54BAA8}"/>
              </a:ext>
            </a:extLst>
          </p:cNvPr>
          <p:cNvSpPr/>
          <p:nvPr/>
        </p:nvSpPr>
        <p:spPr>
          <a:xfrm>
            <a:off x="6336540" y="3131864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048578F-46CC-4B4F-8262-EAB01DC2B5BA}"/>
              </a:ext>
            </a:extLst>
          </p:cNvPr>
          <p:cNvSpPr/>
          <p:nvPr/>
        </p:nvSpPr>
        <p:spPr>
          <a:xfrm>
            <a:off x="6653725" y="313186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8BFDDAEE-D535-4D1F-9ACA-2E9014F21FD6}"/>
              </a:ext>
            </a:extLst>
          </p:cNvPr>
          <p:cNvSpPr/>
          <p:nvPr/>
        </p:nvSpPr>
        <p:spPr>
          <a:xfrm>
            <a:off x="7005881" y="3100256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A2C774E-81B1-4822-8356-13442BDFE081}"/>
              </a:ext>
            </a:extLst>
          </p:cNvPr>
          <p:cNvSpPr/>
          <p:nvPr/>
        </p:nvSpPr>
        <p:spPr>
          <a:xfrm>
            <a:off x="7039825" y="313186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8CC577D-1368-4F03-BBCB-CCB932B9B524}"/>
              </a:ext>
            </a:extLst>
          </p:cNvPr>
          <p:cNvSpPr/>
          <p:nvPr/>
        </p:nvSpPr>
        <p:spPr>
          <a:xfrm>
            <a:off x="7357010" y="3131862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8AB81F5-E85E-4E9F-BE2F-43C3573E66D4}"/>
              </a:ext>
            </a:extLst>
          </p:cNvPr>
          <p:cNvSpPr/>
          <p:nvPr/>
        </p:nvSpPr>
        <p:spPr>
          <a:xfrm>
            <a:off x="7744796" y="3062655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F063FF9E-BFF0-447F-8AE6-2BA6DD15E866}"/>
              </a:ext>
            </a:extLst>
          </p:cNvPr>
          <p:cNvSpPr/>
          <p:nvPr/>
        </p:nvSpPr>
        <p:spPr>
          <a:xfrm>
            <a:off x="7778741" y="3100257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F26D53F-9E22-4440-A0E8-656F69F1373C}"/>
              </a:ext>
            </a:extLst>
          </p:cNvPr>
          <p:cNvSpPr/>
          <p:nvPr/>
        </p:nvSpPr>
        <p:spPr>
          <a:xfrm>
            <a:off x="7812685" y="3131864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6F4E50C-E772-4948-BC56-C3E1C87B45EB}"/>
              </a:ext>
            </a:extLst>
          </p:cNvPr>
          <p:cNvSpPr/>
          <p:nvPr/>
        </p:nvSpPr>
        <p:spPr>
          <a:xfrm>
            <a:off x="8129870" y="3131863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A49DB4E3-CB97-4F94-ADCB-79351984ABCE}"/>
              </a:ext>
            </a:extLst>
          </p:cNvPr>
          <p:cNvSpPr/>
          <p:nvPr/>
        </p:nvSpPr>
        <p:spPr>
          <a:xfrm>
            <a:off x="8482026" y="3100256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613932A-7C07-45DD-9A19-818B0AABA43B}"/>
              </a:ext>
            </a:extLst>
          </p:cNvPr>
          <p:cNvSpPr/>
          <p:nvPr/>
        </p:nvSpPr>
        <p:spPr>
          <a:xfrm>
            <a:off x="8515970" y="313186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0755B60-7855-431D-AB3A-2FE0CB1A5037}"/>
              </a:ext>
            </a:extLst>
          </p:cNvPr>
          <p:cNvSpPr/>
          <p:nvPr/>
        </p:nvSpPr>
        <p:spPr>
          <a:xfrm>
            <a:off x="8833155" y="313186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8E8FFF0-8B74-4FBB-B0BB-B5AFA90801D6}"/>
              </a:ext>
            </a:extLst>
          </p:cNvPr>
          <p:cNvSpPr/>
          <p:nvPr/>
        </p:nvSpPr>
        <p:spPr>
          <a:xfrm>
            <a:off x="6229442" y="3551175"/>
            <a:ext cx="3033178" cy="5286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7ECCD6B7-8F77-4957-931A-EE0C55C42009}"/>
              </a:ext>
            </a:extLst>
          </p:cNvPr>
          <p:cNvSpPr/>
          <p:nvPr/>
        </p:nvSpPr>
        <p:spPr>
          <a:xfrm>
            <a:off x="6268651" y="3588135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1631E287-278E-4588-9155-367A2EC6D142}"/>
              </a:ext>
            </a:extLst>
          </p:cNvPr>
          <p:cNvSpPr/>
          <p:nvPr/>
        </p:nvSpPr>
        <p:spPr>
          <a:xfrm>
            <a:off x="6302596" y="3625737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3EFA7B2F-452A-4DF8-96E5-43C4CE6724B5}"/>
              </a:ext>
            </a:extLst>
          </p:cNvPr>
          <p:cNvSpPr/>
          <p:nvPr/>
        </p:nvSpPr>
        <p:spPr>
          <a:xfrm>
            <a:off x="6336540" y="3657344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44BF25C4-94BB-4414-B316-565C889A3D0D}"/>
              </a:ext>
            </a:extLst>
          </p:cNvPr>
          <p:cNvSpPr/>
          <p:nvPr/>
        </p:nvSpPr>
        <p:spPr>
          <a:xfrm>
            <a:off x="6653725" y="365734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9B068EA-2B63-45EC-A37C-D7850E6F624A}"/>
              </a:ext>
            </a:extLst>
          </p:cNvPr>
          <p:cNvSpPr/>
          <p:nvPr/>
        </p:nvSpPr>
        <p:spPr>
          <a:xfrm>
            <a:off x="7005881" y="3625736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DC3AF2B-32E3-4673-AEA9-3342EFEE68F3}"/>
              </a:ext>
            </a:extLst>
          </p:cNvPr>
          <p:cNvSpPr/>
          <p:nvPr/>
        </p:nvSpPr>
        <p:spPr>
          <a:xfrm>
            <a:off x="7039825" y="365734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8BD93364-6DAD-4E9D-A308-5F7A49FC407E}"/>
              </a:ext>
            </a:extLst>
          </p:cNvPr>
          <p:cNvSpPr/>
          <p:nvPr/>
        </p:nvSpPr>
        <p:spPr>
          <a:xfrm>
            <a:off x="7357010" y="365734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325E146-A813-496E-BAFE-C9335D758C94}"/>
              </a:ext>
            </a:extLst>
          </p:cNvPr>
          <p:cNvSpPr/>
          <p:nvPr/>
        </p:nvSpPr>
        <p:spPr>
          <a:xfrm>
            <a:off x="7744796" y="3588135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3666089-3484-40FB-85C6-D54E7DCDADD4}"/>
              </a:ext>
            </a:extLst>
          </p:cNvPr>
          <p:cNvSpPr/>
          <p:nvPr/>
        </p:nvSpPr>
        <p:spPr>
          <a:xfrm>
            <a:off x="7778741" y="3625737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A7F2E29-342D-405B-BCE0-8842C4A775A5}"/>
              </a:ext>
            </a:extLst>
          </p:cNvPr>
          <p:cNvSpPr/>
          <p:nvPr/>
        </p:nvSpPr>
        <p:spPr>
          <a:xfrm>
            <a:off x="7812685" y="3657344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3E40176-0BC9-4F07-AAF2-DBBC6F0C3A6E}"/>
              </a:ext>
            </a:extLst>
          </p:cNvPr>
          <p:cNvSpPr/>
          <p:nvPr/>
        </p:nvSpPr>
        <p:spPr>
          <a:xfrm>
            <a:off x="8129870" y="365734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25D1CFF-5EEB-418B-91CE-019DF065BEE5}"/>
              </a:ext>
            </a:extLst>
          </p:cNvPr>
          <p:cNvSpPr/>
          <p:nvPr/>
        </p:nvSpPr>
        <p:spPr>
          <a:xfrm>
            <a:off x="8482026" y="3625736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E029F8C-1BC0-44D2-B52D-E8110117D469}"/>
              </a:ext>
            </a:extLst>
          </p:cNvPr>
          <p:cNvSpPr/>
          <p:nvPr/>
        </p:nvSpPr>
        <p:spPr>
          <a:xfrm>
            <a:off x="8515970" y="3657343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DD6093C-4E81-4EB3-90A2-86B625D35D9F}"/>
              </a:ext>
            </a:extLst>
          </p:cNvPr>
          <p:cNvSpPr/>
          <p:nvPr/>
        </p:nvSpPr>
        <p:spPr>
          <a:xfrm>
            <a:off x="8833155" y="365734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B9972810-7045-4123-93E1-45276CA4A995}"/>
              </a:ext>
            </a:extLst>
          </p:cNvPr>
          <p:cNvSpPr/>
          <p:nvPr/>
        </p:nvSpPr>
        <p:spPr>
          <a:xfrm>
            <a:off x="6190526" y="4118399"/>
            <a:ext cx="3109983" cy="112939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526C5A6-DCD4-4F3B-8A0C-51C8B28D6901}"/>
              </a:ext>
            </a:extLst>
          </p:cNvPr>
          <p:cNvSpPr/>
          <p:nvPr/>
        </p:nvSpPr>
        <p:spPr>
          <a:xfrm>
            <a:off x="6229442" y="4155893"/>
            <a:ext cx="3033178" cy="5286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57F3968-BD38-4E42-8B1C-84EE50DDBDC7}"/>
              </a:ext>
            </a:extLst>
          </p:cNvPr>
          <p:cNvSpPr/>
          <p:nvPr/>
        </p:nvSpPr>
        <p:spPr>
          <a:xfrm>
            <a:off x="6268651" y="4192853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ED75CC5-2A30-4C66-A498-12A89E9DF708}"/>
              </a:ext>
            </a:extLst>
          </p:cNvPr>
          <p:cNvSpPr/>
          <p:nvPr/>
        </p:nvSpPr>
        <p:spPr>
          <a:xfrm>
            <a:off x="6302596" y="4230455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ADFBD178-6FF5-4F87-9FB1-CABA3067429E}"/>
              </a:ext>
            </a:extLst>
          </p:cNvPr>
          <p:cNvSpPr/>
          <p:nvPr/>
        </p:nvSpPr>
        <p:spPr>
          <a:xfrm>
            <a:off x="6336540" y="426206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FA3DDCDE-D413-49C4-AFB0-E4ECD8B8C31D}"/>
              </a:ext>
            </a:extLst>
          </p:cNvPr>
          <p:cNvSpPr/>
          <p:nvPr/>
        </p:nvSpPr>
        <p:spPr>
          <a:xfrm>
            <a:off x="6653725" y="426206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0765DEF-F3DE-4EF7-B81D-1062E457FF6B}"/>
              </a:ext>
            </a:extLst>
          </p:cNvPr>
          <p:cNvSpPr/>
          <p:nvPr/>
        </p:nvSpPr>
        <p:spPr>
          <a:xfrm>
            <a:off x="7005881" y="4230454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BF1FCE5E-01A0-45C7-9613-4BB29F9C59E1}"/>
              </a:ext>
            </a:extLst>
          </p:cNvPr>
          <p:cNvSpPr/>
          <p:nvPr/>
        </p:nvSpPr>
        <p:spPr>
          <a:xfrm>
            <a:off x="7039825" y="4262061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51D23A03-281B-4EC5-82B2-184262887273}"/>
              </a:ext>
            </a:extLst>
          </p:cNvPr>
          <p:cNvSpPr/>
          <p:nvPr/>
        </p:nvSpPr>
        <p:spPr>
          <a:xfrm>
            <a:off x="7357010" y="426206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85DBABAB-AB29-4297-B998-F23F267C0311}"/>
              </a:ext>
            </a:extLst>
          </p:cNvPr>
          <p:cNvSpPr/>
          <p:nvPr/>
        </p:nvSpPr>
        <p:spPr>
          <a:xfrm>
            <a:off x="7744796" y="4192853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8A32FEA-A19D-4EC8-B6DE-EBD951C27DB8}"/>
              </a:ext>
            </a:extLst>
          </p:cNvPr>
          <p:cNvSpPr/>
          <p:nvPr/>
        </p:nvSpPr>
        <p:spPr>
          <a:xfrm>
            <a:off x="7778741" y="4230455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87677469-8EA9-45BA-BC36-4B85DD677506}"/>
              </a:ext>
            </a:extLst>
          </p:cNvPr>
          <p:cNvSpPr/>
          <p:nvPr/>
        </p:nvSpPr>
        <p:spPr>
          <a:xfrm>
            <a:off x="7812685" y="426206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F567183E-0EE6-4E38-A409-BE7889FCD470}"/>
              </a:ext>
            </a:extLst>
          </p:cNvPr>
          <p:cNvSpPr/>
          <p:nvPr/>
        </p:nvSpPr>
        <p:spPr>
          <a:xfrm>
            <a:off x="8129870" y="426206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5BC083C5-3219-41EC-B4E5-26E304F52B38}"/>
              </a:ext>
            </a:extLst>
          </p:cNvPr>
          <p:cNvSpPr/>
          <p:nvPr/>
        </p:nvSpPr>
        <p:spPr>
          <a:xfrm>
            <a:off x="8482026" y="4230454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3ED3A699-703A-41D3-90D3-441DC2601BC3}"/>
              </a:ext>
            </a:extLst>
          </p:cNvPr>
          <p:cNvSpPr/>
          <p:nvPr/>
        </p:nvSpPr>
        <p:spPr>
          <a:xfrm>
            <a:off x="8515970" y="426206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C63974F2-DD47-47C0-A7F3-9F6CF7E17FE2}"/>
              </a:ext>
            </a:extLst>
          </p:cNvPr>
          <p:cNvSpPr/>
          <p:nvPr/>
        </p:nvSpPr>
        <p:spPr>
          <a:xfrm>
            <a:off x="8833155" y="426206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E0451B71-6C3A-42A4-AA5F-5A7E1366D503}"/>
              </a:ext>
            </a:extLst>
          </p:cNvPr>
          <p:cNvSpPr/>
          <p:nvPr/>
        </p:nvSpPr>
        <p:spPr>
          <a:xfrm>
            <a:off x="6229442" y="4681373"/>
            <a:ext cx="3033178" cy="5286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216F533D-7ECC-4044-A433-13422549B5DD}"/>
              </a:ext>
            </a:extLst>
          </p:cNvPr>
          <p:cNvSpPr/>
          <p:nvPr/>
        </p:nvSpPr>
        <p:spPr>
          <a:xfrm>
            <a:off x="6268651" y="4718333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F7167C7-2565-4A47-95D3-00C4303EC257}"/>
              </a:ext>
            </a:extLst>
          </p:cNvPr>
          <p:cNvSpPr/>
          <p:nvPr/>
        </p:nvSpPr>
        <p:spPr>
          <a:xfrm>
            <a:off x="6302596" y="4755935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74453971-FBF0-446D-8FC9-77DE09903DF0}"/>
              </a:ext>
            </a:extLst>
          </p:cNvPr>
          <p:cNvSpPr/>
          <p:nvPr/>
        </p:nvSpPr>
        <p:spPr>
          <a:xfrm>
            <a:off x="6336540" y="4787542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7C5B83AE-F4A0-447E-8985-765514B7353B}"/>
              </a:ext>
            </a:extLst>
          </p:cNvPr>
          <p:cNvSpPr/>
          <p:nvPr/>
        </p:nvSpPr>
        <p:spPr>
          <a:xfrm>
            <a:off x="6653725" y="478754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B53E0892-372A-4D2D-B8B8-30F8803FA5A3}"/>
              </a:ext>
            </a:extLst>
          </p:cNvPr>
          <p:cNvSpPr/>
          <p:nvPr/>
        </p:nvSpPr>
        <p:spPr>
          <a:xfrm>
            <a:off x="7005881" y="4755934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4DF31E6B-D65B-4999-8323-EF77BD0EF944}"/>
              </a:ext>
            </a:extLst>
          </p:cNvPr>
          <p:cNvSpPr/>
          <p:nvPr/>
        </p:nvSpPr>
        <p:spPr>
          <a:xfrm>
            <a:off x="7039825" y="478754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A419AAEB-A2E6-4A88-BCF9-D89907214AD0}"/>
              </a:ext>
            </a:extLst>
          </p:cNvPr>
          <p:cNvSpPr/>
          <p:nvPr/>
        </p:nvSpPr>
        <p:spPr>
          <a:xfrm>
            <a:off x="7357010" y="478754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7BFA6D88-90E8-45AC-8545-3A85E04C4F4B}"/>
              </a:ext>
            </a:extLst>
          </p:cNvPr>
          <p:cNvSpPr/>
          <p:nvPr/>
        </p:nvSpPr>
        <p:spPr>
          <a:xfrm>
            <a:off x="7744796" y="4718333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E6F26D8A-E8D9-44D5-A119-F475368A0EDD}"/>
              </a:ext>
            </a:extLst>
          </p:cNvPr>
          <p:cNvSpPr/>
          <p:nvPr/>
        </p:nvSpPr>
        <p:spPr>
          <a:xfrm>
            <a:off x="7778741" y="4755935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9BBF4B3-6442-4B9A-9987-D2CC330B5D5B}"/>
              </a:ext>
            </a:extLst>
          </p:cNvPr>
          <p:cNvSpPr/>
          <p:nvPr/>
        </p:nvSpPr>
        <p:spPr>
          <a:xfrm>
            <a:off x="7812685" y="478754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7A0C76D9-79DC-409D-90C4-39BEEC825CFC}"/>
              </a:ext>
            </a:extLst>
          </p:cNvPr>
          <p:cNvSpPr/>
          <p:nvPr/>
        </p:nvSpPr>
        <p:spPr>
          <a:xfrm>
            <a:off x="8129870" y="4787541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7DE9B7DF-8E15-453E-AD22-1A3C3C84BB65}"/>
              </a:ext>
            </a:extLst>
          </p:cNvPr>
          <p:cNvSpPr/>
          <p:nvPr/>
        </p:nvSpPr>
        <p:spPr>
          <a:xfrm>
            <a:off x="8482026" y="4755934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FB59C36F-FAF7-46A6-9125-038CABD5772A}"/>
              </a:ext>
            </a:extLst>
          </p:cNvPr>
          <p:cNvSpPr/>
          <p:nvPr/>
        </p:nvSpPr>
        <p:spPr>
          <a:xfrm>
            <a:off x="8515970" y="478754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B07A7B80-683D-4D74-AC7D-06096DEDCD91}"/>
              </a:ext>
            </a:extLst>
          </p:cNvPr>
          <p:cNvSpPr/>
          <p:nvPr/>
        </p:nvSpPr>
        <p:spPr>
          <a:xfrm>
            <a:off x="8833155" y="4787540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53B53149-F8CB-4C96-A65E-B3DD1336E15B}"/>
              </a:ext>
            </a:extLst>
          </p:cNvPr>
          <p:cNvSpPr txBox="1"/>
          <p:nvPr/>
        </p:nvSpPr>
        <p:spPr>
          <a:xfrm>
            <a:off x="6014933" y="2455414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 (1,2,2,2,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3634338-CE06-4334-BA68-80884297BCC4}"/>
              </a:ext>
            </a:extLst>
          </p:cNvPr>
          <p:cNvSpPr txBox="1"/>
          <p:nvPr/>
        </p:nvSpPr>
        <p:spPr>
          <a:xfrm>
            <a:off x="1361454" y="245372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 (1,2,5,5)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6156503C-0AD3-43E1-81C5-306D8AB6D48B}"/>
              </a:ext>
            </a:extLst>
          </p:cNvPr>
          <p:cNvSpPr/>
          <p:nvPr/>
        </p:nvSpPr>
        <p:spPr>
          <a:xfrm>
            <a:off x="1138203" y="3102656"/>
            <a:ext cx="1635909" cy="189103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239D6CEF-775D-40D2-892F-1F06929A6218}"/>
              </a:ext>
            </a:extLst>
          </p:cNvPr>
          <p:cNvSpPr/>
          <p:nvPr/>
        </p:nvSpPr>
        <p:spPr>
          <a:xfrm>
            <a:off x="1180490" y="3140244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663864A-FD6C-41B5-A4C9-98698FCE8CD3}"/>
              </a:ext>
            </a:extLst>
          </p:cNvPr>
          <p:cNvSpPr/>
          <p:nvPr/>
        </p:nvSpPr>
        <p:spPr>
          <a:xfrm>
            <a:off x="1215975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F233B4C-954F-4179-8B88-E926FF7F3A82}"/>
              </a:ext>
            </a:extLst>
          </p:cNvPr>
          <p:cNvSpPr/>
          <p:nvPr/>
        </p:nvSpPr>
        <p:spPr>
          <a:xfrm>
            <a:off x="1511728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1F8C069C-ECDB-4C8A-8502-B012D2EE68AA}"/>
              </a:ext>
            </a:extLst>
          </p:cNvPr>
          <p:cNvSpPr/>
          <p:nvPr/>
        </p:nvSpPr>
        <p:spPr>
          <a:xfrm>
            <a:off x="1807481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5BBAF57-C7BF-427F-A563-A789F6D36D59}"/>
              </a:ext>
            </a:extLst>
          </p:cNvPr>
          <p:cNvSpPr/>
          <p:nvPr/>
        </p:nvSpPr>
        <p:spPr>
          <a:xfrm>
            <a:off x="2103234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13F7F66C-232B-4CC2-AC4F-0B992A5F2430}"/>
              </a:ext>
            </a:extLst>
          </p:cNvPr>
          <p:cNvSpPr/>
          <p:nvPr/>
        </p:nvSpPr>
        <p:spPr>
          <a:xfrm>
            <a:off x="2398987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EB18A976-72C0-4239-BC1F-C64BF64D5DEF}"/>
              </a:ext>
            </a:extLst>
          </p:cNvPr>
          <p:cNvSpPr/>
          <p:nvPr/>
        </p:nvSpPr>
        <p:spPr>
          <a:xfrm>
            <a:off x="1180490" y="3500434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2729BCF9-8420-4A8D-97AA-1A8659E2AAF1}"/>
              </a:ext>
            </a:extLst>
          </p:cNvPr>
          <p:cNvSpPr/>
          <p:nvPr/>
        </p:nvSpPr>
        <p:spPr>
          <a:xfrm>
            <a:off x="1215975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DB44A50E-29C6-4B39-9488-6072813A9A83}"/>
              </a:ext>
            </a:extLst>
          </p:cNvPr>
          <p:cNvSpPr/>
          <p:nvPr/>
        </p:nvSpPr>
        <p:spPr>
          <a:xfrm>
            <a:off x="1511728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D20A8650-3CB3-4A96-A34E-CB113E471328}"/>
              </a:ext>
            </a:extLst>
          </p:cNvPr>
          <p:cNvSpPr/>
          <p:nvPr/>
        </p:nvSpPr>
        <p:spPr>
          <a:xfrm>
            <a:off x="1807481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90A0F20A-6D9F-43B2-8D43-445FCB5AC639}"/>
              </a:ext>
            </a:extLst>
          </p:cNvPr>
          <p:cNvSpPr/>
          <p:nvPr/>
        </p:nvSpPr>
        <p:spPr>
          <a:xfrm>
            <a:off x="2103234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CD785782-1B58-4FC3-985E-9885656EDD18}"/>
              </a:ext>
            </a:extLst>
          </p:cNvPr>
          <p:cNvSpPr/>
          <p:nvPr/>
        </p:nvSpPr>
        <p:spPr>
          <a:xfrm>
            <a:off x="2398987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899D4A15-6AA6-40CA-82BE-FDA581AE7B08}"/>
              </a:ext>
            </a:extLst>
          </p:cNvPr>
          <p:cNvSpPr/>
          <p:nvPr/>
        </p:nvSpPr>
        <p:spPr>
          <a:xfrm>
            <a:off x="1180490" y="3865266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CB35205D-176B-4094-B9F1-97ED51CB85BF}"/>
              </a:ext>
            </a:extLst>
          </p:cNvPr>
          <p:cNvSpPr/>
          <p:nvPr/>
        </p:nvSpPr>
        <p:spPr>
          <a:xfrm>
            <a:off x="1215975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833D83FA-B119-4751-A15A-5706545BCA44}"/>
              </a:ext>
            </a:extLst>
          </p:cNvPr>
          <p:cNvSpPr/>
          <p:nvPr/>
        </p:nvSpPr>
        <p:spPr>
          <a:xfrm>
            <a:off x="1511728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F2C8FEE6-D11B-47DE-A978-7FCBF24B10BB}"/>
              </a:ext>
            </a:extLst>
          </p:cNvPr>
          <p:cNvSpPr/>
          <p:nvPr/>
        </p:nvSpPr>
        <p:spPr>
          <a:xfrm>
            <a:off x="1807481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A95ACD9-38E4-4AFC-A6F9-6C8A1FBA6106}"/>
              </a:ext>
            </a:extLst>
          </p:cNvPr>
          <p:cNvSpPr/>
          <p:nvPr/>
        </p:nvSpPr>
        <p:spPr>
          <a:xfrm>
            <a:off x="2103234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19E5055-56B3-4E45-9F04-5466CC007075}"/>
              </a:ext>
            </a:extLst>
          </p:cNvPr>
          <p:cNvSpPr/>
          <p:nvPr/>
        </p:nvSpPr>
        <p:spPr>
          <a:xfrm>
            <a:off x="2398987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4B004BED-6EE3-4149-95A9-3C0A4D7C5BC9}"/>
              </a:ext>
            </a:extLst>
          </p:cNvPr>
          <p:cNvSpPr/>
          <p:nvPr/>
        </p:nvSpPr>
        <p:spPr>
          <a:xfrm>
            <a:off x="1180490" y="4230098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1E4CD903-50F5-4F83-9FAD-4BE7B2D27956}"/>
              </a:ext>
            </a:extLst>
          </p:cNvPr>
          <p:cNvSpPr/>
          <p:nvPr/>
        </p:nvSpPr>
        <p:spPr>
          <a:xfrm>
            <a:off x="1215975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70BE7167-D036-4C6A-A58A-F13AEA3BBA31}"/>
              </a:ext>
            </a:extLst>
          </p:cNvPr>
          <p:cNvSpPr/>
          <p:nvPr/>
        </p:nvSpPr>
        <p:spPr>
          <a:xfrm>
            <a:off x="1511728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3B1F0F3B-CA38-45D1-B482-BA4C8CFFEDA4}"/>
              </a:ext>
            </a:extLst>
          </p:cNvPr>
          <p:cNvSpPr/>
          <p:nvPr/>
        </p:nvSpPr>
        <p:spPr>
          <a:xfrm>
            <a:off x="1807481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BD97BA3-4260-45DE-866E-2842EF483466}"/>
              </a:ext>
            </a:extLst>
          </p:cNvPr>
          <p:cNvSpPr/>
          <p:nvPr/>
        </p:nvSpPr>
        <p:spPr>
          <a:xfrm>
            <a:off x="2103234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4E1EAE30-8E36-4A4F-A8CE-35F20BF9347F}"/>
              </a:ext>
            </a:extLst>
          </p:cNvPr>
          <p:cNvSpPr/>
          <p:nvPr/>
        </p:nvSpPr>
        <p:spPr>
          <a:xfrm>
            <a:off x="2398987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958CF211-569E-452F-8737-AD81B331D5DF}"/>
              </a:ext>
            </a:extLst>
          </p:cNvPr>
          <p:cNvSpPr/>
          <p:nvPr/>
        </p:nvSpPr>
        <p:spPr>
          <a:xfrm>
            <a:off x="1180490" y="4594930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064ED714-6F5D-40DA-B573-16E904B92C93}"/>
              </a:ext>
            </a:extLst>
          </p:cNvPr>
          <p:cNvSpPr/>
          <p:nvPr/>
        </p:nvSpPr>
        <p:spPr>
          <a:xfrm>
            <a:off x="1215975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D4D5B68E-EE0B-4AE8-B8A7-41B0DE607DA3}"/>
              </a:ext>
            </a:extLst>
          </p:cNvPr>
          <p:cNvSpPr/>
          <p:nvPr/>
        </p:nvSpPr>
        <p:spPr>
          <a:xfrm>
            <a:off x="1511728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683F228B-84C5-47EA-B05C-17CBF8FA57C6}"/>
              </a:ext>
            </a:extLst>
          </p:cNvPr>
          <p:cNvSpPr/>
          <p:nvPr/>
        </p:nvSpPr>
        <p:spPr>
          <a:xfrm>
            <a:off x="1807481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89645EEF-39F9-40D7-8E46-2FD6BEC2524C}"/>
              </a:ext>
            </a:extLst>
          </p:cNvPr>
          <p:cNvSpPr/>
          <p:nvPr/>
        </p:nvSpPr>
        <p:spPr>
          <a:xfrm>
            <a:off x="2103234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9BF21E9B-A445-4A4A-8236-266E9F7E3308}"/>
              </a:ext>
            </a:extLst>
          </p:cNvPr>
          <p:cNvSpPr/>
          <p:nvPr/>
        </p:nvSpPr>
        <p:spPr>
          <a:xfrm>
            <a:off x="2398987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86237FD0-0932-4EBE-974C-848D5C229FC9}"/>
              </a:ext>
            </a:extLst>
          </p:cNvPr>
          <p:cNvSpPr/>
          <p:nvPr/>
        </p:nvSpPr>
        <p:spPr>
          <a:xfrm>
            <a:off x="2774191" y="3102656"/>
            <a:ext cx="1635909" cy="189103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0949E9C-DC75-4556-9D0E-CE0AD9F513DD}"/>
              </a:ext>
            </a:extLst>
          </p:cNvPr>
          <p:cNvSpPr/>
          <p:nvPr/>
        </p:nvSpPr>
        <p:spPr>
          <a:xfrm>
            <a:off x="2816478" y="3140244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8E34F31-DFC7-4DAC-BD93-03AE89A92BF2}"/>
              </a:ext>
            </a:extLst>
          </p:cNvPr>
          <p:cNvSpPr/>
          <p:nvPr/>
        </p:nvSpPr>
        <p:spPr>
          <a:xfrm>
            <a:off x="2851963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DE7BFA98-8683-4DB8-A563-A11C074ECB76}"/>
              </a:ext>
            </a:extLst>
          </p:cNvPr>
          <p:cNvSpPr/>
          <p:nvPr/>
        </p:nvSpPr>
        <p:spPr>
          <a:xfrm>
            <a:off x="3147716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F450B9-D71F-40CA-B003-7300B64733C9}"/>
              </a:ext>
            </a:extLst>
          </p:cNvPr>
          <p:cNvSpPr/>
          <p:nvPr/>
        </p:nvSpPr>
        <p:spPr>
          <a:xfrm>
            <a:off x="3443469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1153DAD0-15E7-4896-8C87-E82837DDF26A}"/>
              </a:ext>
            </a:extLst>
          </p:cNvPr>
          <p:cNvSpPr/>
          <p:nvPr/>
        </p:nvSpPr>
        <p:spPr>
          <a:xfrm>
            <a:off x="3739222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CC55BC28-7964-47DB-BDB2-E3E0E4B4B731}"/>
              </a:ext>
            </a:extLst>
          </p:cNvPr>
          <p:cNvSpPr/>
          <p:nvPr/>
        </p:nvSpPr>
        <p:spPr>
          <a:xfrm>
            <a:off x="4034975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2E7C498E-7AD6-4E46-BC2A-1A82ED258E13}"/>
              </a:ext>
            </a:extLst>
          </p:cNvPr>
          <p:cNvSpPr/>
          <p:nvPr/>
        </p:nvSpPr>
        <p:spPr>
          <a:xfrm>
            <a:off x="2816478" y="3500434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5136A33C-2FF3-43AD-9E83-541446FACDA2}"/>
              </a:ext>
            </a:extLst>
          </p:cNvPr>
          <p:cNvSpPr/>
          <p:nvPr/>
        </p:nvSpPr>
        <p:spPr>
          <a:xfrm>
            <a:off x="2851963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DCE1D06-E288-4A3F-85A5-4B6E9C8C6991}"/>
              </a:ext>
            </a:extLst>
          </p:cNvPr>
          <p:cNvSpPr/>
          <p:nvPr/>
        </p:nvSpPr>
        <p:spPr>
          <a:xfrm>
            <a:off x="3147716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982FE1EC-55D6-4E1B-957F-98D0A418B46B}"/>
              </a:ext>
            </a:extLst>
          </p:cNvPr>
          <p:cNvSpPr/>
          <p:nvPr/>
        </p:nvSpPr>
        <p:spPr>
          <a:xfrm>
            <a:off x="3443469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6E7BC5AB-E28B-43C6-89BA-26CF77EFBE70}"/>
              </a:ext>
            </a:extLst>
          </p:cNvPr>
          <p:cNvSpPr/>
          <p:nvPr/>
        </p:nvSpPr>
        <p:spPr>
          <a:xfrm>
            <a:off x="3739222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198CA1E6-D03C-4C5F-98D5-915F768C2508}"/>
              </a:ext>
            </a:extLst>
          </p:cNvPr>
          <p:cNvSpPr/>
          <p:nvPr/>
        </p:nvSpPr>
        <p:spPr>
          <a:xfrm>
            <a:off x="4034975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6BBAE31E-225F-4BA2-B86A-E4D0AD15BBA7}"/>
              </a:ext>
            </a:extLst>
          </p:cNvPr>
          <p:cNvSpPr/>
          <p:nvPr/>
        </p:nvSpPr>
        <p:spPr>
          <a:xfrm>
            <a:off x="2816478" y="3865266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14D76462-38D8-473B-B7A9-F1A2EFC32584}"/>
              </a:ext>
            </a:extLst>
          </p:cNvPr>
          <p:cNvSpPr/>
          <p:nvPr/>
        </p:nvSpPr>
        <p:spPr>
          <a:xfrm>
            <a:off x="2851963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BF14C3C1-FAD7-4EDF-9227-CAF006A78B1D}"/>
              </a:ext>
            </a:extLst>
          </p:cNvPr>
          <p:cNvSpPr/>
          <p:nvPr/>
        </p:nvSpPr>
        <p:spPr>
          <a:xfrm>
            <a:off x="3147716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4497B8C-0E95-4569-ABDA-8885CC2ACA35}"/>
              </a:ext>
            </a:extLst>
          </p:cNvPr>
          <p:cNvSpPr/>
          <p:nvPr/>
        </p:nvSpPr>
        <p:spPr>
          <a:xfrm>
            <a:off x="3443469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C03359AA-417F-4CC3-AE50-C4D5667734CD}"/>
              </a:ext>
            </a:extLst>
          </p:cNvPr>
          <p:cNvSpPr/>
          <p:nvPr/>
        </p:nvSpPr>
        <p:spPr>
          <a:xfrm>
            <a:off x="3739222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97E93C47-035D-4ECA-B47F-61D44CC2EE36}"/>
              </a:ext>
            </a:extLst>
          </p:cNvPr>
          <p:cNvSpPr/>
          <p:nvPr/>
        </p:nvSpPr>
        <p:spPr>
          <a:xfrm>
            <a:off x="4034975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541667FF-E849-4BAD-9821-1762DB9F6B92}"/>
              </a:ext>
            </a:extLst>
          </p:cNvPr>
          <p:cNvSpPr/>
          <p:nvPr/>
        </p:nvSpPr>
        <p:spPr>
          <a:xfrm>
            <a:off x="2816478" y="4230098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140343CF-F2F8-49AA-ABC9-BE8FBB90AE29}"/>
              </a:ext>
            </a:extLst>
          </p:cNvPr>
          <p:cNvSpPr/>
          <p:nvPr/>
        </p:nvSpPr>
        <p:spPr>
          <a:xfrm>
            <a:off x="2851963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CC62E35-7FBF-43C0-8035-B3E51A67E370}"/>
              </a:ext>
            </a:extLst>
          </p:cNvPr>
          <p:cNvSpPr/>
          <p:nvPr/>
        </p:nvSpPr>
        <p:spPr>
          <a:xfrm>
            <a:off x="3147716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FEEBC59D-B576-4995-9537-69BF19E3BAFD}"/>
              </a:ext>
            </a:extLst>
          </p:cNvPr>
          <p:cNvSpPr/>
          <p:nvPr/>
        </p:nvSpPr>
        <p:spPr>
          <a:xfrm>
            <a:off x="3443469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E2AE5C51-4B1C-4834-9003-7A59C69473A2}"/>
              </a:ext>
            </a:extLst>
          </p:cNvPr>
          <p:cNvSpPr/>
          <p:nvPr/>
        </p:nvSpPr>
        <p:spPr>
          <a:xfrm>
            <a:off x="3739222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7923B06B-302E-4A1E-BF40-99184BE3DD92}"/>
              </a:ext>
            </a:extLst>
          </p:cNvPr>
          <p:cNvSpPr/>
          <p:nvPr/>
        </p:nvSpPr>
        <p:spPr>
          <a:xfrm>
            <a:off x="4034975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91861B6D-DA36-4597-B399-172A2C17E7E7}"/>
              </a:ext>
            </a:extLst>
          </p:cNvPr>
          <p:cNvSpPr/>
          <p:nvPr/>
        </p:nvSpPr>
        <p:spPr>
          <a:xfrm>
            <a:off x="2816478" y="4594930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2C676281-D28D-49AD-8FAD-C06EC862AD91}"/>
              </a:ext>
            </a:extLst>
          </p:cNvPr>
          <p:cNvSpPr/>
          <p:nvPr/>
        </p:nvSpPr>
        <p:spPr>
          <a:xfrm>
            <a:off x="2851963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E48B7B20-12E1-4B1D-9FBD-1560D69DBFEA}"/>
              </a:ext>
            </a:extLst>
          </p:cNvPr>
          <p:cNvSpPr/>
          <p:nvPr/>
        </p:nvSpPr>
        <p:spPr>
          <a:xfrm>
            <a:off x="3147716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EB7EAE58-F6E3-4AAD-A22A-F84EB90CEF79}"/>
              </a:ext>
            </a:extLst>
          </p:cNvPr>
          <p:cNvSpPr/>
          <p:nvPr/>
        </p:nvSpPr>
        <p:spPr>
          <a:xfrm>
            <a:off x="3443469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41DF0211-81D0-467F-80F8-4A0C9ACD340C}"/>
              </a:ext>
            </a:extLst>
          </p:cNvPr>
          <p:cNvSpPr/>
          <p:nvPr/>
        </p:nvSpPr>
        <p:spPr>
          <a:xfrm>
            <a:off x="3739222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4A31274-DADA-45E3-B04D-799547392616}"/>
              </a:ext>
            </a:extLst>
          </p:cNvPr>
          <p:cNvSpPr/>
          <p:nvPr/>
        </p:nvSpPr>
        <p:spPr>
          <a:xfrm>
            <a:off x="4034975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1AFB43A-1DAC-4EF7-A984-6684D9FEEC3D}"/>
              </a:ext>
            </a:extLst>
          </p:cNvPr>
          <p:cNvSpPr/>
          <p:nvPr/>
        </p:nvSpPr>
        <p:spPr>
          <a:xfrm flipH="1">
            <a:off x="5053235" y="3792743"/>
            <a:ext cx="362103" cy="400110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65468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90C87EAF-DB15-417D-A88B-38E5C4157ED8}"/>
              </a:ext>
            </a:extLst>
          </p:cNvPr>
          <p:cNvSpPr/>
          <p:nvPr/>
        </p:nvSpPr>
        <p:spPr>
          <a:xfrm>
            <a:off x="1098008" y="3065260"/>
            <a:ext cx="3351285" cy="19637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0257E-8CA8-4C3B-8F08-80E126B01E0A}"/>
              </a:ext>
            </a:extLst>
          </p:cNvPr>
          <p:cNvSpPr txBox="1"/>
          <p:nvPr/>
        </p:nvSpPr>
        <p:spPr>
          <a:xfrm>
            <a:off x="1361454" y="896079"/>
            <a:ext cx="626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img[:, :, 0:4:2, 0:4:2] += col[:, :, 0, 0, :, :]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1EEB8A4-2125-4DF8-8D54-BAC4DC1CB348}"/>
              </a:ext>
            </a:extLst>
          </p:cNvPr>
          <p:cNvSpPr/>
          <p:nvPr/>
        </p:nvSpPr>
        <p:spPr>
          <a:xfrm>
            <a:off x="6154174" y="2954870"/>
            <a:ext cx="3179255" cy="232584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186476D-3E1D-49BC-A3FF-C727199025C8}"/>
              </a:ext>
            </a:extLst>
          </p:cNvPr>
          <p:cNvSpPr/>
          <p:nvPr/>
        </p:nvSpPr>
        <p:spPr>
          <a:xfrm>
            <a:off x="6190526" y="2988201"/>
            <a:ext cx="3109983" cy="112939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A0EE195-F3F2-4586-BBB8-801BA84CF8B6}"/>
              </a:ext>
            </a:extLst>
          </p:cNvPr>
          <p:cNvSpPr/>
          <p:nvPr/>
        </p:nvSpPr>
        <p:spPr>
          <a:xfrm>
            <a:off x="6229442" y="3025695"/>
            <a:ext cx="3033178" cy="5286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C2D3E54-75EE-4470-BF1B-B15D4B3B1983}"/>
              </a:ext>
            </a:extLst>
          </p:cNvPr>
          <p:cNvSpPr/>
          <p:nvPr/>
        </p:nvSpPr>
        <p:spPr>
          <a:xfrm>
            <a:off x="6268651" y="3062655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7974903-4950-4655-B64B-DDF1C837CD7C}"/>
              </a:ext>
            </a:extLst>
          </p:cNvPr>
          <p:cNvSpPr/>
          <p:nvPr/>
        </p:nvSpPr>
        <p:spPr>
          <a:xfrm>
            <a:off x="6302596" y="3100257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6E1658C-F80D-42F3-8951-B937AC54BAA8}"/>
              </a:ext>
            </a:extLst>
          </p:cNvPr>
          <p:cNvSpPr/>
          <p:nvPr/>
        </p:nvSpPr>
        <p:spPr>
          <a:xfrm>
            <a:off x="6336540" y="3131864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048578F-46CC-4B4F-8262-EAB01DC2B5BA}"/>
              </a:ext>
            </a:extLst>
          </p:cNvPr>
          <p:cNvSpPr/>
          <p:nvPr/>
        </p:nvSpPr>
        <p:spPr>
          <a:xfrm>
            <a:off x="6653725" y="313186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8BFDDAEE-D535-4D1F-9ACA-2E9014F21FD6}"/>
              </a:ext>
            </a:extLst>
          </p:cNvPr>
          <p:cNvSpPr/>
          <p:nvPr/>
        </p:nvSpPr>
        <p:spPr>
          <a:xfrm>
            <a:off x="7005881" y="3100256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A2C774E-81B1-4822-8356-13442BDFE081}"/>
              </a:ext>
            </a:extLst>
          </p:cNvPr>
          <p:cNvSpPr/>
          <p:nvPr/>
        </p:nvSpPr>
        <p:spPr>
          <a:xfrm>
            <a:off x="7039825" y="313186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8CC577D-1368-4F03-BBCB-CCB932B9B524}"/>
              </a:ext>
            </a:extLst>
          </p:cNvPr>
          <p:cNvSpPr/>
          <p:nvPr/>
        </p:nvSpPr>
        <p:spPr>
          <a:xfrm>
            <a:off x="7357010" y="3131862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8AB81F5-E85E-4E9F-BE2F-43C3573E66D4}"/>
              </a:ext>
            </a:extLst>
          </p:cNvPr>
          <p:cNvSpPr/>
          <p:nvPr/>
        </p:nvSpPr>
        <p:spPr>
          <a:xfrm>
            <a:off x="7744796" y="3062655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F063FF9E-BFF0-447F-8AE6-2BA6DD15E866}"/>
              </a:ext>
            </a:extLst>
          </p:cNvPr>
          <p:cNvSpPr/>
          <p:nvPr/>
        </p:nvSpPr>
        <p:spPr>
          <a:xfrm>
            <a:off x="7778741" y="3100257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F26D53F-9E22-4440-A0E8-656F69F1373C}"/>
              </a:ext>
            </a:extLst>
          </p:cNvPr>
          <p:cNvSpPr/>
          <p:nvPr/>
        </p:nvSpPr>
        <p:spPr>
          <a:xfrm>
            <a:off x="7812685" y="3131864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6F4E50C-E772-4948-BC56-C3E1C87B45EB}"/>
              </a:ext>
            </a:extLst>
          </p:cNvPr>
          <p:cNvSpPr/>
          <p:nvPr/>
        </p:nvSpPr>
        <p:spPr>
          <a:xfrm>
            <a:off x="8129870" y="3131863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A49DB4E3-CB97-4F94-ADCB-79351984ABCE}"/>
              </a:ext>
            </a:extLst>
          </p:cNvPr>
          <p:cNvSpPr/>
          <p:nvPr/>
        </p:nvSpPr>
        <p:spPr>
          <a:xfrm>
            <a:off x="8482026" y="3100256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613932A-7C07-45DD-9A19-818B0AABA43B}"/>
              </a:ext>
            </a:extLst>
          </p:cNvPr>
          <p:cNvSpPr/>
          <p:nvPr/>
        </p:nvSpPr>
        <p:spPr>
          <a:xfrm>
            <a:off x="8515970" y="313186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0755B60-7855-431D-AB3A-2FE0CB1A5037}"/>
              </a:ext>
            </a:extLst>
          </p:cNvPr>
          <p:cNvSpPr/>
          <p:nvPr/>
        </p:nvSpPr>
        <p:spPr>
          <a:xfrm>
            <a:off x="8833155" y="313186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8E8FFF0-8B74-4FBB-B0BB-B5AFA90801D6}"/>
              </a:ext>
            </a:extLst>
          </p:cNvPr>
          <p:cNvSpPr/>
          <p:nvPr/>
        </p:nvSpPr>
        <p:spPr>
          <a:xfrm>
            <a:off x="6229442" y="3551175"/>
            <a:ext cx="3033178" cy="5286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7ECCD6B7-8F77-4957-931A-EE0C55C42009}"/>
              </a:ext>
            </a:extLst>
          </p:cNvPr>
          <p:cNvSpPr/>
          <p:nvPr/>
        </p:nvSpPr>
        <p:spPr>
          <a:xfrm>
            <a:off x="6268651" y="3588135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1631E287-278E-4588-9155-367A2EC6D142}"/>
              </a:ext>
            </a:extLst>
          </p:cNvPr>
          <p:cNvSpPr/>
          <p:nvPr/>
        </p:nvSpPr>
        <p:spPr>
          <a:xfrm>
            <a:off x="6302596" y="3625737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3EFA7B2F-452A-4DF8-96E5-43C4CE6724B5}"/>
              </a:ext>
            </a:extLst>
          </p:cNvPr>
          <p:cNvSpPr/>
          <p:nvPr/>
        </p:nvSpPr>
        <p:spPr>
          <a:xfrm>
            <a:off x="6336540" y="3657344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44BF25C4-94BB-4414-B316-565C889A3D0D}"/>
              </a:ext>
            </a:extLst>
          </p:cNvPr>
          <p:cNvSpPr/>
          <p:nvPr/>
        </p:nvSpPr>
        <p:spPr>
          <a:xfrm>
            <a:off x="6653725" y="365734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9B068EA-2B63-45EC-A37C-D7850E6F624A}"/>
              </a:ext>
            </a:extLst>
          </p:cNvPr>
          <p:cNvSpPr/>
          <p:nvPr/>
        </p:nvSpPr>
        <p:spPr>
          <a:xfrm>
            <a:off x="7005881" y="3625736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DC3AF2B-32E3-4673-AEA9-3342EFEE68F3}"/>
              </a:ext>
            </a:extLst>
          </p:cNvPr>
          <p:cNvSpPr/>
          <p:nvPr/>
        </p:nvSpPr>
        <p:spPr>
          <a:xfrm>
            <a:off x="7039825" y="365734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8BD93364-6DAD-4E9D-A308-5F7A49FC407E}"/>
              </a:ext>
            </a:extLst>
          </p:cNvPr>
          <p:cNvSpPr/>
          <p:nvPr/>
        </p:nvSpPr>
        <p:spPr>
          <a:xfrm>
            <a:off x="7357010" y="365734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325E146-A813-496E-BAFE-C9335D758C94}"/>
              </a:ext>
            </a:extLst>
          </p:cNvPr>
          <p:cNvSpPr/>
          <p:nvPr/>
        </p:nvSpPr>
        <p:spPr>
          <a:xfrm>
            <a:off x="7744796" y="3588135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3666089-3484-40FB-85C6-D54E7DCDADD4}"/>
              </a:ext>
            </a:extLst>
          </p:cNvPr>
          <p:cNvSpPr/>
          <p:nvPr/>
        </p:nvSpPr>
        <p:spPr>
          <a:xfrm>
            <a:off x="7778741" y="3625737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A7F2E29-342D-405B-BCE0-8842C4A775A5}"/>
              </a:ext>
            </a:extLst>
          </p:cNvPr>
          <p:cNvSpPr/>
          <p:nvPr/>
        </p:nvSpPr>
        <p:spPr>
          <a:xfrm>
            <a:off x="7812685" y="3657344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3E40176-0BC9-4F07-AAF2-DBBC6F0C3A6E}"/>
              </a:ext>
            </a:extLst>
          </p:cNvPr>
          <p:cNvSpPr/>
          <p:nvPr/>
        </p:nvSpPr>
        <p:spPr>
          <a:xfrm>
            <a:off x="8129870" y="365734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25D1CFF-5EEB-418B-91CE-019DF065BEE5}"/>
              </a:ext>
            </a:extLst>
          </p:cNvPr>
          <p:cNvSpPr/>
          <p:nvPr/>
        </p:nvSpPr>
        <p:spPr>
          <a:xfrm>
            <a:off x="8482026" y="3625736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E029F8C-1BC0-44D2-B52D-E8110117D469}"/>
              </a:ext>
            </a:extLst>
          </p:cNvPr>
          <p:cNvSpPr/>
          <p:nvPr/>
        </p:nvSpPr>
        <p:spPr>
          <a:xfrm>
            <a:off x="8515970" y="3657343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DD6093C-4E81-4EB3-90A2-86B625D35D9F}"/>
              </a:ext>
            </a:extLst>
          </p:cNvPr>
          <p:cNvSpPr/>
          <p:nvPr/>
        </p:nvSpPr>
        <p:spPr>
          <a:xfrm>
            <a:off x="8833155" y="365734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B9972810-7045-4123-93E1-45276CA4A995}"/>
              </a:ext>
            </a:extLst>
          </p:cNvPr>
          <p:cNvSpPr/>
          <p:nvPr/>
        </p:nvSpPr>
        <p:spPr>
          <a:xfrm>
            <a:off x="6190526" y="4118399"/>
            <a:ext cx="3109983" cy="112939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526C5A6-DCD4-4F3B-8A0C-51C8B28D6901}"/>
              </a:ext>
            </a:extLst>
          </p:cNvPr>
          <p:cNvSpPr/>
          <p:nvPr/>
        </p:nvSpPr>
        <p:spPr>
          <a:xfrm>
            <a:off x="6229442" y="4155893"/>
            <a:ext cx="3033178" cy="5286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57F3968-BD38-4E42-8B1C-84EE50DDBDC7}"/>
              </a:ext>
            </a:extLst>
          </p:cNvPr>
          <p:cNvSpPr/>
          <p:nvPr/>
        </p:nvSpPr>
        <p:spPr>
          <a:xfrm>
            <a:off x="6268651" y="4192853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ED75CC5-2A30-4C66-A498-12A89E9DF708}"/>
              </a:ext>
            </a:extLst>
          </p:cNvPr>
          <p:cNvSpPr/>
          <p:nvPr/>
        </p:nvSpPr>
        <p:spPr>
          <a:xfrm>
            <a:off x="6302596" y="4230455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ADFBD178-6FF5-4F87-9FB1-CABA3067429E}"/>
              </a:ext>
            </a:extLst>
          </p:cNvPr>
          <p:cNvSpPr/>
          <p:nvPr/>
        </p:nvSpPr>
        <p:spPr>
          <a:xfrm>
            <a:off x="6336540" y="426206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FA3DDCDE-D413-49C4-AFB0-E4ECD8B8C31D}"/>
              </a:ext>
            </a:extLst>
          </p:cNvPr>
          <p:cNvSpPr/>
          <p:nvPr/>
        </p:nvSpPr>
        <p:spPr>
          <a:xfrm>
            <a:off x="6653725" y="426206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0765DEF-F3DE-4EF7-B81D-1062E457FF6B}"/>
              </a:ext>
            </a:extLst>
          </p:cNvPr>
          <p:cNvSpPr/>
          <p:nvPr/>
        </p:nvSpPr>
        <p:spPr>
          <a:xfrm>
            <a:off x="7005881" y="4230454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BF1FCE5E-01A0-45C7-9613-4BB29F9C59E1}"/>
              </a:ext>
            </a:extLst>
          </p:cNvPr>
          <p:cNvSpPr/>
          <p:nvPr/>
        </p:nvSpPr>
        <p:spPr>
          <a:xfrm>
            <a:off x="7039825" y="4262061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51D23A03-281B-4EC5-82B2-184262887273}"/>
              </a:ext>
            </a:extLst>
          </p:cNvPr>
          <p:cNvSpPr/>
          <p:nvPr/>
        </p:nvSpPr>
        <p:spPr>
          <a:xfrm>
            <a:off x="7357010" y="426206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85DBABAB-AB29-4297-B998-F23F267C0311}"/>
              </a:ext>
            </a:extLst>
          </p:cNvPr>
          <p:cNvSpPr/>
          <p:nvPr/>
        </p:nvSpPr>
        <p:spPr>
          <a:xfrm>
            <a:off x="7744796" y="4192853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8A32FEA-A19D-4EC8-B6DE-EBD951C27DB8}"/>
              </a:ext>
            </a:extLst>
          </p:cNvPr>
          <p:cNvSpPr/>
          <p:nvPr/>
        </p:nvSpPr>
        <p:spPr>
          <a:xfrm>
            <a:off x="7778741" y="4230455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87677469-8EA9-45BA-BC36-4B85DD677506}"/>
              </a:ext>
            </a:extLst>
          </p:cNvPr>
          <p:cNvSpPr/>
          <p:nvPr/>
        </p:nvSpPr>
        <p:spPr>
          <a:xfrm>
            <a:off x="7812685" y="426206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F567183E-0EE6-4E38-A409-BE7889FCD470}"/>
              </a:ext>
            </a:extLst>
          </p:cNvPr>
          <p:cNvSpPr/>
          <p:nvPr/>
        </p:nvSpPr>
        <p:spPr>
          <a:xfrm>
            <a:off x="8129870" y="426206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5BC083C5-3219-41EC-B4E5-26E304F52B38}"/>
              </a:ext>
            </a:extLst>
          </p:cNvPr>
          <p:cNvSpPr/>
          <p:nvPr/>
        </p:nvSpPr>
        <p:spPr>
          <a:xfrm>
            <a:off x="8482026" y="4230454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3ED3A699-703A-41D3-90D3-441DC2601BC3}"/>
              </a:ext>
            </a:extLst>
          </p:cNvPr>
          <p:cNvSpPr/>
          <p:nvPr/>
        </p:nvSpPr>
        <p:spPr>
          <a:xfrm>
            <a:off x="8515970" y="426206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C63974F2-DD47-47C0-A7F3-9F6CF7E17FE2}"/>
              </a:ext>
            </a:extLst>
          </p:cNvPr>
          <p:cNvSpPr/>
          <p:nvPr/>
        </p:nvSpPr>
        <p:spPr>
          <a:xfrm>
            <a:off x="8833155" y="426206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E0451B71-6C3A-42A4-AA5F-5A7E1366D503}"/>
              </a:ext>
            </a:extLst>
          </p:cNvPr>
          <p:cNvSpPr/>
          <p:nvPr/>
        </p:nvSpPr>
        <p:spPr>
          <a:xfrm>
            <a:off x="6229442" y="4681373"/>
            <a:ext cx="3033178" cy="5286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216F533D-7ECC-4044-A433-13422549B5DD}"/>
              </a:ext>
            </a:extLst>
          </p:cNvPr>
          <p:cNvSpPr/>
          <p:nvPr/>
        </p:nvSpPr>
        <p:spPr>
          <a:xfrm>
            <a:off x="6268651" y="4718333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F7167C7-2565-4A47-95D3-00C4303EC257}"/>
              </a:ext>
            </a:extLst>
          </p:cNvPr>
          <p:cNvSpPr/>
          <p:nvPr/>
        </p:nvSpPr>
        <p:spPr>
          <a:xfrm>
            <a:off x="6302596" y="4755935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74453971-FBF0-446D-8FC9-77DE09903DF0}"/>
              </a:ext>
            </a:extLst>
          </p:cNvPr>
          <p:cNvSpPr/>
          <p:nvPr/>
        </p:nvSpPr>
        <p:spPr>
          <a:xfrm>
            <a:off x="6336540" y="4787542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7C5B83AE-F4A0-447E-8985-765514B7353B}"/>
              </a:ext>
            </a:extLst>
          </p:cNvPr>
          <p:cNvSpPr/>
          <p:nvPr/>
        </p:nvSpPr>
        <p:spPr>
          <a:xfrm>
            <a:off x="6653725" y="478754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B53E0892-372A-4D2D-B8B8-30F8803FA5A3}"/>
              </a:ext>
            </a:extLst>
          </p:cNvPr>
          <p:cNvSpPr/>
          <p:nvPr/>
        </p:nvSpPr>
        <p:spPr>
          <a:xfrm>
            <a:off x="7005881" y="4755934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4DF31E6B-D65B-4999-8323-EF77BD0EF944}"/>
              </a:ext>
            </a:extLst>
          </p:cNvPr>
          <p:cNvSpPr/>
          <p:nvPr/>
        </p:nvSpPr>
        <p:spPr>
          <a:xfrm>
            <a:off x="7039825" y="478754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A419AAEB-A2E6-4A88-BCF9-D89907214AD0}"/>
              </a:ext>
            </a:extLst>
          </p:cNvPr>
          <p:cNvSpPr/>
          <p:nvPr/>
        </p:nvSpPr>
        <p:spPr>
          <a:xfrm>
            <a:off x="7357010" y="478754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7BFA6D88-90E8-45AC-8545-3A85E04C4F4B}"/>
              </a:ext>
            </a:extLst>
          </p:cNvPr>
          <p:cNvSpPr/>
          <p:nvPr/>
        </p:nvSpPr>
        <p:spPr>
          <a:xfrm>
            <a:off x="7744796" y="4718333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E6F26D8A-E8D9-44D5-A119-F475368A0EDD}"/>
              </a:ext>
            </a:extLst>
          </p:cNvPr>
          <p:cNvSpPr/>
          <p:nvPr/>
        </p:nvSpPr>
        <p:spPr>
          <a:xfrm>
            <a:off x="7778741" y="4755935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9BBF4B3-6442-4B9A-9987-D2CC330B5D5B}"/>
              </a:ext>
            </a:extLst>
          </p:cNvPr>
          <p:cNvSpPr/>
          <p:nvPr/>
        </p:nvSpPr>
        <p:spPr>
          <a:xfrm>
            <a:off x="7812685" y="478754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7A0C76D9-79DC-409D-90C4-39BEEC825CFC}"/>
              </a:ext>
            </a:extLst>
          </p:cNvPr>
          <p:cNvSpPr/>
          <p:nvPr/>
        </p:nvSpPr>
        <p:spPr>
          <a:xfrm>
            <a:off x="8129870" y="4787541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7DE9B7DF-8E15-453E-AD22-1A3C3C84BB65}"/>
              </a:ext>
            </a:extLst>
          </p:cNvPr>
          <p:cNvSpPr/>
          <p:nvPr/>
        </p:nvSpPr>
        <p:spPr>
          <a:xfrm>
            <a:off x="8482026" y="4755934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FB59C36F-FAF7-46A6-9125-038CABD5772A}"/>
              </a:ext>
            </a:extLst>
          </p:cNvPr>
          <p:cNvSpPr/>
          <p:nvPr/>
        </p:nvSpPr>
        <p:spPr>
          <a:xfrm>
            <a:off x="8515970" y="478754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B07A7B80-683D-4D74-AC7D-06096DEDCD91}"/>
              </a:ext>
            </a:extLst>
          </p:cNvPr>
          <p:cNvSpPr/>
          <p:nvPr/>
        </p:nvSpPr>
        <p:spPr>
          <a:xfrm>
            <a:off x="8833155" y="4787540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53B53149-F8CB-4C96-A65E-B3DD1336E15B}"/>
              </a:ext>
            </a:extLst>
          </p:cNvPr>
          <p:cNvSpPr txBox="1"/>
          <p:nvPr/>
        </p:nvSpPr>
        <p:spPr>
          <a:xfrm>
            <a:off x="6014933" y="2455414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 (1,2,2,2,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3634338-CE06-4334-BA68-80884297BCC4}"/>
              </a:ext>
            </a:extLst>
          </p:cNvPr>
          <p:cNvSpPr txBox="1"/>
          <p:nvPr/>
        </p:nvSpPr>
        <p:spPr>
          <a:xfrm>
            <a:off x="1361454" y="245372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 (1,2,5,5)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6156503C-0AD3-43E1-81C5-306D8AB6D48B}"/>
              </a:ext>
            </a:extLst>
          </p:cNvPr>
          <p:cNvSpPr/>
          <p:nvPr/>
        </p:nvSpPr>
        <p:spPr>
          <a:xfrm>
            <a:off x="1138203" y="3102656"/>
            <a:ext cx="1635909" cy="189103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239D6CEF-775D-40D2-892F-1F06929A6218}"/>
              </a:ext>
            </a:extLst>
          </p:cNvPr>
          <p:cNvSpPr/>
          <p:nvPr/>
        </p:nvSpPr>
        <p:spPr>
          <a:xfrm>
            <a:off x="1180490" y="3140244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663864A-FD6C-41B5-A4C9-98698FCE8CD3}"/>
              </a:ext>
            </a:extLst>
          </p:cNvPr>
          <p:cNvSpPr/>
          <p:nvPr/>
        </p:nvSpPr>
        <p:spPr>
          <a:xfrm>
            <a:off x="1215975" y="3172206"/>
            <a:ext cx="296266" cy="29626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F233B4C-954F-4179-8B88-E926FF7F3A82}"/>
              </a:ext>
            </a:extLst>
          </p:cNvPr>
          <p:cNvSpPr/>
          <p:nvPr/>
        </p:nvSpPr>
        <p:spPr>
          <a:xfrm>
            <a:off x="1511728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1F8C069C-ECDB-4C8A-8502-B012D2EE68AA}"/>
              </a:ext>
            </a:extLst>
          </p:cNvPr>
          <p:cNvSpPr/>
          <p:nvPr/>
        </p:nvSpPr>
        <p:spPr>
          <a:xfrm>
            <a:off x="1807481" y="3172206"/>
            <a:ext cx="296266" cy="29626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5BBAF57-C7BF-427F-A563-A789F6D36D59}"/>
              </a:ext>
            </a:extLst>
          </p:cNvPr>
          <p:cNvSpPr/>
          <p:nvPr/>
        </p:nvSpPr>
        <p:spPr>
          <a:xfrm>
            <a:off x="2103234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13F7F66C-232B-4CC2-AC4F-0B992A5F2430}"/>
              </a:ext>
            </a:extLst>
          </p:cNvPr>
          <p:cNvSpPr/>
          <p:nvPr/>
        </p:nvSpPr>
        <p:spPr>
          <a:xfrm>
            <a:off x="2398987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EB18A976-72C0-4239-BC1F-C64BF64D5DEF}"/>
              </a:ext>
            </a:extLst>
          </p:cNvPr>
          <p:cNvSpPr/>
          <p:nvPr/>
        </p:nvSpPr>
        <p:spPr>
          <a:xfrm>
            <a:off x="1180490" y="3500434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2729BCF9-8420-4A8D-97AA-1A8659E2AAF1}"/>
              </a:ext>
            </a:extLst>
          </p:cNvPr>
          <p:cNvSpPr/>
          <p:nvPr/>
        </p:nvSpPr>
        <p:spPr>
          <a:xfrm>
            <a:off x="1215975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DB44A50E-29C6-4B39-9488-6072813A9A83}"/>
              </a:ext>
            </a:extLst>
          </p:cNvPr>
          <p:cNvSpPr/>
          <p:nvPr/>
        </p:nvSpPr>
        <p:spPr>
          <a:xfrm>
            <a:off x="1511728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D20A8650-3CB3-4A96-A34E-CB113E471328}"/>
              </a:ext>
            </a:extLst>
          </p:cNvPr>
          <p:cNvSpPr/>
          <p:nvPr/>
        </p:nvSpPr>
        <p:spPr>
          <a:xfrm>
            <a:off x="1807481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90A0F20A-6D9F-43B2-8D43-445FCB5AC639}"/>
              </a:ext>
            </a:extLst>
          </p:cNvPr>
          <p:cNvSpPr/>
          <p:nvPr/>
        </p:nvSpPr>
        <p:spPr>
          <a:xfrm>
            <a:off x="2103234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CD785782-1B58-4FC3-985E-9885656EDD18}"/>
              </a:ext>
            </a:extLst>
          </p:cNvPr>
          <p:cNvSpPr/>
          <p:nvPr/>
        </p:nvSpPr>
        <p:spPr>
          <a:xfrm>
            <a:off x="2398987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899D4A15-6AA6-40CA-82BE-FDA581AE7B08}"/>
              </a:ext>
            </a:extLst>
          </p:cNvPr>
          <p:cNvSpPr/>
          <p:nvPr/>
        </p:nvSpPr>
        <p:spPr>
          <a:xfrm>
            <a:off x="1180490" y="3865266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CB35205D-176B-4094-B9F1-97ED51CB85BF}"/>
              </a:ext>
            </a:extLst>
          </p:cNvPr>
          <p:cNvSpPr/>
          <p:nvPr/>
        </p:nvSpPr>
        <p:spPr>
          <a:xfrm>
            <a:off x="1215975" y="3897228"/>
            <a:ext cx="296266" cy="29626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833D83FA-B119-4751-A15A-5706545BCA44}"/>
              </a:ext>
            </a:extLst>
          </p:cNvPr>
          <p:cNvSpPr/>
          <p:nvPr/>
        </p:nvSpPr>
        <p:spPr>
          <a:xfrm>
            <a:off x="1511728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F2C8FEE6-D11B-47DE-A978-7FCBF24B10BB}"/>
              </a:ext>
            </a:extLst>
          </p:cNvPr>
          <p:cNvSpPr/>
          <p:nvPr/>
        </p:nvSpPr>
        <p:spPr>
          <a:xfrm>
            <a:off x="1807481" y="3897228"/>
            <a:ext cx="296266" cy="29626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A95ACD9-38E4-4AFC-A6F9-6C8A1FBA6106}"/>
              </a:ext>
            </a:extLst>
          </p:cNvPr>
          <p:cNvSpPr/>
          <p:nvPr/>
        </p:nvSpPr>
        <p:spPr>
          <a:xfrm>
            <a:off x="2103234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19E5055-56B3-4E45-9F04-5466CC007075}"/>
              </a:ext>
            </a:extLst>
          </p:cNvPr>
          <p:cNvSpPr/>
          <p:nvPr/>
        </p:nvSpPr>
        <p:spPr>
          <a:xfrm>
            <a:off x="2398987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4B004BED-6EE3-4149-95A9-3C0A4D7C5BC9}"/>
              </a:ext>
            </a:extLst>
          </p:cNvPr>
          <p:cNvSpPr/>
          <p:nvPr/>
        </p:nvSpPr>
        <p:spPr>
          <a:xfrm>
            <a:off x="1180490" y="4230098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1E4CD903-50F5-4F83-9FAD-4BE7B2D27956}"/>
              </a:ext>
            </a:extLst>
          </p:cNvPr>
          <p:cNvSpPr/>
          <p:nvPr/>
        </p:nvSpPr>
        <p:spPr>
          <a:xfrm>
            <a:off x="1215975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70BE7167-D036-4C6A-A58A-F13AEA3BBA31}"/>
              </a:ext>
            </a:extLst>
          </p:cNvPr>
          <p:cNvSpPr/>
          <p:nvPr/>
        </p:nvSpPr>
        <p:spPr>
          <a:xfrm>
            <a:off x="1511728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3B1F0F3B-CA38-45D1-B482-BA4C8CFFEDA4}"/>
              </a:ext>
            </a:extLst>
          </p:cNvPr>
          <p:cNvSpPr/>
          <p:nvPr/>
        </p:nvSpPr>
        <p:spPr>
          <a:xfrm>
            <a:off x="1807481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BD97BA3-4260-45DE-866E-2842EF483466}"/>
              </a:ext>
            </a:extLst>
          </p:cNvPr>
          <p:cNvSpPr/>
          <p:nvPr/>
        </p:nvSpPr>
        <p:spPr>
          <a:xfrm>
            <a:off x="2103234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4E1EAE30-8E36-4A4F-A8CE-35F20BF9347F}"/>
              </a:ext>
            </a:extLst>
          </p:cNvPr>
          <p:cNvSpPr/>
          <p:nvPr/>
        </p:nvSpPr>
        <p:spPr>
          <a:xfrm>
            <a:off x="2398987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958CF211-569E-452F-8737-AD81B331D5DF}"/>
              </a:ext>
            </a:extLst>
          </p:cNvPr>
          <p:cNvSpPr/>
          <p:nvPr/>
        </p:nvSpPr>
        <p:spPr>
          <a:xfrm>
            <a:off x="1180490" y="4594930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064ED714-6F5D-40DA-B573-16E904B92C93}"/>
              </a:ext>
            </a:extLst>
          </p:cNvPr>
          <p:cNvSpPr/>
          <p:nvPr/>
        </p:nvSpPr>
        <p:spPr>
          <a:xfrm>
            <a:off x="1215975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D4D5B68E-EE0B-4AE8-B8A7-41B0DE607DA3}"/>
              </a:ext>
            </a:extLst>
          </p:cNvPr>
          <p:cNvSpPr/>
          <p:nvPr/>
        </p:nvSpPr>
        <p:spPr>
          <a:xfrm>
            <a:off x="1511728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683F228B-84C5-47EA-B05C-17CBF8FA57C6}"/>
              </a:ext>
            </a:extLst>
          </p:cNvPr>
          <p:cNvSpPr/>
          <p:nvPr/>
        </p:nvSpPr>
        <p:spPr>
          <a:xfrm>
            <a:off x="1807481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89645EEF-39F9-40D7-8E46-2FD6BEC2524C}"/>
              </a:ext>
            </a:extLst>
          </p:cNvPr>
          <p:cNvSpPr/>
          <p:nvPr/>
        </p:nvSpPr>
        <p:spPr>
          <a:xfrm>
            <a:off x="2103234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9BF21E9B-A445-4A4A-8236-266E9F7E3308}"/>
              </a:ext>
            </a:extLst>
          </p:cNvPr>
          <p:cNvSpPr/>
          <p:nvPr/>
        </p:nvSpPr>
        <p:spPr>
          <a:xfrm>
            <a:off x="2398987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86237FD0-0932-4EBE-974C-848D5C229FC9}"/>
              </a:ext>
            </a:extLst>
          </p:cNvPr>
          <p:cNvSpPr/>
          <p:nvPr/>
        </p:nvSpPr>
        <p:spPr>
          <a:xfrm>
            <a:off x="2774191" y="3102656"/>
            <a:ext cx="1635909" cy="189103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0949E9C-DC75-4556-9D0E-CE0AD9F513DD}"/>
              </a:ext>
            </a:extLst>
          </p:cNvPr>
          <p:cNvSpPr/>
          <p:nvPr/>
        </p:nvSpPr>
        <p:spPr>
          <a:xfrm>
            <a:off x="2816478" y="3140244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8E34F31-DFC7-4DAC-BD93-03AE89A92BF2}"/>
              </a:ext>
            </a:extLst>
          </p:cNvPr>
          <p:cNvSpPr/>
          <p:nvPr/>
        </p:nvSpPr>
        <p:spPr>
          <a:xfrm>
            <a:off x="2851963" y="3172206"/>
            <a:ext cx="296266" cy="29626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DE7BFA98-8683-4DB8-A563-A11C074ECB76}"/>
              </a:ext>
            </a:extLst>
          </p:cNvPr>
          <p:cNvSpPr/>
          <p:nvPr/>
        </p:nvSpPr>
        <p:spPr>
          <a:xfrm>
            <a:off x="3147716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F450B9-D71F-40CA-B003-7300B64733C9}"/>
              </a:ext>
            </a:extLst>
          </p:cNvPr>
          <p:cNvSpPr/>
          <p:nvPr/>
        </p:nvSpPr>
        <p:spPr>
          <a:xfrm>
            <a:off x="3443469" y="3172206"/>
            <a:ext cx="296266" cy="29626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1153DAD0-15E7-4896-8C87-E82837DDF26A}"/>
              </a:ext>
            </a:extLst>
          </p:cNvPr>
          <p:cNvSpPr/>
          <p:nvPr/>
        </p:nvSpPr>
        <p:spPr>
          <a:xfrm>
            <a:off x="3739222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CC55BC28-7964-47DB-BDB2-E3E0E4B4B731}"/>
              </a:ext>
            </a:extLst>
          </p:cNvPr>
          <p:cNvSpPr/>
          <p:nvPr/>
        </p:nvSpPr>
        <p:spPr>
          <a:xfrm>
            <a:off x="4034975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2E7C498E-7AD6-4E46-BC2A-1A82ED258E13}"/>
              </a:ext>
            </a:extLst>
          </p:cNvPr>
          <p:cNvSpPr/>
          <p:nvPr/>
        </p:nvSpPr>
        <p:spPr>
          <a:xfrm>
            <a:off x="2816478" y="3500434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5136A33C-2FF3-43AD-9E83-541446FACDA2}"/>
              </a:ext>
            </a:extLst>
          </p:cNvPr>
          <p:cNvSpPr/>
          <p:nvPr/>
        </p:nvSpPr>
        <p:spPr>
          <a:xfrm>
            <a:off x="2851963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DCE1D06-E288-4A3F-85A5-4B6E9C8C6991}"/>
              </a:ext>
            </a:extLst>
          </p:cNvPr>
          <p:cNvSpPr/>
          <p:nvPr/>
        </p:nvSpPr>
        <p:spPr>
          <a:xfrm>
            <a:off x="3147716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982FE1EC-55D6-4E1B-957F-98D0A418B46B}"/>
              </a:ext>
            </a:extLst>
          </p:cNvPr>
          <p:cNvSpPr/>
          <p:nvPr/>
        </p:nvSpPr>
        <p:spPr>
          <a:xfrm>
            <a:off x="3443469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6E7BC5AB-E28B-43C6-89BA-26CF77EFBE70}"/>
              </a:ext>
            </a:extLst>
          </p:cNvPr>
          <p:cNvSpPr/>
          <p:nvPr/>
        </p:nvSpPr>
        <p:spPr>
          <a:xfrm>
            <a:off x="3739222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198CA1E6-D03C-4C5F-98D5-915F768C2508}"/>
              </a:ext>
            </a:extLst>
          </p:cNvPr>
          <p:cNvSpPr/>
          <p:nvPr/>
        </p:nvSpPr>
        <p:spPr>
          <a:xfrm>
            <a:off x="4034975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6BBAE31E-225F-4BA2-B86A-E4D0AD15BBA7}"/>
              </a:ext>
            </a:extLst>
          </p:cNvPr>
          <p:cNvSpPr/>
          <p:nvPr/>
        </p:nvSpPr>
        <p:spPr>
          <a:xfrm>
            <a:off x="2816478" y="3865266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14D76462-38D8-473B-B7A9-F1A2EFC32584}"/>
              </a:ext>
            </a:extLst>
          </p:cNvPr>
          <p:cNvSpPr/>
          <p:nvPr/>
        </p:nvSpPr>
        <p:spPr>
          <a:xfrm>
            <a:off x="2851963" y="3897228"/>
            <a:ext cx="296266" cy="29626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BF14C3C1-FAD7-4EDF-9227-CAF006A78B1D}"/>
              </a:ext>
            </a:extLst>
          </p:cNvPr>
          <p:cNvSpPr/>
          <p:nvPr/>
        </p:nvSpPr>
        <p:spPr>
          <a:xfrm>
            <a:off x="3147716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4497B8C-0E95-4569-ABDA-8885CC2ACA35}"/>
              </a:ext>
            </a:extLst>
          </p:cNvPr>
          <p:cNvSpPr/>
          <p:nvPr/>
        </p:nvSpPr>
        <p:spPr>
          <a:xfrm>
            <a:off x="3443469" y="3897228"/>
            <a:ext cx="296266" cy="29626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C03359AA-417F-4CC3-AE50-C4D5667734CD}"/>
              </a:ext>
            </a:extLst>
          </p:cNvPr>
          <p:cNvSpPr/>
          <p:nvPr/>
        </p:nvSpPr>
        <p:spPr>
          <a:xfrm>
            <a:off x="3739222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97E93C47-035D-4ECA-B47F-61D44CC2EE36}"/>
              </a:ext>
            </a:extLst>
          </p:cNvPr>
          <p:cNvSpPr/>
          <p:nvPr/>
        </p:nvSpPr>
        <p:spPr>
          <a:xfrm>
            <a:off x="4034975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541667FF-E849-4BAD-9821-1762DB9F6B92}"/>
              </a:ext>
            </a:extLst>
          </p:cNvPr>
          <p:cNvSpPr/>
          <p:nvPr/>
        </p:nvSpPr>
        <p:spPr>
          <a:xfrm>
            <a:off x="2816478" y="4230098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140343CF-F2F8-49AA-ABC9-BE8FBB90AE29}"/>
              </a:ext>
            </a:extLst>
          </p:cNvPr>
          <p:cNvSpPr/>
          <p:nvPr/>
        </p:nvSpPr>
        <p:spPr>
          <a:xfrm>
            <a:off x="2851963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CC62E35-7FBF-43C0-8035-B3E51A67E370}"/>
              </a:ext>
            </a:extLst>
          </p:cNvPr>
          <p:cNvSpPr/>
          <p:nvPr/>
        </p:nvSpPr>
        <p:spPr>
          <a:xfrm>
            <a:off x="3147716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FEEBC59D-B576-4995-9537-69BF19E3BAFD}"/>
              </a:ext>
            </a:extLst>
          </p:cNvPr>
          <p:cNvSpPr/>
          <p:nvPr/>
        </p:nvSpPr>
        <p:spPr>
          <a:xfrm>
            <a:off x="3443469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E2AE5C51-4B1C-4834-9003-7A59C69473A2}"/>
              </a:ext>
            </a:extLst>
          </p:cNvPr>
          <p:cNvSpPr/>
          <p:nvPr/>
        </p:nvSpPr>
        <p:spPr>
          <a:xfrm>
            <a:off x="3739222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7923B06B-302E-4A1E-BF40-99184BE3DD92}"/>
              </a:ext>
            </a:extLst>
          </p:cNvPr>
          <p:cNvSpPr/>
          <p:nvPr/>
        </p:nvSpPr>
        <p:spPr>
          <a:xfrm>
            <a:off x="4034975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91861B6D-DA36-4597-B399-172A2C17E7E7}"/>
              </a:ext>
            </a:extLst>
          </p:cNvPr>
          <p:cNvSpPr/>
          <p:nvPr/>
        </p:nvSpPr>
        <p:spPr>
          <a:xfrm>
            <a:off x="2816478" y="4594930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2C676281-D28D-49AD-8FAD-C06EC862AD91}"/>
              </a:ext>
            </a:extLst>
          </p:cNvPr>
          <p:cNvSpPr/>
          <p:nvPr/>
        </p:nvSpPr>
        <p:spPr>
          <a:xfrm>
            <a:off x="2851963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E48B7B20-12E1-4B1D-9FBD-1560D69DBFEA}"/>
              </a:ext>
            </a:extLst>
          </p:cNvPr>
          <p:cNvSpPr/>
          <p:nvPr/>
        </p:nvSpPr>
        <p:spPr>
          <a:xfrm>
            <a:off x="3147716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EB7EAE58-F6E3-4AAD-A22A-F84EB90CEF79}"/>
              </a:ext>
            </a:extLst>
          </p:cNvPr>
          <p:cNvSpPr/>
          <p:nvPr/>
        </p:nvSpPr>
        <p:spPr>
          <a:xfrm>
            <a:off x="3443469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41DF0211-81D0-467F-80F8-4A0C9ACD340C}"/>
              </a:ext>
            </a:extLst>
          </p:cNvPr>
          <p:cNvSpPr/>
          <p:nvPr/>
        </p:nvSpPr>
        <p:spPr>
          <a:xfrm>
            <a:off x="3739222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4A31274-DADA-45E3-B04D-799547392616}"/>
              </a:ext>
            </a:extLst>
          </p:cNvPr>
          <p:cNvSpPr/>
          <p:nvPr/>
        </p:nvSpPr>
        <p:spPr>
          <a:xfrm>
            <a:off x="4034975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1AFB43A-1DAC-4EF7-A984-6684D9FEEC3D}"/>
              </a:ext>
            </a:extLst>
          </p:cNvPr>
          <p:cNvSpPr/>
          <p:nvPr/>
        </p:nvSpPr>
        <p:spPr>
          <a:xfrm flipH="1">
            <a:off x="5053235" y="3792743"/>
            <a:ext cx="362103" cy="400110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D703938-99E3-4D49-8942-897FF9FBDA3A}"/>
              </a:ext>
            </a:extLst>
          </p:cNvPr>
          <p:cNvSpPr/>
          <p:nvPr/>
        </p:nvSpPr>
        <p:spPr>
          <a:xfrm flipH="1">
            <a:off x="6293165" y="3091823"/>
            <a:ext cx="1416659" cy="3932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06052F5-2D38-457A-A047-BB7CBD411918}"/>
              </a:ext>
            </a:extLst>
          </p:cNvPr>
          <p:cNvSpPr/>
          <p:nvPr/>
        </p:nvSpPr>
        <p:spPr>
          <a:xfrm flipH="1">
            <a:off x="6292546" y="4222021"/>
            <a:ext cx="1416659" cy="3932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72431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90C87EAF-DB15-417D-A88B-38E5C4157ED8}"/>
              </a:ext>
            </a:extLst>
          </p:cNvPr>
          <p:cNvSpPr/>
          <p:nvPr/>
        </p:nvSpPr>
        <p:spPr>
          <a:xfrm>
            <a:off x="1098008" y="3065260"/>
            <a:ext cx="3351285" cy="19637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0257E-8CA8-4C3B-8F08-80E126B01E0A}"/>
              </a:ext>
            </a:extLst>
          </p:cNvPr>
          <p:cNvSpPr txBox="1"/>
          <p:nvPr/>
        </p:nvSpPr>
        <p:spPr>
          <a:xfrm>
            <a:off x="1361454" y="896079"/>
            <a:ext cx="626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img[:, :, 0:4:2, 1:5:2] += col[:, :, 0, 1, :, :]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1EEB8A4-2125-4DF8-8D54-BAC4DC1CB348}"/>
              </a:ext>
            </a:extLst>
          </p:cNvPr>
          <p:cNvSpPr/>
          <p:nvPr/>
        </p:nvSpPr>
        <p:spPr>
          <a:xfrm>
            <a:off x="6154174" y="2954870"/>
            <a:ext cx="3179255" cy="232584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186476D-3E1D-49BC-A3FF-C727199025C8}"/>
              </a:ext>
            </a:extLst>
          </p:cNvPr>
          <p:cNvSpPr/>
          <p:nvPr/>
        </p:nvSpPr>
        <p:spPr>
          <a:xfrm>
            <a:off x="6190526" y="2988201"/>
            <a:ext cx="3109983" cy="112939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A0EE195-F3F2-4586-BBB8-801BA84CF8B6}"/>
              </a:ext>
            </a:extLst>
          </p:cNvPr>
          <p:cNvSpPr/>
          <p:nvPr/>
        </p:nvSpPr>
        <p:spPr>
          <a:xfrm>
            <a:off x="6229442" y="3025695"/>
            <a:ext cx="3033178" cy="5286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C2D3E54-75EE-4470-BF1B-B15D4B3B1983}"/>
              </a:ext>
            </a:extLst>
          </p:cNvPr>
          <p:cNvSpPr/>
          <p:nvPr/>
        </p:nvSpPr>
        <p:spPr>
          <a:xfrm>
            <a:off x="6268651" y="3062655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7974903-4950-4655-B64B-DDF1C837CD7C}"/>
              </a:ext>
            </a:extLst>
          </p:cNvPr>
          <p:cNvSpPr/>
          <p:nvPr/>
        </p:nvSpPr>
        <p:spPr>
          <a:xfrm>
            <a:off x="6302596" y="3100257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6E1658C-F80D-42F3-8951-B937AC54BAA8}"/>
              </a:ext>
            </a:extLst>
          </p:cNvPr>
          <p:cNvSpPr/>
          <p:nvPr/>
        </p:nvSpPr>
        <p:spPr>
          <a:xfrm>
            <a:off x="6336540" y="3131864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048578F-46CC-4B4F-8262-EAB01DC2B5BA}"/>
              </a:ext>
            </a:extLst>
          </p:cNvPr>
          <p:cNvSpPr/>
          <p:nvPr/>
        </p:nvSpPr>
        <p:spPr>
          <a:xfrm>
            <a:off x="6653725" y="313186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8BFDDAEE-D535-4D1F-9ACA-2E9014F21FD6}"/>
              </a:ext>
            </a:extLst>
          </p:cNvPr>
          <p:cNvSpPr/>
          <p:nvPr/>
        </p:nvSpPr>
        <p:spPr>
          <a:xfrm>
            <a:off x="7005881" y="3100256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A2C774E-81B1-4822-8356-13442BDFE081}"/>
              </a:ext>
            </a:extLst>
          </p:cNvPr>
          <p:cNvSpPr/>
          <p:nvPr/>
        </p:nvSpPr>
        <p:spPr>
          <a:xfrm>
            <a:off x="7039825" y="313186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8CC577D-1368-4F03-BBCB-CCB932B9B524}"/>
              </a:ext>
            </a:extLst>
          </p:cNvPr>
          <p:cNvSpPr/>
          <p:nvPr/>
        </p:nvSpPr>
        <p:spPr>
          <a:xfrm>
            <a:off x="7357010" y="3131862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8AB81F5-E85E-4E9F-BE2F-43C3573E66D4}"/>
              </a:ext>
            </a:extLst>
          </p:cNvPr>
          <p:cNvSpPr/>
          <p:nvPr/>
        </p:nvSpPr>
        <p:spPr>
          <a:xfrm>
            <a:off x="7744796" y="3062655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F063FF9E-BFF0-447F-8AE6-2BA6DD15E866}"/>
              </a:ext>
            </a:extLst>
          </p:cNvPr>
          <p:cNvSpPr/>
          <p:nvPr/>
        </p:nvSpPr>
        <p:spPr>
          <a:xfrm>
            <a:off x="7778741" y="3100257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F26D53F-9E22-4440-A0E8-656F69F1373C}"/>
              </a:ext>
            </a:extLst>
          </p:cNvPr>
          <p:cNvSpPr/>
          <p:nvPr/>
        </p:nvSpPr>
        <p:spPr>
          <a:xfrm>
            <a:off x="7812685" y="3131864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6F4E50C-E772-4948-BC56-C3E1C87B45EB}"/>
              </a:ext>
            </a:extLst>
          </p:cNvPr>
          <p:cNvSpPr/>
          <p:nvPr/>
        </p:nvSpPr>
        <p:spPr>
          <a:xfrm>
            <a:off x="8129870" y="3131863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A49DB4E3-CB97-4F94-ADCB-79351984ABCE}"/>
              </a:ext>
            </a:extLst>
          </p:cNvPr>
          <p:cNvSpPr/>
          <p:nvPr/>
        </p:nvSpPr>
        <p:spPr>
          <a:xfrm>
            <a:off x="8482026" y="3100256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613932A-7C07-45DD-9A19-818B0AABA43B}"/>
              </a:ext>
            </a:extLst>
          </p:cNvPr>
          <p:cNvSpPr/>
          <p:nvPr/>
        </p:nvSpPr>
        <p:spPr>
          <a:xfrm>
            <a:off x="8515970" y="313186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0755B60-7855-431D-AB3A-2FE0CB1A5037}"/>
              </a:ext>
            </a:extLst>
          </p:cNvPr>
          <p:cNvSpPr/>
          <p:nvPr/>
        </p:nvSpPr>
        <p:spPr>
          <a:xfrm>
            <a:off x="8833155" y="313186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8E8FFF0-8B74-4FBB-B0BB-B5AFA90801D6}"/>
              </a:ext>
            </a:extLst>
          </p:cNvPr>
          <p:cNvSpPr/>
          <p:nvPr/>
        </p:nvSpPr>
        <p:spPr>
          <a:xfrm>
            <a:off x="6229442" y="3551175"/>
            <a:ext cx="3033178" cy="5286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7ECCD6B7-8F77-4957-931A-EE0C55C42009}"/>
              </a:ext>
            </a:extLst>
          </p:cNvPr>
          <p:cNvSpPr/>
          <p:nvPr/>
        </p:nvSpPr>
        <p:spPr>
          <a:xfrm>
            <a:off x="6268651" y="3588135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1631E287-278E-4588-9155-367A2EC6D142}"/>
              </a:ext>
            </a:extLst>
          </p:cNvPr>
          <p:cNvSpPr/>
          <p:nvPr/>
        </p:nvSpPr>
        <p:spPr>
          <a:xfrm>
            <a:off x="6302596" y="3625737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3EFA7B2F-452A-4DF8-96E5-43C4CE6724B5}"/>
              </a:ext>
            </a:extLst>
          </p:cNvPr>
          <p:cNvSpPr/>
          <p:nvPr/>
        </p:nvSpPr>
        <p:spPr>
          <a:xfrm>
            <a:off x="6336540" y="3657344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44BF25C4-94BB-4414-B316-565C889A3D0D}"/>
              </a:ext>
            </a:extLst>
          </p:cNvPr>
          <p:cNvSpPr/>
          <p:nvPr/>
        </p:nvSpPr>
        <p:spPr>
          <a:xfrm>
            <a:off x="6653725" y="365734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9B068EA-2B63-45EC-A37C-D7850E6F624A}"/>
              </a:ext>
            </a:extLst>
          </p:cNvPr>
          <p:cNvSpPr/>
          <p:nvPr/>
        </p:nvSpPr>
        <p:spPr>
          <a:xfrm>
            <a:off x="7005881" y="3625736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DC3AF2B-32E3-4673-AEA9-3342EFEE68F3}"/>
              </a:ext>
            </a:extLst>
          </p:cNvPr>
          <p:cNvSpPr/>
          <p:nvPr/>
        </p:nvSpPr>
        <p:spPr>
          <a:xfrm>
            <a:off x="7039825" y="365734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8BD93364-6DAD-4E9D-A308-5F7A49FC407E}"/>
              </a:ext>
            </a:extLst>
          </p:cNvPr>
          <p:cNvSpPr/>
          <p:nvPr/>
        </p:nvSpPr>
        <p:spPr>
          <a:xfrm>
            <a:off x="7357010" y="365734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325E146-A813-496E-BAFE-C9335D758C94}"/>
              </a:ext>
            </a:extLst>
          </p:cNvPr>
          <p:cNvSpPr/>
          <p:nvPr/>
        </p:nvSpPr>
        <p:spPr>
          <a:xfrm>
            <a:off x="7744796" y="3588135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3666089-3484-40FB-85C6-D54E7DCDADD4}"/>
              </a:ext>
            </a:extLst>
          </p:cNvPr>
          <p:cNvSpPr/>
          <p:nvPr/>
        </p:nvSpPr>
        <p:spPr>
          <a:xfrm>
            <a:off x="7778741" y="3625737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A7F2E29-342D-405B-BCE0-8842C4A775A5}"/>
              </a:ext>
            </a:extLst>
          </p:cNvPr>
          <p:cNvSpPr/>
          <p:nvPr/>
        </p:nvSpPr>
        <p:spPr>
          <a:xfrm>
            <a:off x="7812685" y="3657344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3E40176-0BC9-4F07-AAF2-DBBC6F0C3A6E}"/>
              </a:ext>
            </a:extLst>
          </p:cNvPr>
          <p:cNvSpPr/>
          <p:nvPr/>
        </p:nvSpPr>
        <p:spPr>
          <a:xfrm>
            <a:off x="8129870" y="365734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25D1CFF-5EEB-418B-91CE-019DF065BEE5}"/>
              </a:ext>
            </a:extLst>
          </p:cNvPr>
          <p:cNvSpPr/>
          <p:nvPr/>
        </p:nvSpPr>
        <p:spPr>
          <a:xfrm>
            <a:off x="8482026" y="3625736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E029F8C-1BC0-44D2-B52D-E8110117D469}"/>
              </a:ext>
            </a:extLst>
          </p:cNvPr>
          <p:cNvSpPr/>
          <p:nvPr/>
        </p:nvSpPr>
        <p:spPr>
          <a:xfrm>
            <a:off x="8515970" y="3657343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DD6093C-4E81-4EB3-90A2-86B625D35D9F}"/>
              </a:ext>
            </a:extLst>
          </p:cNvPr>
          <p:cNvSpPr/>
          <p:nvPr/>
        </p:nvSpPr>
        <p:spPr>
          <a:xfrm>
            <a:off x="8833155" y="365734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B9972810-7045-4123-93E1-45276CA4A995}"/>
              </a:ext>
            </a:extLst>
          </p:cNvPr>
          <p:cNvSpPr/>
          <p:nvPr/>
        </p:nvSpPr>
        <p:spPr>
          <a:xfrm>
            <a:off x="6190526" y="4118399"/>
            <a:ext cx="3109983" cy="112939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526C5A6-DCD4-4F3B-8A0C-51C8B28D6901}"/>
              </a:ext>
            </a:extLst>
          </p:cNvPr>
          <p:cNvSpPr/>
          <p:nvPr/>
        </p:nvSpPr>
        <p:spPr>
          <a:xfrm>
            <a:off x="6229442" y="4155893"/>
            <a:ext cx="3033178" cy="5286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57F3968-BD38-4E42-8B1C-84EE50DDBDC7}"/>
              </a:ext>
            </a:extLst>
          </p:cNvPr>
          <p:cNvSpPr/>
          <p:nvPr/>
        </p:nvSpPr>
        <p:spPr>
          <a:xfrm>
            <a:off x="6268651" y="4192853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ED75CC5-2A30-4C66-A498-12A89E9DF708}"/>
              </a:ext>
            </a:extLst>
          </p:cNvPr>
          <p:cNvSpPr/>
          <p:nvPr/>
        </p:nvSpPr>
        <p:spPr>
          <a:xfrm>
            <a:off x="6302596" y="4230455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ADFBD178-6FF5-4F87-9FB1-CABA3067429E}"/>
              </a:ext>
            </a:extLst>
          </p:cNvPr>
          <p:cNvSpPr/>
          <p:nvPr/>
        </p:nvSpPr>
        <p:spPr>
          <a:xfrm>
            <a:off x="6336540" y="426206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FA3DDCDE-D413-49C4-AFB0-E4ECD8B8C31D}"/>
              </a:ext>
            </a:extLst>
          </p:cNvPr>
          <p:cNvSpPr/>
          <p:nvPr/>
        </p:nvSpPr>
        <p:spPr>
          <a:xfrm>
            <a:off x="6653725" y="426206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0765DEF-F3DE-4EF7-B81D-1062E457FF6B}"/>
              </a:ext>
            </a:extLst>
          </p:cNvPr>
          <p:cNvSpPr/>
          <p:nvPr/>
        </p:nvSpPr>
        <p:spPr>
          <a:xfrm>
            <a:off x="7005881" y="4230454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BF1FCE5E-01A0-45C7-9613-4BB29F9C59E1}"/>
              </a:ext>
            </a:extLst>
          </p:cNvPr>
          <p:cNvSpPr/>
          <p:nvPr/>
        </p:nvSpPr>
        <p:spPr>
          <a:xfrm>
            <a:off x="7039825" y="4262061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51D23A03-281B-4EC5-82B2-184262887273}"/>
              </a:ext>
            </a:extLst>
          </p:cNvPr>
          <p:cNvSpPr/>
          <p:nvPr/>
        </p:nvSpPr>
        <p:spPr>
          <a:xfrm>
            <a:off x="7357010" y="426206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85DBABAB-AB29-4297-B998-F23F267C0311}"/>
              </a:ext>
            </a:extLst>
          </p:cNvPr>
          <p:cNvSpPr/>
          <p:nvPr/>
        </p:nvSpPr>
        <p:spPr>
          <a:xfrm>
            <a:off x="7744796" y="4192853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8A32FEA-A19D-4EC8-B6DE-EBD951C27DB8}"/>
              </a:ext>
            </a:extLst>
          </p:cNvPr>
          <p:cNvSpPr/>
          <p:nvPr/>
        </p:nvSpPr>
        <p:spPr>
          <a:xfrm>
            <a:off x="7778741" y="4230455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87677469-8EA9-45BA-BC36-4B85DD677506}"/>
              </a:ext>
            </a:extLst>
          </p:cNvPr>
          <p:cNvSpPr/>
          <p:nvPr/>
        </p:nvSpPr>
        <p:spPr>
          <a:xfrm>
            <a:off x="7812685" y="426206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F567183E-0EE6-4E38-A409-BE7889FCD470}"/>
              </a:ext>
            </a:extLst>
          </p:cNvPr>
          <p:cNvSpPr/>
          <p:nvPr/>
        </p:nvSpPr>
        <p:spPr>
          <a:xfrm>
            <a:off x="8129870" y="426206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5BC083C5-3219-41EC-B4E5-26E304F52B38}"/>
              </a:ext>
            </a:extLst>
          </p:cNvPr>
          <p:cNvSpPr/>
          <p:nvPr/>
        </p:nvSpPr>
        <p:spPr>
          <a:xfrm>
            <a:off x="8482026" y="4230454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3ED3A699-703A-41D3-90D3-441DC2601BC3}"/>
              </a:ext>
            </a:extLst>
          </p:cNvPr>
          <p:cNvSpPr/>
          <p:nvPr/>
        </p:nvSpPr>
        <p:spPr>
          <a:xfrm>
            <a:off x="8515970" y="426206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C63974F2-DD47-47C0-A7F3-9F6CF7E17FE2}"/>
              </a:ext>
            </a:extLst>
          </p:cNvPr>
          <p:cNvSpPr/>
          <p:nvPr/>
        </p:nvSpPr>
        <p:spPr>
          <a:xfrm>
            <a:off x="8833155" y="426206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E0451B71-6C3A-42A4-AA5F-5A7E1366D503}"/>
              </a:ext>
            </a:extLst>
          </p:cNvPr>
          <p:cNvSpPr/>
          <p:nvPr/>
        </p:nvSpPr>
        <p:spPr>
          <a:xfrm>
            <a:off x="6229442" y="4681373"/>
            <a:ext cx="3033178" cy="5286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216F533D-7ECC-4044-A433-13422549B5DD}"/>
              </a:ext>
            </a:extLst>
          </p:cNvPr>
          <p:cNvSpPr/>
          <p:nvPr/>
        </p:nvSpPr>
        <p:spPr>
          <a:xfrm>
            <a:off x="6268651" y="4718333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F7167C7-2565-4A47-95D3-00C4303EC257}"/>
              </a:ext>
            </a:extLst>
          </p:cNvPr>
          <p:cNvSpPr/>
          <p:nvPr/>
        </p:nvSpPr>
        <p:spPr>
          <a:xfrm>
            <a:off x="6302596" y="4755935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74453971-FBF0-446D-8FC9-77DE09903DF0}"/>
              </a:ext>
            </a:extLst>
          </p:cNvPr>
          <p:cNvSpPr/>
          <p:nvPr/>
        </p:nvSpPr>
        <p:spPr>
          <a:xfrm>
            <a:off x="6336540" y="4787542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7C5B83AE-F4A0-447E-8985-765514B7353B}"/>
              </a:ext>
            </a:extLst>
          </p:cNvPr>
          <p:cNvSpPr/>
          <p:nvPr/>
        </p:nvSpPr>
        <p:spPr>
          <a:xfrm>
            <a:off x="6653725" y="478754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B53E0892-372A-4D2D-B8B8-30F8803FA5A3}"/>
              </a:ext>
            </a:extLst>
          </p:cNvPr>
          <p:cNvSpPr/>
          <p:nvPr/>
        </p:nvSpPr>
        <p:spPr>
          <a:xfrm>
            <a:off x="7005881" y="4755934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4DF31E6B-D65B-4999-8323-EF77BD0EF944}"/>
              </a:ext>
            </a:extLst>
          </p:cNvPr>
          <p:cNvSpPr/>
          <p:nvPr/>
        </p:nvSpPr>
        <p:spPr>
          <a:xfrm>
            <a:off x="7039825" y="478754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A419AAEB-A2E6-4A88-BCF9-D89907214AD0}"/>
              </a:ext>
            </a:extLst>
          </p:cNvPr>
          <p:cNvSpPr/>
          <p:nvPr/>
        </p:nvSpPr>
        <p:spPr>
          <a:xfrm>
            <a:off x="7357010" y="478754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7BFA6D88-90E8-45AC-8545-3A85E04C4F4B}"/>
              </a:ext>
            </a:extLst>
          </p:cNvPr>
          <p:cNvSpPr/>
          <p:nvPr/>
        </p:nvSpPr>
        <p:spPr>
          <a:xfrm>
            <a:off x="7744796" y="4718333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E6F26D8A-E8D9-44D5-A119-F475368A0EDD}"/>
              </a:ext>
            </a:extLst>
          </p:cNvPr>
          <p:cNvSpPr/>
          <p:nvPr/>
        </p:nvSpPr>
        <p:spPr>
          <a:xfrm>
            <a:off x="7778741" y="4755935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9BBF4B3-6442-4B9A-9987-D2CC330B5D5B}"/>
              </a:ext>
            </a:extLst>
          </p:cNvPr>
          <p:cNvSpPr/>
          <p:nvPr/>
        </p:nvSpPr>
        <p:spPr>
          <a:xfrm>
            <a:off x="7812685" y="478754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7A0C76D9-79DC-409D-90C4-39BEEC825CFC}"/>
              </a:ext>
            </a:extLst>
          </p:cNvPr>
          <p:cNvSpPr/>
          <p:nvPr/>
        </p:nvSpPr>
        <p:spPr>
          <a:xfrm>
            <a:off x="8129870" y="4787541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7DE9B7DF-8E15-453E-AD22-1A3C3C84BB65}"/>
              </a:ext>
            </a:extLst>
          </p:cNvPr>
          <p:cNvSpPr/>
          <p:nvPr/>
        </p:nvSpPr>
        <p:spPr>
          <a:xfrm>
            <a:off x="8482026" y="4755934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FB59C36F-FAF7-46A6-9125-038CABD5772A}"/>
              </a:ext>
            </a:extLst>
          </p:cNvPr>
          <p:cNvSpPr/>
          <p:nvPr/>
        </p:nvSpPr>
        <p:spPr>
          <a:xfrm>
            <a:off x="8515970" y="478754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B07A7B80-683D-4D74-AC7D-06096DEDCD91}"/>
              </a:ext>
            </a:extLst>
          </p:cNvPr>
          <p:cNvSpPr/>
          <p:nvPr/>
        </p:nvSpPr>
        <p:spPr>
          <a:xfrm>
            <a:off x="8833155" y="4787540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53B53149-F8CB-4C96-A65E-B3DD1336E15B}"/>
              </a:ext>
            </a:extLst>
          </p:cNvPr>
          <p:cNvSpPr txBox="1"/>
          <p:nvPr/>
        </p:nvSpPr>
        <p:spPr>
          <a:xfrm>
            <a:off x="6014933" y="2455414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 (1,2,2,2,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3634338-CE06-4334-BA68-80884297BCC4}"/>
              </a:ext>
            </a:extLst>
          </p:cNvPr>
          <p:cNvSpPr txBox="1"/>
          <p:nvPr/>
        </p:nvSpPr>
        <p:spPr>
          <a:xfrm>
            <a:off x="1361454" y="245372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 (1,2,5,5)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6156503C-0AD3-43E1-81C5-306D8AB6D48B}"/>
              </a:ext>
            </a:extLst>
          </p:cNvPr>
          <p:cNvSpPr/>
          <p:nvPr/>
        </p:nvSpPr>
        <p:spPr>
          <a:xfrm>
            <a:off x="1138203" y="3102656"/>
            <a:ext cx="1635909" cy="189103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239D6CEF-775D-40D2-892F-1F06929A6218}"/>
              </a:ext>
            </a:extLst>
          </p:cNvPr>
          <p:cNvSpPr/>
          <p:nvPr/>
        </p:nvSpPr>
        <p:spPr>
          <a:xfrm>
            <a:off x="1180490" y="3140244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663864A-FD6C-41B5-A4C9-98698FCE8CD3}"/>
              </a:ext>
            </a:extLst>
          </p:cNvPr>
          <p:cNvSpPr/>
          <p:nvPr/>
        </p:nvSpPr>
        <p:spPr>
          <a:xfrm>
            <a:off x="1215975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F233B4C-954F-4179-8B88-E926FF7F3A82}"/>
              </a:ext>
            </a:extLst>
          </p:cNvPr>
          <p:cNvSpPr/>
          <p:nvPr/>
        </p:nvSpPr>
        <p:spPr>
          <a:xfrm>
            <a:off x="1511728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1F8C069C-ECDB-4C8A-8502-B012D2EE68AA}"/>
              </a:ext>
            </a:extLst>
          </p:cNvPr>
          <p:cNvSpPr/>
          <p:nvPr/>
        </p:nvSpPr>
        <p:spPr>
          <a:xfrm>
            <a:off x="1807481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5BBAF57-C7BF-427F-A563-A789F6D36D59}"/>
              </a:ext>
            </a:extLst>
          </p:cNvPr>
          <p:cNvSpPr/>
          <p:nvPr/>
        </p:nvSpPr>
        <p:spPr>
          <a:xfrm>
            <a:off x="2103234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13F7F66C-232B-4CC2-AC4F-0B992A5F2430}"/>
              </a:ext>
            </a:extLst>
          </p:cNvPr>
          <p:cNvSpPr/>
          <p:nvPr/>
        </p:nvSpPr>
        <p:spPr>
          <a:xfrm>
            <a:off x="2398987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EB18A976-72C0-4239-BC1F-C64BF64D5DEF}"/>
              </a:ext>
            </a:extLst>
          </p:cNvPr>
          <p:cNvSpPr/>
          <p:nvPr/>
        </p:nvSpPr>
        <p:spPr>
          <a:xfrm>
            <a:off x="1180490" y="3500434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2729BCF9-8420-4A8D-97AA-1A8659E2AAF1}"/>
              </a:ext>
            </a:extLst>
          </p:cNvPr>
          <p:cNvSpPr/>
          <p:nvPr/>
        </p:nvSpPr>
        <p:spPr>
          <a:xfrm>
            <a:off x="1215975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DB44A50E-29C6-4B39-9488-6072813A9A83}"/>
              </a:ext>
            </a:extLst>
          </p:cNvPr>
          <p:cNvSpPr/>
          <p:nvPr/>
        </p:nvSpPr>
        <p:spPr>
          <a:xfrm>
            <a:off x="1511728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D20A8650-3CB3-4A96-A34E-CB113E471328}"/>
              </a:ext>
            </a:extLst>
          </p:cNvPr>
          <p:cNvSpPr/>
          <p:nvPr/>
        </p:nvSpPr>
        <p:spPr>
          <a:xfrm>
            <a:off x="1807481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90A0F20A-6D9F-43B2-8D43-445FCB5AC639}"/>
              </a:ext>
            </a:extLst>
          </p:cNvPr>
          <p:cNvSpPr/>
          <p:nvPr/>
        </p:nvSpPr>
        <p:spPr>
          <a:xfrm>
            <a:off x="2103234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CD785782-1B58-4FC3-985E-9885656EDD18}"/>
              </a:ext>
            </a:extLst>
          </p:cNvPr>
          <p:cNvSpPr/>
          <p:nvPr/>
        </p:nvSpPr>
        <p:spPr>
          <a:xfrm>
            <a:off x="2398987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899D4A15-6AA6-40CA-82BE-FDA581AE7B08}"/>
              </a:ext>
            </a:extLst>
          </p:cNvPr>
          <p:cNvSpPr/>
          <p:nvPr/>
        </p:nvSpPr>
        <p:spPr>
          <a:xfrm>
            <a:off x="1180490" y="3865266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CB35205D-176B-4094-B9F1-97ED51CB85BF}"/>
              </a:ext>
            </a:extLst>
          </p:cNvPr>
          <p:cNvSpPr/>
          <p:nvPr/>
        </p:nvSpPr>
        <p:spPr>
          <a:xfrm>
            <a:off x="1215975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833D83FA-B119-4751-A15A-5706545BCA44}"/>
              </a:ext>
            </a:extLst>
          </p:cNvPr>
          <p:cNvSpPr/>
          <p:nvPr/>
        </p:nvSpPr>
        <p:spPr>
          <a:xfrm>
            <a:off x="1511728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F2C8FEE6-D11B-47DE-A978-7FCBF24B10BB}"/>
              </a:ext>
            </a:extLst>
          </p:cNvPr>
          <p:cNvSpPr/>
          <p:nvPr/>
        </p:nvSpPr>
        <p:spPr>
          <a:xfrm>
            <a:off x="1807481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A95ACD9-38E4-4AFC-A6F9-6C8A1FBA6106}"/>
              </a:ext>
            </a:extLst>
          </p:cNvPr>
          <p:cNvSpPr/>
          <p:nvPr/>
        </p:nvSpPr>
        <p:spPr>
          <a:xfrm>
            <a:off x="2103234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19E5055-56B3-4E45-9F04-5466CC007075}"/>
              </a:ext>
            </a:extLst>
          </p:cNvPr>
          <p:cNvSpPr/>
          <p:nvPr/>
        </p:nvSpPr>
        <p:spPr>
          <a:xfrm>
            <a:off x="2398987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4B004BED-6EE3-4149-95A9-3C0A4D7C5BC9}"/>
              </a:ext>
            </a:extLst>
          </p:cNvPr>
          <p:cNvSpPr/>
          <p:nvPr/>
        </p:nvSpPr>
        <p:spPr>
          <a:xfrm>
            <a:off x="1180490" y="4230098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1E4CD903-50F5-4F83-9FAD-4BE7B2D27956}"/>
              </a:ext>
            </a:extLst>
          </p:cNvPr>
          <p:cNvSpPr/>
          <p:nvPr/>
        </p:nvSpPr>
        <p:spPr>
          <a:xfrm>
            <a:off x="1215975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70BE7167-D036-4C6A-A58A-F13AEA3BBA31}"/>
              </a:ext>
            </a:extLst>
          </p:cNvPr>
          <p:cNvSpPr/>
          <p:nvPr/>
        </p:nvSpPr>
        <p:spPr>
          <a:xfrm>
            <a:off x="1511728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3B1F0F3B-CA38-45D1-B482-BA4C8CFFEDA4}"/>
              </a:ext>
            </a:extLst>
          </p:cNvPr>
          <p:cNvSpPr/>
          <p:nvPr/>
        </p:nvSpPr>
        <p:spPr>
          <a:xfrm>
            <a:off x="1807481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BD97BA3-4260-45DE-866E-2842EF483466}"/>
              </a:ext>
            </a:extLst>
          </p:cNvPr>
          <p:cNvSpPr/>
          <p:nvPr/>
        </p:nvSpPr>
        <p:spPr>
          <a:xfrm>
            <a:off x="2103234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4E1EAE30-8E36-4A4F-A8CE-35F20BF9347F}"/>
              </a:ext>
            </a:extLst>
          </p:cNvPr>
          <p:cNvSpPr/>
          <p:nvPr/>
        </p:nvSpPr>
        <p:spPr>
          <a:xfrm>
            <a:off x="2398987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958CF211-569E-452F-8737-AD81B331D5DF}"/>
              </a:ext>
            </a:extLst>
          </p:cNvPr>
          <p:cNvSpPr/>
          <p:nvPr/>
        </p:nvSpPr>
        <p:spPr>
          <a:xfrm>
            <a:off x="1180490" y="4594930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064ED714-6F5D-40DA-B573-16E904B92C93}"/>
              </a:ext>
            </a:extLst>
          </p:cNvPr>
          <p:cNvSpPr/>
          <p:nvPr/>
        </p:nvSpPr>
        <p:spPr>
          <a:xfrm>
            <a:off x="1215975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D4D5B68E-EE0B-4AE8-B8A7-41B0DE607DA3}"/>
              </a:ext>
            </a:extLst>
          </p:cNvPr>
          <p:cNvSpPr/>
          <p:nvPr/>
        </p:nvSpPr>
        <p:spPr>
          <a:xfrm>
            <a:off x="1511728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683F228B-84C5-47EA-B05C-17CBF8FA57C6}"/>
              </a:ext>
            </a:extLst>
          </p:cNvPr>
          <p:cNvSpPr/>
          <p:nvPr/>
        </p:nvSpPr>
        <p:spPr>
          <a:xfrm>
            <a:off x="1807481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89645EEF-39F9-40D7-8E46-2FD6BEC2524C}"/>
              </a:ext>
            </a:extLst>
          </p:cNvPr>
          <p:cNvSpPr/>
          <p:nvPr/>
        </p:nvSpPr>
        <p:spPr>
          <a:xfrm>
            <a:off x="2103234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9BF21E9B-A445-4A4A-8236-266E9F7E3308}"/>
              </a:ext>
            </a:extLst>
          </p:cNvPr>
          <p:cNvSpPr/>
          <p:nvPr/>
        </p:nvSpPr>
        <p:spPr>
          <a:xfrm>
            <a:off x="2398987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86237FD0-0932-4EBE-974C-848D5C229FC9}"/>
              </a:ext>
            </a:extLst>
          </p:cNvPr>
          <p:cNvSpPr/>
          <p:nvPr/>
        </p:nvSpPr>
        <p:spPr>
          <a:xfrm>
            <a:off x="2774191" y="3102656"/>
            <a:ext cx="1635909" cy="189103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0949E9C-DC75-4556-9D0E-CE0AD9F513DD}"/>
              </a:ext>
            </a:extLst>
          </p:cNvPr>
          <p:cNvSpPr/>
          <p:nvPr/>
        </p:nvSpPr>
        <p:spPr>
          <a:xfrm>
            <a:off x="2816478" y="3140244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8E34F31-DFC7-4DAC-BD93-03AE89A92BF2}"/>
              </a:ext>
            </a:extLst>
          </p:cNvPr>
          <p:cNvSpPr/>
          <p:nvPr/>
        </p:nvSpPr>
        <p:spPr>
          <a:xfrm>
            <a:off x="2851963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DE7BFA98-8683-4DB8-A563-A11C074ECB76}"/>
              </a:ext>
            </a:extLst>
          </p:cNvPr>
          <p:cNvSpPr/>
          <p:nvPr/>
        </p:nvSpPr>
        <p:spPr>
          <a:xfrm>
            <a:off x="3147716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F450B9-D71F-40CA-B003-7300B64733C9}"/>
              </a:ext>
            </a:extLst>
          </p:cNvPr>
          <p:cNvSpPr/>
          <p:nvPr/>
        </p:nvSpPr>
        <p:spPr>
          <a:xfrm>
            <a:off x="3443469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1153DAD0-15E7-4896-8C87-E82837DDF26A}"/>
              </a:ext>
            </a:extLst>
          </p:cNvPr>
          <p:cNvSpPr/>
          <p:nvPr/>
        </p:nvSpPr>
        <p:spPr>
          <a:xfrm>
            <a:off x="3739222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CC55BC28-7964-47DB-BDB2-E3E0E4B4B731}"/>
              </a:ext>
            </a:extLst>
          </p:cNvPr>
          <p:cNvSpPr/>
          <p:nvPr/>
        </p:nvSpPr>
        <p:spPr>
          <a:xfrm>
            <a:off x="4034975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2E7C498E-7AD6-4E46-BC2A-1A82ED258E13}"/>
              </a:ext>
            </a:extLst>
          </p:cNvPr>
          <p:cNvSpPr/>
          <p:nvPr/>
        </p:nvSpPr>
        <p:spPr>
          <a:xfrm>
            <a:off x="2816478" y="3500434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5136A33C-2FF3-43AD-9E83-541446FACDA2}"/>
              </a:ext>
            </a:extLst>
          </p:cNvPr>
          <p:cNvSpPr/>
          <p:nvPr/>
        </p:nvSpPr>
        <p:spPr>
          <a:xfrm>
            <a:off x="2851963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DCE1D06-E288-4A3F-85A5-4B6E9C8C6991}"/>
              </a:ext>
            </a:extLst>
          </p:cNvPr>
          <p:cNvSpPr/>
          <p:nvPr/>
        </p:nvSpPr>
        <p:spPr>
          <a:xfrm>
            <a:off x="3147716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982FE1EC-55D6-4E1B-957F-98D0A418B46B}"/>
              </a:ext>
            </a:extLst>
          </p:cNvPr>
          <p:cNvSpPr/>
          <p:nvPr/>
        </p:nvSpPr>
        <p:spPr>
          <a:xfrm>
            <a:off x="3443469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6E7BC5AB-E28B-43C6-89BA-26CF77EFBE70}"/>
              </a:ext>
            </a:extLst>
          </p:cNvPr>
          <p:cNvSpPr/>
          <p:nvPr/>
        </p:nvSpPr>
        <p:spPr>
          <a:xfrm>
            <a:off x="3739222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198CA1E6-D03C-4C5F-98D5-915F768C2508}"/>
              </a:ext>
            </a:extLst>
          </p:cNvPr>
          <p:cNvSpPr/>
          <p:nvPr/>
        </p:nvSpPr>
        <p:spPr>
          <a:xfrm>
            <a:off x="4034975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6BBAE31E-225F-4BA2-B86A-E4D0AD15BBA7}"/>
              </a:ext>
            </a:extLst>
          </p:cNvPr>
          <p:cNvSpPr/>
          <p:nvPr/>
        </p:nvSpPr>
        <p:spPr>
          <a:xfrm>
            <a:off x="2816478" y="3865266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14D76462-38D8-473B-B7A9-F1A2EFC32584}"/>
              </a:ext>
            </a:extLst>
          </p:cNvPr>
          <p:cNvSpPr/>
          <p:nvPr/>
        </p:nvSpPr>
        <p:spPr>
          <a:xfrm>
            <a:off x="2851963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BF14C3C1-FAD7-4EDF-9227-CAF006A78B1D}"/>
              </a:ext>
            </a:extLst>
          </p:cNvPr>
          <p:cNvSpPr/>
          <p:nvPr/>
        </p:nvSpPr>
        <p:spPr>
          <a:xfrm>
            <a:off x="3147716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4497B8C-0E95-4569-ABDA-8885CC2ACA35}"/>
              </a:ext>
            </a:extLst>
          </p:cNvPr>
          <p:cNvSpPr/>
          <p:nvPr/>
        </p:nvSpPr>
        <p:spPr>
          <a:xfrm>
            <a:off x="3443469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C03359AA-417F-4CC3-AE50-C4D5667734CD}"/>
              </a:ext>
            </a:extLst>
          </p:cNvPr>
          <p:cNvSpPr/>
          <p:nvPr/>
        </p:nvSpPr>
        <p:spPr>
          <a:xfrm>
            <a:off x="3739222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97E93C47-035D-4ECA-B47F-61D44CC2EE36}"/>
              </a:ext>
            </a:extLst>
          </p:cNvPr>
          <p:cNvSpPr/>
          <p:nvPr/>
        </p:nvSpPr>
        <p:spPr>
          <a:xfrm>
            <a:off x="4034975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541667FF-E849-4BAD-9821-1762DB9F6B92}"/>
              </a:ext>
            </a:extLst>
          </p:cNvPr>
          <p:cNvSpPr/>
          <p:nvPr/>
        </p:nvSpPr>
        <p:spPr>
          <a:xfrm>
            <a:off x="2816478" y="4230098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140343CF-F2F8-49AA-ABC9-BE8FBB90AE29}"/>
              </a:ext>
            </a:extLst>
          </p:cNvPr>
          <p:cNvSpPr/>
          <p:nvPr/>
        </p:nvSpPr>
        <p:spPr>
          <a:xfrm>
            <a:off x="2851963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CC62E35-7FBF-43C0-8035-B3E51A67E370}"/>
              </a:ext>
            </a:extLst>
          </p:cNvPr>
          <p:cNvSpPr/>
          <p:nvPr/>
        </p:nvSpPr>
        <p:spPr>
          <a:xfrm>
            <a:off x="3147716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FEEBC59D-B576-4995-9537-69BF19E3BAFD}"/>
              </a:ext>
            </a:extLst>
          </p:cNvPr>
          <p:cNvSpPr/>
          <p:nvPr/>
        </p:nvSpPr>
        <p:spPr>
          <a:xfrm>
            <a:off x="3443469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E2AE5C51-4B1C-4834-9003-7A59C69473A2}"/>
              </a:ext>
            </a:extLst>
          </p:cNvPr>
          <p:cNvSpPr/>
          <p:nvPr/>
        </p:nvSpPr>
        <p:spPr>
          <a:xfrm>
            <a:off x="3739222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7923B06B-302E-4A1E-BF40-99184BE3DD92}"/>
              </a:ext>
            </a:extLst>
          </p:cNvPr>
          <p:cNvSpPr/>
          <p:nvPr/>
        </p:nvSpPr>
        <p:spPr>
          <a:xfrm>
            <a:off x="4034975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91861B6D-DA36-4597-B399-172A2C17E7E7}"/>
              </a:ext>
            </a:extLst>
          </p:cNvPr>
          <p:cNvSpPr/>
          <p:nvPr/>
        </p:nvSpPr>
        <p:spPr>
          <a:xfrm>
            <a:off x="2816478" y="4594930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2C676281-D28D-49AD-8FAD-C06EC862AD91}"/>
              </a:ext>
            </a:extLst>
          </p:cNvPr>
          <p:cNvSpPr/>
          <p:nvPr/>
        </p:nvSpPr>
        <p:spPr>
          <a:xfrm>
            <a:off x="2851963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E48B7B20-12E1-4B1D-9FBD-1560D69DBFEA}"/>
              </a:ext>
            </a:extLst>
          </p:cNvPr>
          <p:cNvSpPr/>
          <p:nvPr/>
        </p:nvSpPr>
        <p:spPr>
          <a:xfrm>
            <a:off x="3147716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EB7EAE58-F6E3-4AAD-A22A-F84EB90CEF79}"/>
              </a:ext>
            </a:extLst>
          </p:cNvPr>
          <p:cNvSpPr/>
          <p:nvPr/>
        </p:nvSpPr>
        <p:spPr>
          <a:xfrm>
            <a:off x="3443469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41DF0211-81D0-467F-80F8-4A0C9ACD340C}"/>
              </a:ext>
            </a:extLst>
          </p:cNvPr>
          <p:cNvSpPr/>
          <p:nvPr/>
        </p:nvSpPr>
        <p:spPr>
          <a:xfrm>
            <a:off x="3739222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4A31274-DADA-45E3-B04D-799547392616}"/>
              </a:ext>
            </a:extLst>
          </p:cNvPr>
          <p:cNvSpPr/>
          <p:nvPr/>
        </p:nvSpPr>
        <p:spPr>
          <a:xfrm>
            <a:off x="4034975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1AFB43A-1DAC-4EF7-A984-6684D9FEEC3D}"/>
              </a:ext>
            </a:extLst>
          </p:cNvPr>
          <p:cNvSpPr/>
          <p:nvPr/>
        </p:nvSpPr>
        <p:spPr>
          <a:xfrm flipH="1">
            <a:off x="5053235" y="3792743"/>
            <a:ext cx="362103" cy="400110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D703938-99E3-4D49-8942-897FF9FBDA3A}"/>
              </a:ext>
            </a:extLst>
          </p:cNvPr>
          <p:cNvSpPr/>
          <p:nvPr/>
        </p:nvSpPr>
        <p:spPr>
          <a:xfrm flipH="1">
            <a:off x="7779280" y="3099900"/>
            <a:ext cx="1416659" cy="3932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06052F5-2D38-457A-A047-BB7CBD411918}"/>
              </a:ext>
            </a:extLst>
          </p:cNvPr>
          <p:cNvSpPr/>
          <p:nvPr/>
        </p:nvSpPr>
        <p:spPr>
          <a:xfrm flipH="1">
            <a:off x="7778661" y="4230098"/>
            <a:ext cx="1416659" cy="3932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59861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90C87EAF-DB15-417D-A88B-38E5C4157ED8}"/>
              </a:ext>
            </a:extLst>
          </p:cNvPr>
          <p:cNvSpPr/>
          <p:nvPr/>
        </p:nvSpPr>
        <p:spPr>
          <a:xfrm>
            <a:off x="1098008" y="3065260"/>
            <a:ext cx="3351285" cy="19637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0257E-8CA8-4C3B-8F08-80E126B01E0A}"/>
              </a:ext>
            </a:extLst>
          </p:cNvPr>
          <p:cNvSpPr txBox="1"/>
          <p:nvPr/>
        </p:nvSpPr>
        <p:spPr>
          <a:xfrm>
            <a:off x="1361454" y="896079"/>
            <a:ext cx="626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img[:, :, 1:5:2, 0:4:2] += col[:, :, 1, 0, :, :]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1EEB8A4-2125-4DF8-8D54-BAC4DC1CB348}"/>
              </a:ext>
            </a:extLst>
          </p:cNvPr>
          <p:cNvSpPr/>
          <p:nvPr/>
        </p:nvSpPr>
        <p:spPr>
          <a:xfrm>
            <a:off x="6154174" y="2954870"/>
            <a:ext cx="3179255" cy="232584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186476D-3E1D-49BC-A3FF-C727199025C8}"/>
              </a:ext>
            </a:extLst>
          </p:cNvPr>
          <p:cNvSpPr/>
          <p:nvPr/>
        </p:nvSpPr>
        <p:spPr>
          <a:xfrm>
            <a:off x="6190526" y="2988201"/>
            <a:ext cx="3109983" cy="112939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A0EE195-F3F2-4586-BBB8-801BA84CF8B6}"/>
              </a:ext>
            </a:extLst>
          </p:cNvPr>
          <p:cNvSpPr/>
          <p:nvPr/>
        </p:nvSpPr>
        <p:spPr>
          <a:xfrm>
            <a:off x="6229442" y="3025695"/>
            <a:ext cx="3033178" cy="5286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C2D3E54-75EE-4470-BF1B-B15D4B3B1983}"/>
              </a:ext>
            </a:extLst>
          </p:cNvPr>
          <p:cNvSpPr/>
          <p:nvPr/>
        </p:nvSpPr>
        <p:spPr>
          <a:xfrm>
            <a:off x="6268651" y="3062655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7974903-4950-4655-B64B-DDF1C837CD7C}"/>
              </a:ext>
            </a:extLst>
          </p:cNvPr>
          <p:cNvSpPr/>
          <p:nvPr/>
        </p:nvSpPr>
        <p:spPr>
          <a:xfrm>
            <a:off x="6302596" y="3100257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6E1658C-F80D-42F3-8951-B937AC54BAA8}"/>
              </a:ext>
            </a:extLst>
          </p:cNvPr>
          <p:cNvSpPr/>
          <p:nvPr/>
        </p:nvSpPr>
        <p:spPr>
          <a:xfrm>
            <a:off x="6336540" y="3131864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048578F-46CC-4B4F-8262-EAB01DC2B5BA}"/>
              </a:ext>
            </a:extLst>
          </p:cNvPr>
          <p:cNvSpPr/>
          <p:nvPr/>
        </p:nvSpPr>
        <p:spPr>
          <a:xfrm>
            <a:off x="6653725" y="313186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8BFDDAEE-D535-4D1F-9ACA-2E9014F21FD6}"/>
              </a:ext>
            </a:extLst>
          </p:cNvPr>
          <p:cNvSpPr/>
          <p:nvPr/>
        </p:nvSpPr>
        <p:spPr>
          <a:xfrm>
            <a:off x="7005881" y="3100256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A2C774E-81B1-4822-8356-13442BDFE081}"/>
              </a:ext>
            </a:extLst>
          </p:cNvPr>
          <p:cNvSpPr/>
          <p:nvPr/>
        </p:nvSpPr>
        <p:spPr>
          <a:xfrm>
            <a:off x="7039825" y="313186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8CC577D-1368-4F03-BBCB-CCB932B9B524}"/>
              </a:ext>
            </a:extLst>
          </p:cNvPr>
          <p:cNvSpPr/>
          <p:nvPr/>
        </p:nvSpPr>
        <p:spPr>
          <a:xfrm>
            <a:off x="7357010" y="3131862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8AB81F5-E85E-4E9F-BE2F-43C3573E66D4}"/>
              </a:ext>
            </a:extLst>
          </p:cNvPr>
          <p:cNvSpPr/>
          <p:nvPr/>
        </p:nvSpPr>
        <p:spPr>
          <a:xfrm>
            <a:off x="7744796" y="3062655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F063FF9E-BFF0-447F-8AE6-2BA6DD15E866}"/>
              </a:ext>
            </a:extLst>
          </p:cNvPr>
          <p:cNvSpPr/>
          <p:nvPr/>
        </p:nvSpPr>
        <p:spPr>
          <a:xfrm>
            <a:off x="7778741" y="3100257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F26D53F-9E22-4440-A0E8-656F69F1373C}"/>
              </a:ext>
            </a:extLst>
          </p:cNvPr>
          <p:cNvSpPr/>
          <p:nvPr/>
        </p:nvSpPr>
        <p:spPr>
          <a:xfrm>
            <a:off x="7812685" y="3131864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6F4E50C-E772-4948-BC56-C3E1C87B45EB}"/>
              </a:ext>
            </a:extLst>
          </p:cNvPr>
          <p:cNvSpPr/>
          <p:nvPr/>
        </p:nvSpPr>
        <p:spPr>
          <a:xfrm>
            <a:off x="8129870" y="3131863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A49DB4E3-CB97-4F94-ADCB-79351984ABCE}"/>
              </a:ext>
            </a:extLst>
          </p:cNvPr>
          <p:cNvSpPr/>
          <p:nvPr/>
        </p:nvSpPr>
        <p:spPr>
          <a:xfrm>
            <a:off x="8482026" y="3100256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613932A-7C07-45DD-9A19-818B0AABA43B}"/>
              </a:ext>
            </a:extLst>
          </p:cNvPr>
          <p:cNvSpPr/>
          <p:nvPr/>
        </p:nvSpPr>
        <p:spPr>
          <a:xfrm>
            <a:off x="8515970" y="313186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0755B60-7855-431D-AB3A-2FE0CB1A5037}"/>
              </a:ext>
            </a:extLst>
          </p:cNvPr>
          <p:cNvSpPr/>
          <p:nvPr/>
        </p:nvSpPr>
        <p:spPr>
          <a:xfrm>
            <a:off x="8833155" y="313186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8E8FFF0-8B74-4FBB-B0BB-B5AFA90801D6}"/>
              </a:ext>
            </a:extLst>
          </p:cNvPr>
          <p:cNvSpPr/>
          <p:nvPr/>
        </p:nvSpPr>
        <p:spPr>
          <a:xfrm>
            <a:off x="6229442" y="3551175"/>
            <a:ext cx="3033178" cy="5286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7ECCD6B7-8F77-4957-931A-EE0C55C42009}"/>
              </a:ext>
            </a:extLst>
          </p:cNvPr>
          <p:cNvSpPr/>
          <p:nvPr/>
        </p:nvSpPr>
        <p:spPr>
          <a:xfrm>
            <a:off x="6268651" y="3588135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1631E287-278E-4588-9155-367A2EC6D142}"/>
              </a:ext>
            </a:extLst>
          </p:cNvPr>
          <p:cNvSpPr/>
          <p:nvPr/>
        </p:nvSpPr>
        <p:spPr>
          <a:xfrm>
            <a:off x="6302596" y="3625737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3EFA7B2F-452A-4DF8-96E5-43C4CE6724B5}"/>
              </a:ext>
            </a:extLst>
          </p:cNvPr>
          <p:cNvSpPr/>
          <p:nvPr/>
        </p:nvSpPr>
        <p:spPr>
          <a:xfrm>
            <a:off x="6336540" y="3657344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44BF25C4-94BB-4414-B316-565C889A3D0D}"/>
              </a:ext>
            </a:extLst>
          </p:cNvPr>
          <p:cNvSpPr/>
          <p:nvPr/>
        </p:nvSpPr>
        <p:spPr>
          <a:xfrm>
            <a:off x="6653725" y="365734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9B068EA-2B63-45EC-A37C-D7850E6F624A}"/>
              </a:ext>
            </a:extLst>
          </p:cNvPr>
          <p:cNvSpPr/>
          <p:nvPr/>
        </p:nvSpPr>
        <p:spPr>
          <a:xfrm>
            <a:off x="7005881" y="3625736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DC3AF2B-32E3-4673-AEA9-3342EFEE68F3}"/>
              </a:ext>
            </a:extLst>
          </p:cNvPr>
          <p:cNvSpPr/>
          <p:nvPr/>
        </p:nvSpPr>
        <p:spPr>
          <a:xfrm>
            <a:off x="7039825" y="365734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8BD93364-6DAD-4E9D-A308-5F7A49FC407E}"/>
              </a:ext>
            </a:extLst>
          </p:cNvPr>
          <p:cNvSpPr/>
          <p:nvPr/>
        </p:nvSpPr>
        <p:spPr>
          <a:xfrm>
            <a:off x="7357010" y="365734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325E146-A813-496E-BAFE-C9335D758C94}"/>
              </a:ext>
            </a:extLst>
          </p:cNvPr>
          <p:cNvSpPr/>
          <p:nvPr/>
        </p:nvSpPr>
        <p:spPr>
          <a:xfrm>
            <a:off x="7744796" y="3588135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3666089-3484-40FB-85C6-D54E7DCDADD4}"/>
              </a:ext>
            </a:extLst>
          </p:cNvPr>
          <p:cNvSpPr/>
          <p:nvPr/>
        </p:nvSpPr>
        <p:spPr>
          <a:xfrm>
            <a:off x="7778741" y="3625737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A7F2E29-342D-405B-BCE0-8842C4A775A5}"/>
              </a:ext>
            </a:extLst>
          </p:cNvPr>
          <p:cNvSpPr/>
          <p:nvPr/>
        </p:nvSpPr>
        <p:spPr>
          <a:xfrm>
            <a:off x="7812685" y="3657344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3E40176-0BC9-4F07-AAF2-DBBC6F0C3A6E}"/>
              </a:ext>
            </a:extLst>
          </p:cNvPr>
          <p:cNvSpPr/>
          <p:nvPr/>
        </p:nvSpPr>
        <p:spPr>
          <a:xfrm>
            <a:off x="8129870" y="365734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25D1CFF-5EEB-418B-91CE-019DF065BEE5}"/>
              </a:ext>
            </a:extLst>
          </p:cNvPr>
          <p:cNvSpPr/>
          <p:nvPr/>
        </p:nvSpPr>
        <p:spPr>
          <a:xfrm>
            <a:off x="8482026" y="3625736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E029F8C-1BC0-44D2-B52D-E8110117D469}"/>
              </a:ext>
            </a:extLst>
          </p:cNvPr>
          <p:cNvSpPr/>
          <p:nvPr/>
        </p:nvSpPr>
        <p:spPr>
          <a:xfrm>
            <a:off x="8515970" y="3657343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DD6093C-4E81-4EB3-90A2-86B625D35D9F}"/>
              </a:ext>
            </a:extLst>
          </p:cNvPr>
          <p:cNvSpPr/>
          <p:nvPr/>
        </p:nvSpPr>
        <p:spPr>
          <a:xfrm>
            <a:off x="8833155" y="365734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B9972810-7045-4123-93E1-45276CA4A995}"/>
              </a:ext>
            </a:extLst>
          </p:cNvPr>
          <p:cNvSpPr/>
          <p:nvPr/>
        </p:nvSpPr>
        <p:spPr>
          <a:xfrm>
            <a:off x="6190526" y="4118399"/>
            <a:ext cx="3109983" cy="112939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526C5A6-DCD4-4F3B-8A0C-51C8B28D6901}"/>
              </a:ext>
            </a:extLst>
          </p:cNvPr>
          <p:cNvSpPr/>
          <p:nvPr/>
        </p:nvSpPr>
        <p:spPr>
          <a:xfrm>
            <a:off x="6229442" y="4155893"/>
            <a:ext cx="3033178" cy="5286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57F3968-BD38-4E42-8B1C-84EE50DDBDC7}"/>
              </a:ext>
            </a:extLst>
          </p:cNvPr>
          <p:cNvSpPr/>
          <p:nvPr/>
        </p:nvSpPr>
        <p:spPr>
          <a:xfrm>
            <a:off x="6268651" y="4192853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ED75CC5-2A30-4C66-A498-12A89E9DF708}"/>
              </a:ext>
            </a:extLst>
          </p:cNvPr>
          <p:cNvSpPr/>
          <p:nvPr/>
        </p:nvSpPr>
        <p:spPr>
          <a:xfrm>
            <a:off x="6302596" y="4230455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ADFBD178-6FF5-4F87-9FB1-CABA3067429E}"/>
              </a:ext>
            </a:extLst>
          </p:cNvPr>
          <p:cNvSpPr/>
          <p:nvPr/>
        </p:nvSpPr>
        <p:spPr>
          <a:xfrm>
            <a:off x="6336540" y="426206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FA3DDCDE-D413-49C4-AFB0-E4ECD8B8C31D}"/>
              </a:ext>
            </a:extLst>
          </p:cNvPr>
          <p:cNvSpPr/>
          <p:nvPr/>
        </p:nvSpPr>
        <p:spPr>
          <a:xfrm>
            <a:off x="6653725" y="426206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0765DEF-F3DE-4EF7-B81D-1062E457FF6B}"/>
              </a:ext>
            </a:extLst>
          </p:cNvPr>
          <p:cNvSpPr/>
          <p:nvPr/>
        </p:nvSpPr>
        <p:spPr>
          <a:xfrm>
            <a:off x="7005881" y="4230454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BF1FCE5E-01A0-45C7-9613-4BB29F9C59E1}"/>
              </a:ext>
            </a:extLst>
          </p:cNvPr>
          <p:cNvSpPr/>
          <p:nvPr/>
        </p:nvSpPr>
        <p:spPr>
          <a:xfrm>
            <a:off x="7039825" y="4262061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51D23A03-281B-4EC5-82B2-184262887273}"/>
              </a:ext>
            </a:extLst>
          </p:cNvPr>
          <p:cNvSpPr/>
          <p:nvPr/>
        </p:nvSpPr>
        <p:spPr>
          <a:xfrm>
            <a:off x="7357010" y="426206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85DBABAB-AB29-4297-B998-F23F267C0311}"/>
              </a:ext>
            </a:extLst>
          </p:cNvPr>
          <p:cNvSpPr/>
          <p:nvPr/>
        </p:nvSpPr>
        <p:spPr>
          <a:xfrm>
            <a:off x="7744796" y="4192853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8A32FEA-A19D-4EC8-B6DE-EBD951C27DB8}"/>
              </a:ext>
            </a:extLst>
          </p:cNvPr>
          <p:cNvSpPr/>
          <p:nvPr/>
        </p:nvSpPr>
        <p:spPr>
          <a:xfrm>
            <a:off x="7778741" y="4230455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87677469-8EA9-45BA-BC36-4B85DD677506}"/>
              </a:ext>
            </a:extLst>
          </p:cNvPr>
          <p:cNvSpPr/>
          <p:nvPr/>
        </p:nvSpPr>
        <p:spPr>
          <a:xfrm>
            <a:off x="7812685" y="426206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F567183E-0EE6-4E38-A409-BE7889FCD470}"/>
              </a:ext>
            </a:extLst>
          </p:cNvPr>
          <p:cNvSpPr/>
          <p:nvPr/>
        </p:nvSpPr>
        <p:spPr>
          <a:xfrm>
            <a:off x="8129870" y="426206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5BC083C5-3219-41EC-B4E5-26E304F52B38}"/>
              </a:ext>
            </a:extLst>
          </p:cNvPr>
          <p:cNvSpPr/>
          <p:nvPr/>
        </p:nvSpPr>
        <p:spPr>
          <a:xfrm>
            <a:off x="8482026" y="4230454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3ED3A699-703A-41D3-90D3-441DC2601BC3}"/>
              </a:ext>
            </a:extLst>
          </p:cNvPr>
          <p:cNvSpPr/>
          <p:nvPr/>
        </p:nvSpPr>
        <p:spPr>
          <a:xfrm>
            <a:off x="8515970" y="426206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C63974F2-DD47-47C0-A7F3-9F6CF7E17FE2}"/>
              </a:ext>
            </a:extLst>
          </p:cNvPr>
          <p:cNvSpPr/>
          <p:nvPr/>
        </p:nvSpPr>
        <p:spPr>
          <a:xfrm>
            <a:off x="8833155" y="426206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E0451B71-6C3A-42A4-AA5F-5A7E1366D503}"/>
              </a:ext>
            </a:extLst>
          </p:cNvPr>
          <p:cNvSpPr/>
          <p:nvPr/>
        </p:nvSpPr>
        <p:spPr>
          <a:xfrm>
            <a:off x="6229442" y="4681373"/>
            <a:ext cx="3033178" cy="5286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216F533D-7ECC-4044-A433-13422549B5DD}"/>
              </a:ext>
            </a:extLst>
          </p:cNvPr>
          <p:cNvSpPr/>
          <p:nvPr/>
        </p:nvSpPr>
        <p:spPr>
          <a:xfrm>
            <a:off x="6268651" y="4718333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F7167C7-2565-4A47-95D3-00C4303EC257}"/>
              </a:ext>
            </a:extLst>
          </p:cNvPr>
          <p:cNvSpPr/>
          <p:nvPr/>
        </p:nvSpPr>
        <p:spPr>
          <a:xfrm>
            <a:off x="6302596" y="4755935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74453971-FBF0-446D-8FC9-77DE09903DF0}"/>
              </a:ext>
            </a:extLst>
          </p:cNvPr>
          <p:cNvSpPr/>
          <p:nvPr/>
        </p:nvSpPr>
        <p:spPr>
          <a:xfrm>
            <a:off x="6336540" y="4787542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7C5B83AE-F4A0-447E-8985-765514B7353B}"/>
              </a:ext>
            </a:extLst>
          </p:cNvPr>
          <p:cNvSpPr/>
          <p:nvPr/>
        </p:nvSpPr>
        <p:spPr>
          <a:xfrm>
            <a:off x="6653725" y="478754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B53E0892-372A-4D2D-B8B8-30F8803FA5A3}"/>
              </a:ext>
            </a:extLst>
          </p:cNvPr>
          <p:cNvSpPr/>
          <p:nvPr/>
        </p:nvSpPr>
        <p:spPr>
          <a:xfrm>
            <a:off x="7005881" y="4755934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4DF31E6B-D65B-4999-8323-EF77BD0EF944}"/>
              </a:ext>
            </a:extLst>
          </p:cNvPr>
          <p:cNvSpPr/>
          <p:nvPr/>
        </p:nvSpPr>
        <p:spPr>
          <a:xfrm>
            <a:off x="7039825" y="478754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A419AAEB-A2E6-4A88-BCF9-D89907214AD0}"/>
              </a:ext>
            </a:extLst>
          </p:cNvPr>
          <p:cNvSpPr/>
          <p:nvPr/>
        </p:nvSpPr>
        <p:spPr>
          <a:xfrm>
            <a:off x="7357010" y="478754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7BFA6D88-90E8-45AC-8545-3A85E04C4F4B}"/>
              </a:ext>
            </a:extLst>
          </p:cNvPr>
          <p:cNvSpPr/>
          <p:nvPr/>
        </p:nvSpPr>
        <p:spPr>
          <a:xfrm>
            <a:off x="7744796" y="4718333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E6F26D8A-E8D9-44D5-A119-F475368A0EDD}"/>
              </a:ext>
            </a:extLst>
          </p:cNvPr>
          <p:cNvSpPr/>
          <p:nvPr/>
        </p:nvSpPr>
        <p:spPr>
          <a:xfrm>
            <a:off x="7778741" y="4755935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9BBF4B3-6442-4B9A-9987-D2CC330B5D5B}"/>
              </a:ext>
            </a:extLst>
          </p:cNvPr>
          <p:cNvSpPr/>
          <p:nvPr/>
        </p:nvSpPr>
        <p:spPr>
          <a:xfrm>
            <a:off x="7812685" y="478754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7A0C76D9-79DC-409D-90C4-39BEEC825CFC}"/>
              </a:ext>
            </a:extLst>
          </p:cNvPr>
          <p:cNvSpPr/>
          <p:nvPr/>
        </p:nvSpPr>
        <p:spPr>
          <a:xfrm>
            <a:off x="8129870" y="4787541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7DE9B7DF-8E15-453E-AD22-1A3C3C84BB65}"/>
              </a:ext>
            </a:extLst>
          </p:cNvPr>
          <p:cNvSpPr/>
          <p:nvPr/>
        </p:nvSpPr>
        <p:spPr>
          <a:xfrm>
            <a:off x="8482026" y="4755934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FB59C36F-FAF7-46A6-9125-038CABD5772A}"/>
              </a:ext>
            </a:extLst>
          </p:cNvPr>
          <p:cNvSpPr/>
          <p:nvPr/>
        </p:nvSpPr>
        <p:spPr>
          <a:xfrm>
            <a:off x="8515970" y="478754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B07A7B80-683D-4D74-AC7D-06096DEDCD91}"/>
              </a:ext>
            </a:extLst>
          </p:cNvPr>
          <p:cNvSpPr/>
          <p:nvPr/>
        </p:nvSpPr>
        <p:spPr>
          <a:xfrm>
            <a:off x="8833155" y="4787540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53B53149-F8CB-4C96-A65E-B3DD1336E15B}"/>
              </a:ext>
            </a:extLst>
          </p:cNvPr>
          <p:cNvSpPr txBox="1"/>
          <p:nvPr/>
        </p:nvSpPr>
        <p:spPr>
          <a:xfrm>
            <a:off x="6014933" y="2455414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 (1,2,2,2,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3634338-CE06-4334-BA68-80884297BCC4}"/>
              </a:ext>
            </a:extLst>
          </p:cNvPr>
          <p:cNvSpPr txBox="1"/>
          <p:nvPr/>
        </p:nvSpPr>
        <p:spPr>
          <a:xfrm>
            <a:off x="1361454" y="245372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 (1,2,5,5)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6156503C-0AD3-43E1-81C5-306D8AB6D48B}"/>
              </a:ext>
            </a:extLst>
          </p:cNvPr>
          <p:cNvSpPr/>
          <p:nvPr/>
        </p:nvSpPr>
        <p:spPr>
          <a:xfrm>
            <a:off x="1138203" y="3102656"/>
            <a:ext cx="1635909" cy="189103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239D6CEF-775D-40D2-892F-1F06929A6218}"/>
              </a:ext>
            </a:extLst>
          </p:cNvPr>
          <p:cNvSpPr/>
          <p:nvPr/>
        </p:nvSpPr>
        <p:spPr>
          <a:xfrm>
            <a:off x="1180490" y="3140244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663864A-FD6C-41B5-A4C9-98698FCE8CD3}"/>
              </a:ext>
            </a:extLst>
          </p:cNvPr>
          <p:cNvSpPr/>
          <p:nvPr/>
        </p:nvSpPr>
        <p:spPr>
          <a:xfrm>
            <a:off x="1215975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F233B4C-954F-4179-8B88-E926FF7F3A82}"/>
              </a:ext>
            </a:extLst>
          </p:cNvPr>
          <p:cNvSpPr/>
          <p:nvPr/>
        </p:nvSpPr>
        <p:spPr>
          <a:xfrm>
            <a:off x="1511728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1F8C069C-ECDB-4C8A-8502-B012D2EE68AA}"/>
              </a:ext>
            </a:extLst>
          </p:cNvPr>
          <p:cNvSpPr/>
          <p:nvPr/>
        </p:nvSpPr>
        <p:spPr>
          <a:xfrm>
            <a:off x="1807481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5BBAF57-C7BF-427F-A563-A789F6D36D59}"/>
              </a:ext>
            </a:extLst>
          </p:cNvPr>
          <p:cNvSpPr/>
          <p:nvPr/>
        </p:nvSpPr>
        <p:spPr>
          <a:xfrm>
            <a:off x="2103234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13F7F66C-232B-4CC2-AC4F-0B992A5F2430}"/>
              </a:ext>
            </a:extLst>
          </p:cNvPr>
          <p:cNvSpPr/>
          <p:nvPr/>
        </p:nvSpPr>
        <p:spPr>
          <a:xfrm>
            <a:off x="2398987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EB18A976-72C0-4239-BC1F-C64BF64D5DEF}"/>
              </a:ext>
            </a:extLst>
          </p:cNvPr>
          <p:cNvSpPr/>
          <p:nvPr/>
        </p:nvSpPr>
        <p:spPr>
          <a:xfrm>
            <a:off x="1180490" y="3500434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2729BCF9-8420-4A8D-97AA-1A8659E2AAF1}"/>
              </a:ext>
            </a:extLst>
          </p:cNvPr>
          <p:cNvSpPr/>
          <p:nvPr/>
        </p:nvSpPr>
        <p:spPr>
          <a:xfrm>
            <a:off x="1215975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DB44A50E-29C6-4B39-9488-6072813A9A83}"/>
              </a:ext>
            </a:extLst>
          </p:cNvPr>
          <p:cNvSpPr/>
          <p:nvPr/>
        </p:nvSpPr>
        <p:spPr>
          <a:xfrm>
            <a:off x="1511728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D20A8650-3CB3-4A96-A34E-CB113E471328}"/>
              </a:ext>
            </a:extLst>
          </p:cNvPr>
          <p:cNvSpPr/>
          <p:nvPr/>
        </p:nvSpPr>
        <p:spPr>
          <a:xfrm>
            <a:off x="1807481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90A0F20A-6D9F-43B2-8D43-445FCB5AC639}"/>
              </a:ext>
            </a:extLst>
          </p:cNvPr>
          <p:cNvSpPr/>
          <p:nvPr/>
        </p:nvSpPr>
        <p:spPr>
          <a:xfrm>
            <a:off x="2103234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CD785782-1B58-4FC3-985E-9885656EDD18}"/>
              </a:ext>
            </a:extLst>
          </p:cNvPr>
          <p:cNvSpPr/>
          <p:nvPr/>
        </p:nvSpPr>
        <p:spPr>
          <a:xfrm>
            <a:off x="2398987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899D4A15-6AA6-40CA-82BE-FDA581AE7B08}"/>
              </a:ext>
            </a:extLst>
          </p:cNvPr>
          <p:cNvSpPr/>
          <p:nvPr/>
        </p:nvSpPr>
        <p:spPr>
          <a:xfrm>
            <a:off x="1180490" y="3865266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CB35205D-176B-4094-B9F1-97ED51CB85BF}"/>
              </a:ext>
            </a:extLst>
          </p:cNvPr>
          <p:cNvSpPr/>
          <p:nvPr/>
        </p:nvSpPr>
        <p:spPr>
          <a:xfrm>
            <a:off x="1215975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833D83FA-B119-4751-A15A-5706545BCA44}"/>
              </a:ext>
            </a:extLst>
          </p:cNvPr>
          <p:cNvSpPr/>
          <p:nvPr/>
        </p:nvSpPr>
        <p:spPr>
          <a:xfrm>
            <a:off x="1511728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F2C8FEE6-D11B-47DE-A978-7FCBF24B10BB}"/>
              </a:ext>
            </a:extLst>
          </p:cNvPr>
          <p:cNvSpPr/>
          <p:nvPr/>
        </p:nvSpPr>
        <p:spPr>
          <a:xfrm>
            <a:off x="1807481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A95ACD9-38E4-4AFC-A6F9-6C8A1FBA6106}"/>
              </a:ext>
            </a:extLst>
          </p:cNvPr>
          <p:cNvSpPr/>
          <p:nvPr/>
        </p:nvSpPr>
        <p:spPr>
          <a:xfrm>
            <a:off x="2103234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19E5055-56B3-4E45-9F04-5466CC007075}"/>
              </a:ext>
            </a:extLst>
          </p:cNvPr>
          <p:cNvSpPr/>
          <p:nvPr/>
        </p:nvSpPr>
        <p:spPr>
          <a:xfrm>
            <a:off x="2398987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4B004BED-6EE3-4149-95A9-3C0A4D7C5BC9}"/>
              </a:ext>
            </a:extLst>
          </p:cNvPr>
          <p:cNvSpPr/>
          <p:nvPr/>
        </p:nvSpPr>
        <p:spPr>
          <a:xfrm>
            <a:off x="1180490" y="4230098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1E4CD903-50F5-4F83-9FAD-4BE7B2D27956}"/>
              </a:ext>
            </a:extLst>
          </p:cNvPr>
          <p:cNvSpPr/>
          <p:nvPr/>
        </p:nvSpPr>
        <p:spPr>
          <a:xfrm>
            <a:off x="1215975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70BE7167-D036-4C6A-A58A-F13AEA3BBA31}"/>
              </a:ext>
            </a:extLst>
          </p:cNvPr>
          <p:cNvSpPr/>
          <p:nvPr/>
        </p:nvSpPr>
        <p:spPr>
          <a:xfrm>
            <a:off x="1511728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3B1F0F3B-CA38-45D1-B482-BA4C8CFFEDA4}"/>
              </a:ext>
            </a:extLst>
          </p:cNvPr>
          <p:cNvSpPr/>
          <p:nvPr/>
        </p:nvSpPr>
        <p:spPr>
          <a:xfrm>
            <a:off x="1807481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BD97BA3-4260-45DE-866E-2842EF483466}"/>
              </a:ext>
            </a:extLst>
          </p:cNvPr>
          <p:cNvSpPr/>
          <p:nvPr/>
        </p:nvSpPr>
        <p:spPr>
          <a:xfrm>
            <a:off x="2103234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4E1EAE30-8E36-4A4F-A8CE-35F20BF9347F}"/>
              </a:ext>
            </a:extLst>
          </p:cNvPr>
          <p:cNvSpPr/>
          <p:nvPr/>
        </p:nvSpPr>
        <p:spPr>
          <a:xfrm>
            <a:off x="2398987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958CF211-569E-452F-8737-AD81B331D5DF}"/>
              </a:ext>
            </a:extLst>
          </p:cNvPr>
          <p:cNvSpPr/>
          <p:nvPr/>
        </p:nvSpPr>
        <p:spPr>
          <a:xfrm>
            <a:off x="1180490" y="4594930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064ED714-6F5D-40DA-B573-16E904B92C93}"/>
              </a:ext>
            </a:extLst>
          </p:cNvPr>
          <p:cNvSpPr/>
          <p:nvPr/>
        </p:nvSpPr>
        <p:spPr>
          <a:xfrm>
            <a:off x="1215975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D4D5B68E-EE0B-4AE8-B8A7-41B0DE607DA3}"/>
              </a:ext>
            </a:extLst>
          </p:cNvPr>
          <p:cNvSpPr/>
          <p:nvPr/>
        </p:nvSpPr>
        <p:spPr>
          <a:xfrm>
            <a:off x="1511728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683F228B-84C5-47EA-B05C-17CBF8FA57C6}"/>
              </a:ext>
            </a:extLst>
          </p:cNvPr>
          <p:cNvSpPr/>
          <p:nvPr/>
        </p:nvSpPr>
        <p:spPr>
          <a:xfrm>
            <a:off x="1807481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89645EEF-39F9-40D7-8E46-2FD6BEC2524C}"/>
              </a:ext>
            </a:extLst>
          </p:cNvPr>
          <p:cNvSpPr/>
          <p:nvPr/>
        </p:nvSpPr>
        <p:spPr>
          <a:xfrm>
            <a:off x="2103234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9BF21E9B-A445-4A4A-8236-266E9F7E3308}"/>
              </a:ext>
            </a:extLst>
          </p:cNvPr>
          <p:cNvSpPr/>
          <p:nvPr/>
        </p:nvSpPr>
        <p:spPr>
          <a:xfrm>
            <a:off x="2398987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86237FD0-0932-4EBE-974C-848D5C229FC9}"/>
              </a:ext>
            </a:extLst>
          </p:cNvPr>
          <p:cNvSpPr/>
          <p:nvPr/>
        </p:nvSpPr>
        <p:spPr>
          <a:xfrm>
            <a:off x="2774191" y="3102656"/>
            <a:ext cx="1635909" cy="189103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0949E9C-DC75-4556-9D0E-CE0AD9F513DD}"/>
              </a:ext>
            </a:extLst>
          </p:cNvPr>
          <p:cNvSpPr/>
          <p:nvPr/>
        </p:nvSpPr>
        <p:spPr>
          <a:xfrm>
            <a:off x="2816478" y="3140244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8E34F31-DFC7-4DAC-BD93-03AE89A92BF2}"/>
              </a:ext>
            </a:extLst>
          </p:cNvPr>
          <p:cNvSpPr/>
          <p:nvPr/>
        </p:nvSpPr>
        <p:spPr>
          <a:xfrm>
            <a:off x="2851963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DE7BFA98-8683-4DB8-A563-A11C074ECB76}"/>
              </a:ext>
            </a:extLst>
          </p:cNvPr>
          <p:cNvSpPr/>
          <p:nvPr/>
        </p:nvSpPr>
        <p:spPr>
          <a:xfrm>
            <a:off x="3147716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F450B9-D71F-40CA-B003-7300B64733C9}"/>
              </a:ext>
            </a:extLst>
          </p:cNvPr>
          <p:cNvSpPr/>
          <p:nvPr/>
        </p:nvSpPr>
        <p:spPr>
          <a:xfrm>
            <a:off x="3443469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1153DAD0-15E7-4896-8C87-E82837DDF26A}"/>
              </a:ext>
            </a:extLst>
          </p:cNvPr>
          <p:cNvSpPr/>
          <p:nvPr/>
        </p:nvSpPr>
        <p:spPr>
          <a:xfrm>
            <a:off x="3739222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CC55BC28-7964-47DB-BDB2-E3E0E4B4B731}"/>
              </a:ext>
            </a:extLst>
          </p:cNvPr>
          <p:cNvSpPr/>
          <p:nvPr/>
        </p:nvSpPr>
        <p:spPr>
          <a:xfrm>
            <a:off x="4034975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2E7C498E-7AD6-4E46-BC2A-1A82ED258E13}"/>
              </a:ext>
            </a:extLst>
          </p:cNvPr>
          <p:cNvSpPr/>
          <p:nvPr/>
        </p:nvSpPr>
        <p:spPr>
          <a:xfrm>
            <a:off x="2816478" y="3500434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5136A33C-2FF3-43AD-9E83-541446FACDA2}"/>
              </a:ext>
            </a:extLst>
          </p:cNvPr>
          <p:cNvSpPr/>
          <p:nvPr/>
        </p:nvSpPr>
        <p:spPr>
          <a:xfrm>
            <a:off x="2851963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DCE1D06-E288-4A3F-85A5-4B6E9C8C6991}"/>
              </a:ext>
            </a:extLst>
          </p:cNvPr>
          <p:cNvSpPr/>
          <p:nvPr/>
        </p:nvSpPr>
        <p:spPr>
          <a:xfrm>
            <a:off x="3147716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982FE1EC-55D6-4E1B-957F-98D0A418B46B}"/>
              </a:ext>
            </a:extLst>
          </p:cNvPr>
          <p:cNvSpPr/>
          <p:nvPr/>
        </p:nvSpPr>
        <p:spPr>
          <a:xfrm>
            <a:off x="3443469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6E7BC5AB-E28B-43C6-89BA-26CF77EFBE70}"/>
              </a:ext>
            </a:extLst>
          </p:cNvPr>
          <p:cNvSpPr/>
          <p:nvPr/>
        </p:nvSpPr>
        <p:spPr>
          <a:xfrm>
            <a:off x="3739222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198CA1E6-D03C-4C5F-98D5-915F768C2508}"/>
              </a:ext>
            </a:extLst>
          </p:cNvPr>
          <p:cNvSpPr/>
          <p:nvPr/>
        </p:nvSpPr>
        <p:spPr>
          <a:xfrm>
            <a:off x="4034975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6BBAE31E-225F-4BA2-B86A-E4D0AD15BBA7}"/>
              </a:ext>
            </a:extLst>
          </p:cNvPr>
          <p:cNvSpPr/>
          <p:nvPr/>
        </p:nvSpPr>
        <p:spPr>
          <a:xfrm>
            <a:off x="2816478" y="3865266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14D76462-38D8-473B-B7A9-F1A2EFC32584}"/>
              </a:ext>
            </a:extLst>
          </p:cNvPr>
          <p:cNvSpPr/>
          <p:nvPr/>
        </p:nvSpPr>
        <p:spPr>
          <a:xfrm>
            <a:off x="2851963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BF14C3C1-FAD7-4EDF-9227-CAF006A78B1D}"/>
              </a:ext>
            </a:extLst>
          </p:cNvPr>
          <p:cNvSpPr/>
          <p:nvPr/>
        </p:nvSpPr>
        <p:spPr>
          <a:xfrm>
            <a:off x="3147716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4497B8C-0E95-4569-ABDA-8885CC2ACA35}"/>
              </a:ext>
            </a:extLst>
          </p:cNvPr>
          <p:cNvSpPr/>
          <p:nvPr/>
        </p:nvSpPr>
        <p:spPr>
          <a:xfrm>
            <a:off x="3443469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C03359AA-417F-4CC3-AE50-C4D5667734CD}"/>
              </a:ext>
            </a:extLst>
          </p:cNvPr>
          <p:cNvSpPr/>
          <p:nvPr/>
        </p:nvSpPr>
        <p:spPr>
          <a:xfrm>
            <a:off x="3739222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97E93C47-035D-4ECA-B47F-61D44CC2EE36}"/>
              </a:ext>
            </a:extLst>
          </p:cNvPr>
          <p:cNvSpPr/>
          <p:nvPr/>
        </p:nvSpPr>
        <p:spPr>
          <a:xfrm>
            <a:off x="4034975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541667FF-E849-4BAD-9821-1762DB9F6B92}"/>
              </a:ext>
            </a:extLst>
          </p:cNvPr>
          <p:cNvSpPr/>
          <p:nvPr/>
        </p:nvSpPr>
        <p:spPr>
          <a:xfrm>
            <a:off x="2816478" y="4230098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140343CF-F2F8-49AA-ABC9-BE8FBB90AE29}"/>
              </a:ext>
            </a:extLst>
          </p:cNvPr>
          <p:cNvSpPr/>
          <p:nvPr/>
        </p:nvSpPr>
        <p:spPr>
          <a:xfrm>
            <a:off x="2851963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CC62E35-7FBF-43C0-8035-B3E51A67E370}"/>
              </a:ext>
            </a:extLst>
          </p:cNvPr>
          <p:cNvSpPr/>
          <p:nvPr/>
        </p:nvSpPr>
        <p:spPr>
          <a:xfrm>
            <a:off x="3147716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FEEBC59D-B576-4995-9537-69BF19E3BAFD}"/>
              </a:ext>
            </a:extLst>
          </p:cNvPr>
          <p:cNvSpPr/>
          <p:nvPr/>
        </p:nvSpPr>
        <p:spPr>
          <a:xfrm>
            <a:off x="3443469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E2AE5C51-4B1C-4834-9003-7A59C69473A2}"/>
              </a:ext>
            </a:extLst>
          </p:cNvPr>
          <p:cNvSpPr/>
          <p:nvPr/>
        </p:nvSpPr>
        <p:spPr>
          <a:xfrm>
            <a:off x="3739222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7923B06B-302E-4A1E-BF40-99184BE3DD92}"/>
              </a:ext>
            </a:extLst>
          </p:cNvPr>
          <p:cNvSpPr/>
          <p:nvPr/>
        </p:nvSpPr>
        <p:spPr>
          <a:xfrm>
            <a:off x="4034975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91861B6D-DA36-4597-B399-172A2C17E7E7}"/>
              </a:ext>
            </a:extLst>
          </p:cNvPr>
          <p:cNvSpPr/>
          <p:nvPr/>
        </p:nvSpPr>
        <p:spPr>
          <a:xfrm>
            <a:off x="2816478" y="4594930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2C676281-D28D-49AD-8FAD-C06EC862AD91}"/>
              </a:ext>
            </a:extLst>
          </p:cNvPr>
          <p:cNvSpPr/>
          <p:nvPr/>
        </p:nvSpPr>
        <p:spPr>
          <a:xfrm>
            <a:off x="2851963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E48B7B20-12E1-4B1D-9FBD-1560D69DBFEA}"/>
              </a:ext>
            </a:extLst>
          </p:cNvPr>
          <p:cNvSpPr/>
          <p:nvPr/>
        </p:nvSpPr>
        <p:spPr>
          <a:xfrm>
            <a:off x="3147716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EB7EAE58-F6E3-4AAD-A22A-F84EB90CEF79}"/>
              </a:ext>
            </a:extLst>
          </p:cNvPr>
          <p:cNvSpPr/>
          <p:nvPr/>
        </p:nvSpPr>
        <p:spPr>
          <a:xfrm>
            <a:off x="3443469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41DF0211-81D0-467F-80F8-4A0C9ACD340C}"/>
              </a:ext>
            </a:extLst>
          </p:cNvPr>
          <p:cNvSpPr/>
          <p:nvPr/>
        </p:nvSpPr>
        <p:spPr>
          <a:xfrm>
            <a:off x="3739222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4A31274-DADA-45E3-B04D-799547392616}"/>
              </a:ext>
            </a:extLst>
          </p:cNvPr>
          <p:cNvSpPr/>
          <p:nvPr/>
        </p:nvSpPr>
        <p:spPr>
          <a:xfrm>
            <a:off x="4034975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1AFB43A-1DAC-4EF7-A984-6684D9FEEC3D}"/>
              </a:ext>
            </a:extLst>
          </p:cNvPr>
          <p:cNvSpPr/>
          <p:nvPr/>
        </p:nvSpPr>
        <p:spPr>
          <a:xfrm flipH="1">
            <a:off x="5053235" y="3792743"/>
            <a:ext cx="362103" cy="400110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D703938-99E3-4D49-8942-897FF9FBDA3A}"/>
              </a:ext>
            </a:extLst>
          </p:cNvPr>
          <p:cNvSpPr/>
          <p:nvPr/>
        </p:nvSpPr>
        <p:spPr>
          <a:xfrm flipH="1">
            <a:off x="6298170" y="3625736"/>
            <a:ext cx="1416659" cy="3932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06052F5-2D38-457A-A047-BB7CBD411918}"/>
              </a:ext>
            </a:extLst>
          </p:cNvPr>
          <p:cNvSpPr/>
          <p:nvPr/>
        </p:nvSpPr>
        <p:spPr>
          <a:xfrm flipH="1">
            <a:off x="6297551" y="4755934"/>
            <a:ext cx="1416659" cy="3932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838569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90C87EAF-DB15-417D-A88B-38E5C4157ED8}"/>
              </a:ext>
            </a:extLst>
          </p:cNvPr>
          <p:cNvSpPr/>
          <p:nvPr/>
        </p:nvSpPr>
        <p:spPr>
          <a:xfrm>
            <a:off x="1098008" y="3065260"/>
            <a:ext cx="3351285" cy="196372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0257E-8CA8-4C3B-8F08-80E126B01E0A}"/>
              </a:ext>
            </a:extLst>
          </p:cNvPr>
          <p:cNvSpPr txBox="1"/>
          <p:nvPr/>
        </p:nvSpPr>
        <p:spPr>
          <a:xfrm>
            <a:off x="1361454" y="896079"/>
            <a:ext cx="626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img[:, :, 1:5:2, 1:5:2] += col[:, :, 1, 1, :, :]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1EEB8A4-2125-4DF8-8D54-BAC4DC1CB348}"/>
              </a:ext>
            </a:extLst>
          </p:cNvPr>
          <p:cNvSpPr/>
          <p:nvPr/>
        </p:nvSpPr>
        <p:spPr>
          <a:xfrm>
            <a:off x="6154174" y="2954870"/>
            <a:ext cx="3179255" cy="232584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186476D-3E1D-49BC-A3FF-C727199025C8}"/>
              </a:ext>
            </a:extLst>
          </p:cNvPr>
          <p:cNvSpPr/>
          <p:nvPr/>
        </p:nvSpPr>
        <p:spPr>
          <a:xfrm>
            <a:off x="6190526" y="2988201"/>
            <a:ext cx="3109983" cy="112939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A0EE195-F3F2-4586-BBB8-801BA84CF8B6}"/>
              </a:ext>
            </a:extLst>
          </p:cNvPr>
          <p:cNvSpPr/>
          <p:nvPr/>
        </p:nvSpPr>
        <p:spPr>
          <a:xfrm>
            <a:off x="6229442" y="3025695"/>
            <a:ext cx="3033178" cy="5286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C2D3E54-75EE-4470-BF1B-B15D4B3B1983}"/>
              </a:ext>
            </a:extLst>
          </p:cNvPr>
          <p:cNvSpPr/>
          <p:nvPr/>
        </p:nvSpPr>
        <p:spPr>
          <a:xfrm>
            <a:off x="6268651" y="3062655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7974903-4950-4655-B64B-DDF1C837CD7C}"/>
              </a:ext>
            </a:extLst>
          </p:cNvPr>
          <p:cNvSpPr/>
          <p:nvPr/>
        </p:nvSpPr>
        <p:spPr>
          <a:xfrm>
            <a:off x="6302596" y="3100257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6E1658C-F80D-42F3-8951-B937AC54BAA8}"/>
              </a:ext>
            </a:extLst>
          </p:cNvPr>
          <p:cNvSpPr/>
          <p:nvPr/>
        </p:nvSpPr>
        <p:spPr>
          <a:xfrm>
            <a:off x="6336540" y="3131864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048578F-46CC-4B4F-8262-EAB01DC2B5BA}"/>
              </a:ext>
            </a:extLst>
          </p:cNvPr>
          <p:cNvSpPr/>
          <p:nvPr/>
        </p:nvSpPr>
        <p:spPr>
          <a:xfrm>
            <a:off x="6653725" y="313186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8BFDDAEE-D535-4D1F-9ACA-2E9014F21FD6}"/>
              </a:ext>
            </a:extLst>
          </p:cNvPr>
          <p:cNvSpPr/>
          <p:nvPr/>
        </p:nvSpPr>
        <p:spPr>
          <a:xfrm>
            <a:off x="7005881" y="3100256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A2C774E-81B1-4822-8356-13442BDFE081}"/>
              </a:ext>
            </a:extLst>
          </p:cNvPr>
          <p:cNvSpPr/>
          <p:nvPr/>
        </p:nvSpPr>
        <p:spPr>
          <a:xfrm>
            <a:off x="7039825" y="313186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8CC577D-1368-4F03-BBCB-CCB932B9B524}"/>
              </a:ext>
            </a:extLst>
          </p:cNvPr>
          <p:cNvSpPr/>
          <p:nvPr/>
        </p:nvSpPr>
        <p:spPr>
          <a:xfrm>
            <a:off x="7357010" y="3131862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8AB81F5-E85E-4E9F-BE2F-43C3573E66D4}"/>
              </a:ext>
            </a:extLst>
          </p:cNvPr>
          <p:cNvSpPr/>
          <p:nvPr/>
        </p:nvSpPr>
        <p:spPr>
          <a:xfrm>
            <a:off x="7744796" y="3062655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F063FF9E-BFF0-447F-8AE6-2BA6DD15E866}"/>
              </a:ext>
            </a:extLst>
          </p:cNvPr>
          <p:cNvSpPr/>
          <p:nvPr/>
        </p:nvSpPr>
        <p:spPr>
          <a:xfrm>
            <a:off x="7778741" y="3100257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F26D53F-9E22-4440-A0E8-656F69F1373C}"/>
              </a:ext>
            </a:extLst>
          </p:cNvPr>
          <p:cNvSpPr/>
          <p:nvPr/>
        </p:nvSpPr>
        <p:spPr>
          <a:xfrm>
            <a:off x="7812685" y="3131864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6F4E50C-E772-4948-BC56-C3E1C87B45EB}"/>
              </a:ext>
            </a:extLst>
          </p:cNvPr>
          <p:cNvSpPr/>
          <p:nvPr/>
        </p:nvSpPr>
        <p:spPr>
          <a:xfrm>
            <a:off x="8129870" y="3131863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A49DB4E3-CB97-4F94-ADCB-79351984ABCE}"/>
              </a:ext>
            </a:extLst>
          </p:cNvPr>
          <p:cNvSpPr/>
          <p:nvPr/>
        </p:nvSpPr>
        <p:spPr>
          <a:xfrm>
            <a:off x="8482026" y="3100256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613932A-7C07-45DD-9A19-818B0AABA43B}"/>
              </a:ext>
            </a:extLst>
          </p:cNvPr>
          <p:cNvSpPr/>
          <p:nvPr/>
        </p:nvSpPr>
        <p:spPr>
          <a:xfrm>
            <a:off x="8515970" y="313186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0755B60-7855-431D-AB3A-2FE0CB1A5037}"/>
              </a:ext>
            </a:extLst>
          </p:cNvPr>
          <p:cNvSpPr/>
          <p:nvPr/>
        </p:nvSpPr>
        <p:spPr>
          <a:xfrm>
            <a:off x="8833155" y="313186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8E8FFF0-8B74-4FBB-B0BB-B5AFA90801D6}"/>
              </a:ext>
            </a:extLst>
          </p:cNvPr>
          <p:cNvSpPr/>
          <p:nvPr/>
        </p:nvSpPr>
        <p:spPr>
          <a:xfrm>
            <a:off x="6229442" y="3551175"/>
            <a:ext cx="3033178" cy="5286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7ECCD6B7-8F77-4957-931A-EE0C55C42009}"/>
              </a:ext>
            </a:extLst>
          </p:cNvPr>
          <p:cNvSpPr/>
          <p:nvPr/>
        </p:nvSpPr>
        <p:spPr>
          <a:xfrm>
            <a:off x="6268651" y="3588135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1631E287-278E-4588-9155-367A2EC6D142}"/>
              </a:ext>
            </a:extLst>
          </p:cNvPr>
          <p:cNvSpPr/>
          <p:nvPr/>
        </p:nvSpPr>
        <p:spPr>
          <a:xfrm>
            <a:off x="6302596" y="3625737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3EFA7B2F-452A-4DF8-96E5-43C4CE6724B5}"/>
              </a:ext>
            </a:extLst>
          </p:cNvPr>
          <p:cNvSpPr/>
          <p:nvPr/>
        </p:nvSpPr>
        <p:spPr>
          <a:xfrm>
            <a:off x="6336540" y="3657344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44BF25C4-94BB-4414-B316-565C889A3D0D}"/>
              </a:ext>
            </a:extLst>
          </p:cNvPr>
          <p:cNvSpPr/>
          <p:nvPr/>
        </p:nvSpPr>
        <p:spPr>
          <a:xfrm>
            <a:off x="6653725" y="365734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9B068EA-2B63-45EC-A37C-D7850E6F624A}"/>
              </a:ext>
            </a:extLst>
          </p:cNvPr>
          <p:cNvSpPr/>
          <p:nvPr/>
        </p:nvSpPr>
        <p:spPr>
          <a:xfrm>
            <a:off x="7005881" y="3625736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DC3AF2B-32E3-4673-AEA9-3342EFEE68F3}"/>
              </a:ext>
            </a:extLst>
          </p:cNvPr>
          <p:cNvSpPr/>
          <p:nvPr/>
        </p:nvSpPr>
        <p:spPr>
          <a:xfrm>
            <a:off x="7039825" y="365734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8BD93364-6DAD-4E9D-A308-5F7A49FC407E}"/>
              </a:ext>
            </a:extLst>
          </p:cNvPr>
          <p:cNvSpPr/>
          <p:nvPr/>
        </p:nvSpPr>
        <p:spPr>
          <a:xfrm>
            <a:off x="7357010" y="365734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325E146-A813-496E-BAFE-C9335D758C94}"/>
              </a:ext>
            </a:extLst>
          </p:cNvPr>
          <p:cNvSpPr/>
          <p:nvPr/>
        </p:nvSpPr>
        <p:spPr>
          <a:xfrm>
            <a:off x="7744796" y="3588135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3666089-3484-40FB-85C6-D54E7DCDADD4}"/>
              </a:ext>
            </a:extLst>
          </p:cNvPr>
          <p:cNvSpPr/>
          <p:nvPr/>
        </p:nvSpPr>
        <p:spPr>
          <a:xfrm>
            <a:off x="7778741" y="3625737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A7F2E29-342D-405B-BCE0-8842C4A775A5}"/>
              </a:ext>
            </a:extLst>
          </p:cNvPr>
          <p:cNvSpPr/>
          <p:nvPr/>
        </p:nvSpPr>
        <p:spPr>
          <a:xfrm>
            <a:off x="7812685" y="3657344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3E40176-0BC9-4F07-AAF2-DBBC6F0C3A6E}"/>
              </a:ext>
            </a:extLst>
          </p:cNvPr>
          <p:cNvSpPr/>
          <p:nvPr/>
        </p:nvSpPr>
        <p:spPr>
          <a:xfrm>
            <a:off x="8129870" y="3657343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25D1CFF-5EEB-418B-91CE-019DF065BEE5}"/>
              </a:ext>
            </a:extLst>
          </p:cNvPr>
          <p:cNvSpPr/>
          <p:nvPr/>
        </p:nvSpPr>
        <p:spPr>
          <a:xfrm>
            <a:off x="8482026" y="3625736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E029F8C-1BC0-44D2-B52D-E8110117D469}"/>
              </a:ext>
            </a:extLst>
          </p:cNvPr>
          <p:cNvSpPr/>
          <p:nvPr/>
        </p:nvSpPr>
        <p:spPr>
          <a:xfrm>
            <a:off x="8515970" y="3657343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DD6093C-4E81-4EB3-90A2-86B625D35D9F}"/>
              </a:ext>
            </a:extLst>
          </p:cNvPr>
          <p:cNvSpPr/>
          <p:nvPr/>
        </p:nvSpPr>
        <p:spPr>
          <a:xfrm>
            <a:off x="8833155" y="365734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B9972810-7045-4123-93E1-45276CA4A995}"/>
              </a:ext>
            </a:extLst>
          </p:cNvPr>
          <p:cNvSpPr/>
          <p:nvPr/>
        </p:nvSpPr>
        <p:spPr>
          <a:xfrm>
            <a:off x="6190526" y="4118399"/>
            <a:ext cx="3109983" cy="112939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526C5A6-DCD4-4F3B-8A0C-51C8B28D6901}"/>
              </a:ext>
            </a:extLst>
          </p:cNvPr>
          <p:cNvSpPr/>
          <p:nvPr/>
        </p:nvSpPr>
        <p:spPr>
          <a:xfrm>
            <a:off x="6229442" y="4155893"/>
            <a:ext cx="3033178" cy="5286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57F3968-BD38-4E42-8B1C-84EE50DDBDC7}"/>
              </a:ext>
            </a:extLst>
          </p:cNvPr>
          <p:cNvSpPr/>
          <p:nvPr/>
        </p:nvSpPr>
        <p:spPr>
          <a:xfrm>
            <a:off x="6268651" y="4192853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ED75CC5-2A30-4C66-A498-12A89E9DF708}"/>
              </a:ext>
            </a:extLst>
          </p:cNvPr>
          <p:cNvSpPr/>
          <p:nvPr/>
        </p:nvSpPr>
        <p:spPr>
          <a:xfrm>
            <a:off x="6302596" y="4230455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ADFBD178-6FF5-4F87-9FB1-CABA3067429E}"/>
              </a:ext>
            </a:extLst>
          </p:cNvPr>
          <p:cNvSpPr/>
          <p:nvPr/>
        </p:nvSpPr>
        <p:spPr>
          <a:xfrm>
            <a:off x="6336540" y="426206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FA3DDCDE-D413-49C4-AFB0-E4ECD8B8C31D}"/>
              </a:ext>
            </a:extLst>
          </p:cNvPr>
          <p:cNvSpPr/>
          <p:nvPr/>
        </p:nvSpPr>
        <p:spPr>
          <a:xfrm>
            <a:off x="6653725" y="426206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0765DEF-F3DE-4EF7-B81D-1062E457FF6B}"/>
              </a:ext>
            </a:extLst>
          </p:cNvPr>
          <p:cNvSpPr/>
          <p:nvPr/>
        </p:nvSpPr>
        <p:spPr>
          <a:xfrm>
            <a:off x="7005881" y="4230454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BF1FCE5E-01A0-45C7-9613-4BB29F9C59E1}"/>
              </a:ext>
            </a:extLst>
          </p:cNvPr>
          <p:cNvSpPr/>
          <p:nvPr/>
        </p:nvSpPr>
        <p:spPr>
          <a:xfrm>
            <a:off x="7039825" y="4262061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51D23A03-281B-4EC5-82B2-184262887273}"/>
              </a:ext>
            </a:extLst>
          </p:cNvPr>
          <p:cNvSpPr/>
          <p:nvPr/>
        </p:nvSpPr>
        <p:spPr>
          <a:xfrm>
            <a:off x="7357010" y="426206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85DBABAB-AB29-4297-B998-F23F267C0311}"/>
              </a:ext>
            </a:extLst>
          </p:cNvPr>
          <p:cNvSpPr/>
          <p:nvPr/>
        </p:nvSpPr>
        <p:spPr>
          <a:xfrm>
            <a:off x="7744796" y="4192853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8A32FEA-A19D-4EC8-B6DE-EBD951C27DB8}"/>
              </a:ext>
            </a:extLst>
          </p:cNvPr>
          <p:cNvSpPr/>
          <p:nvPr/>
        </p:nvSpPr>
        <p:spPr>
          <a:xfrm>
            <a:off x="7778741" y="4230455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87677469-8EA9-45BA-BC36-4B85DD677506}"/>
              </a:ext>
            </a:extLst>
          </p:cNvPr>
          <p:cNvSpPr/>
          <p:nvPr/>
        </p:nvSpPr>
        <p:spPr>
          <a:xfrm>
            <a:off x="7812685" y="426206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F567183E-0EE6-4E38-A409-BE7889FCD470}"/>
              </a:ext>
            </a:extLst>
          </p:cNvPr>
          <p:cNvSpPr/>
          <p:nvPr/>
        </p:nvSpPr>
        <p:spPr>
          <a:xfrm>
            <a:off x="8129870" y="426206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5BC083C5-3219-41EC-B4E5-26E304F52B38}"/>
              </a:ext>
            </a:extLst>
          </p:cNvPr>
          <p:cNvSpPr/>
          <p:nvPr/>
        </p:nvSpPr>
        <p:spPr>
          <a:xfrm>
            <a:off x="8482026" y="4230454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3ED3A699-703A-41D3-90D3-441DC2601BC3}"/>
              </a:ext>
            </a:extLst>
          </p:cNvPr>
          <p:cNvSpPr/>
          <p:nvPr/>
        </p:nvSpPr>
        <p:spPr>
          <a:xfrm>
            <a:off x="8515970" y="426206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C63974F2-DD47-47C0-A7F3-9F6CF7E17FE2}"/>
              </a:ext>
            </a:extLst>
          </p:cNvPr>
          <p:cNvSpPr/>
          <p:nvPr/>
        </p:nvSpPr>
        <p:spPr>
          <a:xfrm>
            <a:off x="8833155" y="426206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E0451B71-6C3A-42A4-AA5F-5A7E1366D503}"/>
              </a:ext>
            </a:extLst>
          </p:cNvPr>
          <p:cNvSpPr/>
          <p:nvPr/>
        </p:nvSpPr>
        <p:spPr>
          <a:xfrm>
            <a:off x="6229442" y="4681373"/>
            <a:ext cx="3033178" cy="5286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216F533D-7ECC-4044-A433-13422549B5DD}"/>
              </a:ext>
            </a:extLst>
          </p:cNvPr>
          <p:cNvSpPr/>
          <p:nvPr/>
        </p:nvSpPr>
        <p:spPr>
          <a:xfrm>
            <a:off x="6268651" y="4718333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F7167C7-2565-4A47-95D3-00C4303EC257}"/>
              </a:ext>
            </a:extLst>
          </p:cNvPr>
          <p:cNvSpPr/>
          <p:nvPr/>
        </p:nvSpPr>
        <p:spPr>
          <a:xfrm>
            <a:off x="6302596" y="4755935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74453971-FBF0-446D-8FC9-77DE09903DF0}"/>
              </a:ext>
            </a:extLst>
          </p:cNvPr>
          <p:cNvSpPr/>
          <p:nvPr/>
        </p:nvSpPr>
        <p:spPr>
          <a:xfrm>
            <a:off x="6336540" y="4787542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7C5B83AE-F4A0-447E-8985-765514B7353B}"/>
              </a:ext>
            </a:extLst>
          </p:cNvPr>
          <p:cNvSpPr/>
          <p:nvPr/>
        </p:nvSpPr>
        <p:spPr>
          <a:xfrm>
            <a:off x="6653725" y="478754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B53E0892-372A-4D2D-B8B8-30F8803FA5A3}"/>
              </a:ext>
            </a:extLst>
          </p:cNvPr>
          <p:cNvSpPr/>
          <p:nvPr/>
        </p:nvSpPr>
        <p:spPr>
          <a:xfrm>
            <a:off x="7005881" y="4755934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4DF31E6B-D65B-4999-8323-EF77BD0EF944}"/>
              </a:ext>
            </a:extLst>
          </p:cNvPr>
          <p:cNvSpPr/>
          <p:nvPr/>
        </p:nvSpPr>
        <p:spPr>
          <a:xfrm>
            <a:off x="7039825" y="478754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A419AAEB-A2E6-4A88-BCF9-D89907214AD0}"/>
              </a:ext>
            </a:extLst>
          </p:cNvPr>
          <p:cNvSpPr/>
          <p:nvPr/>
        </p:nvSpPr>
        <p:spPr>
          <a:xfrm>
            <a:off x="7357010" y="4787540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7BFA6D88-90E8-45AC-8545-3A85E04C4F4B}"/>
              </a:ext>
            </a:extLst>
          </p:cNvPr>
          <p:cNvSpPr/>
          <p:nvPr/>
        </p:nvSpPr>
        <p:spPr>
          <a:xfrm>
            <a:off x="7744796" y="4718333"/>
            <a:ext cx="1476066" cy="45691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E6F26D8A-E8D9-44D5-A119-F475368A0EDD}"/>
              </a:ext>
            </a:extLst>
          </p:cNvPr>
          <p:cNvSpPr/>
          <p:nvPr/>
        </p:nvSpPr>
        <p:spPr>
          <a:xfrm>
            <a:off x="7778741" y="4755935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9BBF4B3-6442-4B9A-9987-D2CC330B5D5B}"/>
              </a:ext>
            </a:extLst>
          </p:cNvPr>
          <p:cNvSpPr/>
          <p:nvPr/>
        </p:nvSpPr>
        <p:spPr>
          <a:xfrm>
            <a:off x="7812685" y="4787542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7A0C76D9-79DC-409D-90C4-39BEEC825CFC}"/>
              </a:ext>
            </a:extLst>
          </p:cNvPr>
          <p:cNvSpPr/>
          <p:nvPr/>
        </p:nvSpPr>
        <p:spPr>
          <a:xfrm>
            <a:off x="8129870" y="4787541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7DE9B7DF-8E15-453E-AD22-1A3C3C84BB65}"/>
              </a:ext>
            </a:extLst>
          </p:cNvPr>
          <p:cNvSpPr/>
          <p:nvPr/>
        </p:nvSpPr>
        <p:spPr>
          <a:xfrm>
            <a:off x="8482026" y="4755934"/>
            <a:ext cx="703285" cy="3863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FB59C36F-FAF7-46A6-9125-038CABD5772A}"/>
              </a:ext>
            </a:extLst>
          </p:cNvPr>
          <p:cNvSpPr/>
          <p:nvPr/>
        </p:nvSpPr>
        <p:spPr>
          <a:xfrm>
            <a:off x="8515970" y="4787541"/>
            <a:ext cx="317185" cy="3171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B07A7B80-683D-4D74-AC7D-06096DEDCD91}"/>
              </a:ext>
            </a:extLst>
          </p:cNvPr>
          <p:cNvSpPr/>
          <p:nvPr/>
        </p:nvSpPr>
        <p:spPr>
          <a:xfrm>
            <a:off x="8833155" y="4787540"/>
            <a:ext cx="317185" cy="317185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53B53149-F8CB-4C96-A65E-B3DD1336E15B}"/>
              </a:ext>
            </a:extLst>
          </p:cNvPr>
          <p:cNvSpPr txBox="1"/>
          <p:nvPr/>
        </p:nvSpPr>
        <p:spPr>
          <a:xfrm>
            <a:off x="6014933" y="2455414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 (1,2,2,2,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3634338-CE06-4334-BA68-80884297BCC4}"/>
              </a:ext>
            </a:extLst>
          </p:cNvPr>
          <p:cNvSpPr txBox="1"/>
          <p:nvPr/>
        </p:nvSpPr>
        <p:spPr>
          <a:xfrm>
            <a:off x="1361454" y="245372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 (1,2,5,5)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6156503C-0AD3-43E1-81C5-306D8AB6D48B}"/>
              </a:ext>
            </a:extLst>
          </p:cNvPr>
          <p:cNvSpPr/>
          <p:nvPr/>
        </p:nvSpPr>
        <p:spPr>
          <a:xfrm>
            <a:off x="1138203" y="3102656"/>
            <a:ext cx="1635909" cy="189103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239D6CEF-775D-40D2-892F-1F06929A6218}"/>
              </a:ext>
            </a:extLst>
          </p:cNvPr>
          <p:cNvSpPr/>
          <p:nvPr/>
        </p:nvSpPr>
        <p:spPr>
          <a:xfrm>
            <a:off x="1180490" y="3140244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663864A-FD6C-41B5-A4C9-98698FCE8CD3}"/>
              </a:ext>
            </a:extLst>
          </p:cNvPr>
          <p:cNvSpPr/>
          <p:nvPr/>
        </p:nvSpPr>
        <p:spPr>
          <a:xfrm>
            <a:off x="1215975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F233B4C-954F-4179-8B88-E926FF7F3A82}"/>
              </a:ext>
            </a:extLst>
          </p:cNvPr>
          <p:cNvSpPr/>
          <p:nvPr/>
        </p:nvSpPr>
        <p:spPr>
          <a:xfrm>
            <a:off x="1511728" y="3172206"/>
            <a:ext cx="296266" cy="29626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1F8C069C-ECDB-4C8A-8502-B012D2EE68AA}"/>
              </a:ext>
            </a:extLst>
          </p:cNvPr>
          <p:cNvSpPr/>
          <p:nvPr/>
        </p:nvSpPr>
        <p:spPr>
          <a:xfrm>
            <a:off x="1807481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5BBAF57-C7BF-427F-A563-A789F6D36D59}"/>
              </a:ext>
            </a:extLst>
          </p:cNvPr>
          <p:cNvSpPr/>
          <p:nvPr/>
        </p:nvSpPr>
        <p:spPr>
          <a:xfrm>
            <a:off x="2103234" y="3172206"/>
            <a:ext cx="296266" cy="29626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13F7F66C-232B-4CC2-AC4F-0B992A5F2430}"/>
              </a:ext>
            </a:extLst>
          </p:cNvPr>
          <p:cNvSpPr/>
          <p:nvPr/>
        </p:nvSpPr>
        <p:spPr>
          <a:xfrm>
            <a:off x="2398987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EB18A976-72C0-4239-BC1F-C64BF64D5DEF}"/>
              </a:ext>
            </a:extLst>
          </p:cNvPr>
          <p:cNvSpPr/>
          <p:nvPr/>
        </p:nvSpPr>
        <p:spPr>
          <a:xfrm>
            <a:off x="1180490" y="3500434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2729BCF9-8420-4A8D-97AA-1A8659E2AAF1}"/>
              </a:ext>
            </a:extLst>
          </p:cNvPr>
          <p:cNvSpPr/>
          <p:nvPr/>
        </p:nvSpPr>
        <p:spPr>
          <a:xfrm>
            <a:off x="1215975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DB44A50E-29C6-4B39-9488-6072813A9A83}"/>
              </a:ext>
            </a:extLst>
          </p:cNvPr>
          <p:cNvSpPr/>
          <p:nvPr/>
        </p:nvSpPr>
        <p:spPr>
          <a:xfrm>
            <a:off x="1511728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D20A8650-3CB3-4A96-A34E-CB113E471328}"/>
              </a:ext>
            </a:extLst>
          </p:cNvPr>
          <p:cNvSpPr/>
          <p:nvPr/>
        </p:nvSpPr>
        <p:spPr>
          <a:xfrm>
            <a:off x="1807481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90A0F20A-6D9F-43B2-8D43-445FCB5AC639}"/>
              </a:ext>
            </a:extLst>
          </p:cNvPr>
          <p:cNvSpPr/>
          <p:nvPr/>
        </p:nvSpPr>
        <p:spPr>
          <a:xfrm>
            <a:off x="2103234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CD785782-1B58-4FC3-985E-9885656EDD18}"/>
              </a:ext>
            </a:extLst>
          </p:cNvPr>
          <p:cNvSpPr/>
          <p:nvPr/>
        </p:nvSpPr>
        <p:spPr>
          <a:xfrm>
            <a:off x="2398987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899D4A15-6AA6-40CA-82BE-FDA581AE7B08}"/>
              </a:ext>
            </a:extLst>
          </p:cNvPr>
          <p:cNvSpPr/>
          <p:nvPr/>
        </p:nvSpPr>
        <p:spPr>
          <a:xfrm>
            <a:off x="1180490" y="3865266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CB35205D-176B-4094-B9F1-97ED51CB85BF}"/>
              </a:ext>
            </a:extLst>
          </p:cNvPr>
          <p:cNvSpPr/>
          <p:nvPr/>
        </p:nvSpPr>
        <p:spPr>
          <a:xfrm>
            <a:off x="1215975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833D83FA-B119-4751-A15A-5706545BCA44}"/>
              </a:ext>
            </a:extLst>
          </p:cNvPr>
          <p:cNvSpPr/>
          <p:nvPr/>
        </p:nvSpPr>
        <p:spPr>
          <a:xfrm>
            <a:off x="1511728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F2C8FEE6-D11B-47DE-A978-7FCBF24B10BB}"/>
              </a:ext>
            </a:extLst>
          </p:cNvPr>
          <p:cNvSpPr/>
          <p:nvPr/>
        </p:nvSpPr>
        <p:spPr>
          <a:xfrm>
            <a:off x="1807481" y="3897228"/>
            <a:ext cx="296266" cy="29626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A95ACD9-38E4-4AFC-A6F9-6C8A1FBA6106}"/>
              </a:ext>
            </a:extLst>
          </p:cNvPr>
          <p:cNvSpPr/>
          <p:nvPr/>
        </p:nvSpPr>
        <p:spPr>
          <a:xfrm>
            <a:off x="2103234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19E5055-56B3-4E45-9F04-5466CC007075}"/>
              </a:ext>
            </a:extLst>
          </p:cNvPr>
          <p:cNvSpPr/>
          <p:nvPr/>
        </p:nvSpPr>
        <p:spPr>
          <a:xfrm>
            <a:off x="2398987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4B004BED-6EE3-4149-95A9-3C0A4D7C5BC9}"/>
              </a:ext>
            </a:extLst>
          </p:cNvPr>
          <p:cNvSpPr/>
          <p:nvPr/>
        </p:nvSpPr>
        <p:spPr>
          <a:xfrm>
            <a:off x="1180490" y="4230098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1E4CD903-50F5-4F83-9FAD-4BE7B2D27956}"/>
              </a:ext>
            </a:extLst>
          </p:cNvPr>
          <p:cNvSpPr/>
          <p:nvPr/>
        </p:nvSpPr>
        <p:spPr>
          <a:xfrm>
            <a:off x="1215975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70BE7167-D036-4C6A-A58A-F13AEA3BBA31}"/>
              </a:ext>
            </a:extLst>
          </p:cNvPr>
          <p:cNvSpPr/>
          <p:nvPr/>
        </p:nvSpPr>
        <p:spPr>
          <a:xfrm>
            <a:off x="1511728" y="4262060"/>
            <a:ext cx="296266" cy="29626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3B1F0F3B-CA38-45D1-B482-BA4C8CFFEDA4}"/>
              </a:ext>
            </a:extLst>
          </p:cNvPr>
          <p:cNvSpPr/>
          <p:nvPr/>
        </p:nvSpPr>
        <p:spPr>
          <a:xfrm>
            <a:off x="1807481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BD97BA3-4260-45DE-866E-2842EF483466}"/>
              </a:ext>
            </a:extLst>
          </p:cNvPr>
          <p:cNvSpPr/>
          <p:nvPr/>
        </p:nvSpPr>
        <p:spPr>
          <a:xfrm>
            <a:off x="2103234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4E1EAE30-8E36-4A4F-A8CE-35F20BF9347F}"/>
              </a:ext>
            </a:extLst>
          </p:cNvPr>
          <p:cNvSpPr/>
          <p:nvPr/>
        </p:nvSpPr>
        <p:spPr>
          <a:xfrm>
            <a:off x="2398987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958CF211-569E-452F-8737-AD81B331D5DF}"/>
              </a:ext>
            </a:extLst>
          </p:cNvPr>
          <p:cNvSpPr/>
          <p:nvPr/>
        </p:nvSpPr>
        <p:spPr>
          <a:xfrm>
            <a:off x="1180490" y="4594930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064ED714-6F5D-40DA-B573-16E904B92C93}"/>
              </a:ext>
            </a:extLst>
          </p:cNvPr>
          <p:cNvSpPr/>
          <p:nvPr/>
        </p:nvSpPr>
        <p:spPr>
          <a:xfrm>
            <a:off x="1215975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D4D5B68E-EE0B-4AE8-B8A7-41B0DE607DA3}"/>
              </a:ext>
            </a:extLst>
          </p:cNvPr>
          <p:cNvSpPr/>
          <p:nvPr/>
        </p:nvSpPr>
        <p:spPr>
          <a:xfrm>
            <a:off x="1511728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683F228B-84C5-47EA-B05C-17CBF8FA57C6}"/>
              </a:ext>
            </a:extLst>
          </p:cNvPr>
          <p:cNvSpPr/>
          <p:nvPr/>
        </p:nvSpPr>
        <p:spPr>
          <a:xfrm>
            <a:off x="1807481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89645EEF-39F9-40D7-8E46-2FD6BEC2524C}"/>
              </a:ext>
            </a:extLst>
          </p:cNvPr>
          <p:cNvSpPr/>
          <p:nvPr/>
        </p:nvSpPr>
        <p:spPr>
          <a:xfrm>
            <a:off x="2103234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9BF21E9B-A445-4A4A-8236-266E9F7E3308}"/>
              </a:ext>
            </a:extLst>
          </p:cNvPr>
          <p:cNvSpPr/>
          <p:nvPr/>
        </p:nvSpPr>
        <p:spPr>
          <a:xfrm>
            <a:off x="2398987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86237FD0-0932-4EBE-974C-848D5C229FC9}"/>
              </a:ext>
            </a:extLst>
          </p:cNvPr>
          <p:cNvSpPr/>
          <p:nvPr/>
        </p:nvSpPr>
        <p:spPr>
          <a:xfrm>
            <a:off x="2774191" y="3102656"/>
            <a:ext cx="1635909" cy="189103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0949E9C-DC75-4556-9D0E-CE0AD9F513DD}"/>
              </a:ext>
            </a:extLst>
          </p:cNvPr>
          <p:cNvSpPr/>
          <p:nvPr/>
        </p:nvSpPr>
        <p:spPr>
          <a:xfrm>
            <a:off x="2816478" y="3140244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8E34F31-DFC7-4DAC-BD93-03AE89A92BF2}"/>
              </a:ext>
            </a:extLst>
          </p:cNvPr>
          <p:cNvSpPr/>
          <p:nvPr/>
        </p:nvSpPr>
        <p:spPr>
          <a:xfrm>
            <a:off x="2851963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DE7BFA98-8683-4DB8-A563-A11C074ECB76}"/>
              </a:ext>
            </a:extLst>
          </p:cNvPr>
          <p:cNvSpPr/>
          <p:nvPr/>
        </p:nvSpPr>
        <p:spPr>
          <a:xfrm>
            <a:off x="3147716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F450B9-D71F-40CA-B003-7300B64733C9}"/>
              </a:ext>
            </a:extLst>
          </p:cNvPr>
          <p:cNvSpPr/>
          <p:nvPr/>
        </p:nvSpPr>
        <p:spPr>
          <a:xfrm>
            <a:off x="3443469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1153DAD0-15E7-4896-8C87-E82837DDF26A}"/>
              </a:ext>
            </a:extLst>
          </p:cNvPr>
          <p:cNvSpPr/>
          <p:nvPr/>
        </p:nvSpPr>
        <p:spPr>
          <a:xfrm>
            <a:off x="3739222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CC55BC28-7964-47DB-BDB2-E3E0E4B4B731}"/>
              </a:ext>
            </a:extLst>
          </p:cNvPr>
          <p:cNvSpPr/>
          <p:nvPr/>
        </p:nvSpPr>
        <p:spPr>
          <a:xfrm>
            <a:off x="4034975" y="317220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2E7C498E-7AD6-4E46-BC2A-1A82ED258E13}"/>
              </a:ext>
            </a:extLst>
          </p:cNvPr>
          <p:cNvSpPr/>
          <p:nvPr/>
        </p:nvSpPr>
        <p:spPr>
          <a:xfrm>
            <a:off x="2816478" y="3500434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5136A33C-2FF3-43AD-9E83-541446FACDA2}"/>
              </a:ext>
            </a:extLst>
          </p:cNvPr>
          <p:cNvSpPr/>
          <p:nvPr/>
        </p:nvSpPr>
        <p:spPr>
          <a:xfrm>
            <a:off x="2851963" y="3532396"/>
            <a:ext cx="296266" cy="29626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DCE1D06-E288-4A3F-85A5-4B6E9C8C6991}"/>
              </a:ext>
            </a:extLst>
          </p:cNvPr>
          <p:cNvSpPr/>
          <p:nvPr/>
        </p:nvSpPr>
        <p:spPr>
          <a:xfrm>
            <a:off x="3147716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982FE1EC-55D6-4E1B-957F-98D0A418B46B}"/>
              </a:ext>
            </a:extLst>
          </p:cNvPr>
          <p:cNvSpPr/>
          <p:nvPr/>
        </p:nvSpPr>
        <p:spPr>
          <a:xfrm>
            <a:off x="3443469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6E7BC5AB-E28B-43C6-89BA-26CF77EFBE70}"/>
              </a:ext>
            </a:extLst>
          </p:cNvPr>
          <p:cNvSpPr/>
          <p:nvPr/>
        </p:nvSpPr>
        <p:spPr>
          <a:xfrm>
            <a:off x="3739222" y="3532396"/>
            <a:ext cx="296266" cy="29626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198CA1E6-D03C-4C5F-98D5-915F768C2508}"/>
              </a:ext>
            </a:extLst>
          </p:cNvPr>
          <p:cNvSpPr/>
          <p:nvPr/>
        </p:nvSpPr>
        <p:spPr>
          <a:xfrm>
            <a:off x="4034975" y="3532396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6BBAE31E-225F-4BA2-B86A-E4D0AD15BBA7}"/>
              </a:ext>
            </a:extLst>
          </p:cNvPr>
          <p:cNvSpPr/>
          <p:nvPr/>
        </p:nvSpPr>
        <p:spPr>
          <a:xfrm>
            <a:off x="2816478" y="3865266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14D76462-38D8-473B-B7A9-F1A2EFC32584}"/>
              </a:ext>
            </a:extLst>
          </p:cNvPr>
          <p:cNvSpPr/>
          <p:nvPr/>
        </p:nvSpPr>
        <p:spPr>
          <a:xfrm>
            <a:off x="2851963" y="3897228"/>
            <a:ext cx="296266" cy="29626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BF14C3C1-FAD7-4EDF-9227-CAF006A78B1D}"/>
              </a:ext>
            </a:extLst>
          </p:cNvPr>
          <p:cNvSpPr/>
          <p:nvPr/>
        </p:nvSpPr>
        <p:spPr>
          <a:xfrm>
            <a:off x="3147716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4497B8C-0E95-4569-ABDA-8885CC2ACA35}"/>
              </a:ext>
            </a:extLst>
          </p:cNvPr>
          <p:cNvSpPr/>
          <p:nvPr/>
        </p:nvSpPr>
        <p:spPr>
          <a:xfrm>
            <a:off x="3443469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C03359AA-417F-4CC3-AE50-C4D5667734CD}"/>
              </a:ext>
            </a:extLst>
          </p:cNvPr>
          <p:cNvSpPr/>
          <p:nvPr/>
        </p:nvSpPr>
        <p:spPr>
          <a:xfrm>
            <a:off x="3739222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97E93C47-035D-4ECA-B47F-61D44CC2EE36}"/>
              </a:ext>
            </a:extLst>
          </p:cNvPr>
          <p:cNvSpPr/>
          <p:nvPr/>
        </p:nvSpPr>
        <p:spPr>
          <a:xfrm>
            <a:off x="4034975" y="3897228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541667FF-E849-4BAD-9821-1762DB9F6B92}"/>
              </a:ext>
            </a:extLst>
          </p:cNvPr>
          <p:cNvSpPr/>
          <p:nvPr/>
        </p:nvSpPr>
        <p:spPr>
          <a:xfrm>
            <a:off x="2816478" y="4230098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140343CF-F2F8-49AA-ABC9-BE8FBB90AE29}"/>
              </a:ext>
            </a:extLst>
          </p:cNvPr>
          <p:cNvSpPr/>
          <p:nvPr/>
        </p:nvSpPr>
        <p:spPr>
          <a:xfrm>
            <a:off x="2851963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CC62E35-7FBF-43C0-8035-B3E51A67E370}"/>
              </a:ext>
            </a:extLst>
          </p:cNvPr>
          <p:cNvSpPr/>
          <p:nvPr/>
        </p:nvSpPr>
        <p:spPr>
          <a:xfrm>
            <a:off x="3147716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FEEBC59D-B576-4995-9537-69BF19E3BAFD}"/>
              </a:ext>
            </a:extLst>
          </p:cNvPr>
          <p:cNvSpPr/>
          <p:nvPr/>
        </p:nvSpPr>
        <p:spPr>
          <a:xfrm>
            <a:off x="3443469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E2AE5C51-4B1C-4834-9003-7A59C69473A2}"/>
              </a:ext>
            </a:extLst>
          </p:cNvPr>
          <p:cNvSpPr/>
          <p:nvPr/>
        </p:nvSpPr>
        <p:spPr>
          <a:xfrm>
            <a:off x="3739222" y="4262060"/>
            <a:ext cx="296266" cy="29626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7923B06B-302E-4A1E-BF40-99184BE3DD92}"/>
              </a:ext>
            </a:extLst>
          </p:cNvPr>
          <p:cNvSpPr/>
          <p:nvPr/>
        </p:nvSpPr>
        <p:spPr>
          <a:xfrm>
            <a:off x="4034975" y="4262060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91861B6D-DA36-4597-B399-172A2C17E7E7}"/>
              </a:ext>
            </a:extLst>
          </p:cNvPr>
          <p:cNvSpPr/>
          <p:nvPr/>
        </p:nvSpPr>
        <p:spPr>
          <a:xfrm>
            <a:off x="2816478" y="4594930"/>
            <a:ext cx="15533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2C676281-D28D-49AD-8FAD-C06EC862AD91}"/>
              </a:ext>
            </a:extLst>
          </p:cNvPr>
          <p:cNvSpPr/>
          <p:nvPr/>
        </p:nvSpPr>
        <p:spPr>
          <a:xfrm>
            <a:off x="2851963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E48B7B20-12E1-4B1D-9FBD-1560D69DBFEA}"/>
              </a:ext>
            </a:extLst>
          </p:cNvPr>
          <p:cNvSpPr/>
          <p:nvPr/>
        </p:nvSpPr>
        <p:spPr>
          <a:xfrm>
            <a:off x="3147716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EB7EAE58-F6E3-4AAD-A22A-F84EB90CEF79}"/>
              </a:ext>
            </a:extLst>
          </p:cNvPr>
          <p:cNvSpPr/>
          <p:nvPr/>
        </p:nvSpPr>
        <p:spPr>
          <a:xfrm>
            <a:off x="3443469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41DF0211-81D0-467F-80F8-4A0C9ACD340C}"/>
              </a:ext>
            </a:extLst>
          </p:cNvPr>
          <p:cNvSpPr/>
          <p:nvPr/>
        </p:nvSpPr>
        <p:spPr>
          <a:xfrm>
            <a:off x="3739222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4A31274-DADA-45E3-B04D-799547392616}"/>
              </a:ext>
            </a:extLst>
          </p:cNvPr>
          <p:cNvSpPr/>
          <p:nvPr/>
        </p:nvSpPr>
        <p:spPr>
          <a:xfrm>
            <a:off x="4034975" y="4626892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1AFB43A-1DAC-4EF7-A984-6684D9FEEC3D}"/>
              </a:ext>
            </a:extLst>
          </p:cNvPr>
          <p:cNvSpPr/>
          <p:nvPr/>
        </p:nvSpPr>
        <p:spPr>
          <a:xfrm flipH="1">
            <a:off x="5053235" y="3792743"/>
            <a:ext cx="362103" cy="400110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D703938-99E3-4D49-8942-897FF9FBDA3A}"/>
              </a:ext>
            </a:extLst>
          </p:cNvPr>
          <p:cNvSpPr/>
          <p:nvPr/>
        </p:nvSpPr>
        <p:spPr>
          <a:xfrm flipH="1">
            <a:off x="7790466" y="3632952"/>
            <a:ext cx="1416659" cy="3932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06052F5-2D38-457A-A047-BB7CBD411918}"/>
              </a:ext>
            </a:extLst>
          </p:cNvPr>
          <p:cNvSpPr/>
          <p:nvPr/>
        </p:nvSpPr>
        <p:spPr>
          <a:xfrm flipH="1">
            <a:off x="7789847" y="4763150"/>
            <a:ext cx="1416659" cy="3932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95255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90C87EAF-DB15-417D-A88B-38E5C4157ED8}"/>
              </a:ext>
            </a:extLst>
          </p:cNvPr>
          <p:cNvSpPr/>
          <p:nvPr/>
        </p:nvSpPr>
        <p:spPr>
          <a:xfrm>
            <a:off x="2136766" y="2220355"/>
            <a:ext cx="2768075" cy="160915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0257E-8CA8-4C3B-8F08-80E126B01E0A}"/>
              </a:ext>
            </a:extLst>
          </p:cNvPr>
          <p:cNvSpPr txBox="1"/>
          <p:nvPr/>
        </p:nvSpPr>
        <p:spPr>
          <a:xfrm>
            <a:off x="1361454" y="896079"/>
            <a:ext cx="5503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return img[:, :, pad:H + pad, pad:W + pad]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3634338-CE06-4334-BA68-80884297BCC4}"/>
              </a:ext>
            </a:extLst>
          </p:cNvPr>
          <p:cNvSpPr txBox="1"/>
          <p:nvPr/>
        </p:nvSpPr>
        <p:spPr>
          <a:xfrm>
            <a:off x="2254733" y="166208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 (1,2,4,4)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6156503C-0AD3-43E1-81C5-306D8AB6D48B}"/>
              </a:ext>
            </a:extLst>
          </p:cNvPr>
          <p:cNvSpPr/>
          <p:nvPr/>
        </p:nvSpPr>
        <p:spPr>
          <a:xfrm>
            <a:off x="2176962" y="2257751"/>
            <a:ext cx="1341650" cy="152420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239D6CEF-775D-40D2-892F-1F06929A6218}"/>
              </a:ext>
            </a:extLst>
          </p:cNvPr>
          <p:cNvSpPr/>
          <p:nvPr/>
        </p:nvSpPr>
        <p:spPr>
          <a:xfrm>
            <a:off x="2219248" y="2295339"/>
            <a:ext cx="12580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663864A-FD6C-41B5-A4C9-98698FCE8CD3}"/>
              </a:ext>
            </a:extLst>
          </p:cNvPr>
          <p:cNvSpPr/>
          <p:nvPr/>
        </p:nvSpPr>
        <p:spPr>
          <a:xfrm>
            <a:off x="2254733" y="2327301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F233B4C-954F-4179-8B88-E926FF7F3A82}"/>
              </a:ext>
            </a:extLst>
          </p:cNvPr>
          <p:cNvSpPr/>
          <p:nvPr/>
        </p:nvSpPr>
        <p:spPr>
          <a:xfrm>
            <a:off x="2550486" y="2327301"/>
            <a:ext cx="296266" cy="29626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1F8C069C-ECDB-4C8A-8502-B012D2EE68AA}"/>
              </a:ext>
            </a:extLst>
          </p:cNvPr>
          <p:cNvSpPr/>
          <p:nvPr/>
        </p:nvSpPr>
        <p:spPr>
          <a:xfrm>
            <a:off x="2846239" y="2327301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5BBAF57-C7BF-427F-A563-A789F6D36D59}"/>
              </a:ext>
            </a:extLst>
          </p:cNvPr>
          <p:cNvSpPr/>
          <p:nvPr/>
        </p:nvSpPr>
        <p:spPr>
          <a:xfrm>
            <a:off x="3141992" y="2327301"/>
            <a:ext cx="296266" cy="29626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EB18A976-72C0-4239-BC1F-C64BF64D5DEF}"/>
              </a:ext>
            </a:extLst>
          </p:cNvPr>
          <p:cNvSpPr/>
          <p:nvPr/>
        </p:nvSpPr>
        <p:spPr>
          <a:xfrm>
            <a:off x="2219248" y="2655529"/>
            <a:ext cx="12580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2729BCF9-8420-4A8D-97AA-1A8659E2AAF1}"/>
              </a:ext>
            </a:extLst>
          </p:cNvPr>
          <p:cNvSpPr/>
          <p:nvPr/>
        </p:nvSpPr>
        <p:spPr>
          <a:xfrm>
            <a:off x="2254733" y="2687491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DB44A50E-29C6-4B39-9488-6072813A9A83}"/>
              </a:ext>
            </a:extLst>
          </p:cNvPr>
          <p:cNvSpPr/>
          <p:nvPr/>
        </p:nvSpPr>
        <p:spPr>
          <a:xfrm>
            <a:off x="2550486" y="2687491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D20A8650-3CB3-4A96-A34E-CB113E471328}"/>
              </a:ext>
            </a:extLst>
          </p:cNvPr>
          <p:cNvSpPr/>
          <p:nvPr/>
        </p:nvSpPr>
        <p:spPr>
          <a:xfrm>
            <a:off x="2846239" y="2687491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90A0F20A-6D9F-43B2-8D43-445FCB5AC639}"/>
              </a:ext>
            </a:extLst>
          </p:cNvPr>
          <p:cNvSpPr/>
          <p:nvPr/>
        </p:nvSpPr>
        <p:spPr>
          <a:xfrm>
            <a:off x="3141992" y="2687491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899D4A15-6AA6-40CA-82BE-FDA581AE7B08}"/>
              </a:ext>
            </a:extLst>
          </p:cNvPr>
          <p:cNvSpPr/>
          <p:nvPr/>
        </p:nvSpPr>
        <p:spPr>
          <a:xfrm>
            <a:off x="2219248" y="3020361"/>
            <a:ext cx="12580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CB35205D-176B-4094-B9F1-97ED51CB85BF}"/>
              </a:ext>
            </a:extLst>
          </p:cNvPr>
          <p:cNvSpPr/>
          <p:nvPr/>
        </p:nvSpPr>
        <p:spPr>
          <a:xfrm>
            <a:off x="2254733" y="3052323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833D83FA-B119-4751-A15A-5706545BCA44}"/>
              </a:ext>
            </a:extLst>
          </p:cNvPr>
          <p:cNvSpPr/>
          <p:nvPr/>
        </p:nvSpPr>
        <p:spPr>
          <a:xfrm>
            <a:off x="2550486" y="3052323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F2C8FEE6-D11B-47DE-A978-7FCBF24B10BB}"/>
              </a:ext>
            </a:extLst>
          </p:cNvPr>
          <p:cNvSpPr/>
          <p:nvPr/>
        </p:nvSpPr>
        <p:spPr>
          <a:xfrm>
            <a:off x="2846239" y="3052323"/>
            <a:ext cx="296266" cy="29626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A95ACD9-38E4-4AFC-A6F9-6C8A1FBA6106}"/>
              </a:ext>
            </a:extLst>
          </p:cNvPr>
          <p:cNvSpPr/>
          <p:nvPr/>
        </p:nvSpPr>
        <p:spPr>
          <a:xfrm>
            <a:off x="3141992" y="3052323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4B004BED-6EE3-4149-95A9-3C0A4D7C5BC9}"/>
              </a:ext>
            </a:extLst>
          </p:cNvPr>
          <p:cNvSpPr/>
          <p:nvPr/>
        </p:nvSpPr>
        <p:spPr>
          <a:xfrm>
            <a:off x="2219248" y="3385193"/>
            <a:ext cx="12580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1E4CD903-50F5-4F83-9FAD-4BE7B2D27956}"/>
              </a:ext>
            </a:extLst>
          </p:cNvPr>
          <p:cNvSpPr/>
          <p:nvPr/>
        </p:nvSpPr>
        <p:spPr>
          <a:xfrm>
            <a:off x="2254733" y="3417155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70BE7167-D036-4C6A-A58A-F13AEA3BBA31}"/>
              </a:ext>
            </a:extLst>
          </p:cNvPr>
          <p:cNvSpPr/>
          <p:nvPr/>
        </p:nvSpPr>
        <p:spPr>
          <a:xfrm>
            <a:off x="2550486" y="3417155"/>
            <a:ext cx="296266" cy="29626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3B1F0F3B-CA38-45D1-B482-BA4C8CFFEDA4}"/>
              </a:ext>
            </a:extLst>
          </p:cNvPr>
          <p:cNvSpPr/>
          <p:nvPr/>
        </p:nvSpPr>
        <p:spPr>
          <a:xfrm>
            <a:off x="2846239" y="3417155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BD97BA3-4260-45DE-866E-2842EF483466}"/>
              </a:ext>
            </a:extLst>
          </p:cNvPr>
          <p:cNvSpPr/>
          <p:nvPr/>
        </p:nvSpPr>
        <p:spPr>
          <a:xfrm>
            <a:off x="3141992" y="3417155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86237FD0-0932-4EBE-974C-848D5C229FC9}"/>
              </a:ext>
            </a:extLst>
          </p:cNvPr>
          <p:cNvSpPr/>
          <p:nvPr/>
        </p:nvSpPr>
        <p:spPr>
          <a:xfrm>
            <a:off x="3520342" y="2257751"/>
            <a:ext cx="1340609" cy="15278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0949E9C-DC75-4556-9D0E-CE0AD9F513DD}"/>
              </a:ext>
            </a:extLst>
          </p:cNvPr>
          <p:cNvSpPr/>
          <p:nvPr/>
        </p:nvSpPr>
        <p:spPr>
          <a:xfrm>
            <a:off x="3562629" y="2295339"/>
            <a:ext cx="12580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8E34F31-DFC7-4DAC-BD93-03AE89A92BF2}"/>
              </a:ext>
            </a:extLst>
          </p:cNvPr>
          <p:cNvSpPr/>
          <p:nvPr/>
        </p:nvSpPr>
        <p:spPr>
          <a:xfrm>
            <a:off x="3598114" y="2327301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DE7BFA98-8683-4DB8-A563-A11C074ECB76}"/>
              </a:ext>
            </a:extLst>
          </p:cNvPr>
          <p:cNvSpPr/>
          <p:nvPr/>
        </p:nvSpPr>
        <p:spPr>
          <a:xfrm>
            <a:off x="3893867" y="2327301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F450B9-D71F-40CA-B003-7300B64733C9}"/>
              </a:ext>
            </a:extLst>
          </p:cNvPr>
          <p:cNvSpPr/>
          <p:nvPr/>
        </p:nvSpPr>
        <p:spPr>
          <a:xfrm>
            <a:off x="4189620" y="2327301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1153DAD0-15E7-4896-8C87-E82837DDF26A}"/>
              </a:ext>
            </a:extLst>
          </p:cNvPr>
          <p:cNvSpPr/>
          <p:nvPr/>
        </p:nvSpPr>
        <p:spPr>
          <a:xfrm>
            <a:off x="4485373" y="2327301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2E7C498E-7AD6-4E46-BC2A-1A82ED258E13}"/>
              </a:ext>
            </a:extLst>
          </p:cNvPr>
          <p:cNvSpPr/>
          <p:nvPr/>
        </p:nvSpPr>
        <p:spPr>
          <a:xfrm>
            <a:off x="3562629" y="2655529"/>
            <a:ext cx="12580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5136A33C-2FF3-43AD-9E83-541446FACDA2}"/>
              </a:ext>
            </a:extLst>
          </p:cNvPr>
          <p:cNvSpPr/>
          <p:nvPr/>
        </p:nvSpPr>
        <p:spPr>
          <a:xfrm>
            <a:off x="3598114" y="2687491"/>
            <a:ext cx="296266" cy="29626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DCE1D06-E288-4A3F-85A5-4B6E9C8C6991}"/>
              </a:ext>
            </a:extLst>
          </p:cNvPr>
          <p:cNvSpPr/>
          <p:nvPr/>
        </p:nvSpPr>
        <p:spPr>
          <a:xfrm>
            <a:off x="3893867" y="2687491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982FE1EC-55D6-4E1B-957F-98D0A418B46B}"/>
              </a:ext>
            </a:extLst>
          </p:cNvPr>
          <p:cNvSpPr/>
          <p:nvPr/>
        </p:nvSpPr>
        <p:spPr>
          <a:xfrm>
            <a:off x="4189620" y="2687491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6E7BC5AB-E28B-43C6-89BA-26CF77EFBE70}"/>
              </a:ext>
            </a:extLst>
          </p:cNvPr>
          <p:cNvSpPr/>
          <p:nvPr/>
        </p:nvSpPr>
        <p:spPr>
          <a:xfrm>
            <a:off x="4485373" y="2687491"/>
            <a:ext cx="296266" cy="29626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6BBAE31E-225F-4BA2-B86A-E4D0AD15BBA7}"/>
              </a:ext>
            </a:extLst>
          </p:cNvPr>
          <p:cNvSpPr/>
          <p:nvPr/>
        </p:nvSpPr>
        <p:spPr>
          <a:xfrm>
            <a:off x="3562629" y="3020361"/>
            <a:ext cx="12580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14D76462-38D8-473B-B7A9-F1A2EFC32584}"/>
              </a:ext>
            </a:extLst>
          </p:cNvPr>
          <p:cNvSpPr/>
          <p:nvPr/>
        </p:nvSpPr>
        <p:spPr>
          <a:xfrm>
            <a:off x="3598114" y="3052323"/>
            <a:ext cx="296266" cy="29626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BF14C3C1-FAD7-4EDF-9227-CAF006A78B1D}"/>
              </a:ext>
            </a:extLst>
          </p:cNvPr>
          <p:cNvSpPr/>
          <p:nvPr/>
        </p:nvSpPr>
        <p:spPr>
          <a:xfrm>
            <a:off x="3893867" y="3052323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4497B8C-0E95-4569-ABDA-8885CC2ACA35}"/>
              </a:ext>
            </a:extLst>
          </p:cNvPr>
          <p:cNvSpPr/>
          <p:nvPr/>
        </p:nvSpPr>
        <p:spPr>
          <a:xfrm>
            <a:off x="4189620" y="3052323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C03359AA-417F-4CC3-AE50-C4D5667734CD}"/>
              </a:ext>
            </a:extLst>
          </p:cNvPr>
          <p:cNvSpPr/>
          <p:nvPr/>
        </p:nvSpPr>
        <p:spPr>
          <a:xfrm>
            <a:off x="4485373" y="3052323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541667FF-E849-4BAD-9821-1762DB9F6B92}"/>
              </a:ext>
            </a:extLst>
          </p:cNvPr>
          <p:cNvSpPr/>
          <p:nvPr/>
        </p:nvSpPr>
        <p:spPr>
          <a:xfrm>
            <a:off x="3562629" y="3385193"/>
            <a:ext cx="1258088" cy="36483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140343CF-F2F8-49AA-ABC9-BE8FBB90AE29}"/>
              </a:ext>
            </a:extLst>
          </p:cNvPr>
          <p:cNvSpPr/>
          <p:nvPr/>
        </p:nvSpPr>
        <p:spPr>
          <a:xfrm>
            <a:off x="3598114" y="3417155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CC62E35-7FBF-43C0-8035-B3E51A67E370}"/>
              </a:ext>
            </a:extLst>
          </p:cNvPr>
          <p:cNvSpPr/>
          <p:nvPr/>
        </p:nvSpPr>
        <p:spPr>
          <a:xfrm>
            <a:off x="3893867" y="3417155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FEEBC59D-B576-4995-9537-69BF19E3BAFD}"/>
              </a:ext>
            </a:extLst>
          </p:cNvPr>
          <p:cNvSpPr/>
          <p:nvPr/>
        </p:nvSpPr>
        <p:spPr>
          <a:xfrm>
            <a:off x="4189620" y="3417155"/>
            <a:ext cx="296266" cy="29626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E2AE5C51-4B1C-4834-9003-7A59C69473A2}"/>
              </a:ext>
            </a:extLst>
          </p:cNvPr>
          <p:cNvSpPr/>
          <p:nvPr/>
        </p:nvSpPr>
        <p:spPr>
          <a:xfrm>
            <a:off x="4485373" y="3417155"/>
            <a:ext cx="296266" cy="296266"/>
          </a:xfrm>
          <a:prstGeom prst="rect">
            <a:avLst/>
          </a:prstGeom>
          <a:solidFill>
            <a:srgbClr val="FFFF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6674FD0-4AA0-45C1-9844-1E18AE62173F}"/>
              </a:ext>
            </a:extLst>
          </p:cNvPr>
          <p:cNvGrpSpPr/>
          <p:nvPr/>
        </p:nvGrpSpPr>
        <p:grpSpPr>
          <a:xfrm>
            <a:off x="6949456" y="2152101"/>
            <a:ext cx="811155" cy="1587346"/>
            <a:chOff x="7106733" y="1797847"/>
            <a:chExt cx="1176929" cy="230312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12F135E-EBAB-4AF9-B620-AF65755D08A7}"/>
                </a:ext>
              </a:extLst>
            </p:cNvPr>
            <p:cNvSpPr/>
            <p:nvPr/>
          </p:nvSpPr>
          <p:spPr>
            <a:xfrm>
              <a:off x="7106733" y="1797847"/>
              <a:ext cx="1176929" cy="230312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B16A8E67-5AC9-4985-8003-C82F418E0130}"/>
                </a:ext>
              </a:extLst>
            </p:cNvPr>
            <p:cNvSpPr/>
            <p:nvPr/>
          </p:nvSpPr>
          <p:spPr>
            <a:xfrm>
              <a:off x="7127176" y="1829273"/>
              <a:ext cx="1126509" cy="112650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53421E58-329E-4771-B1F1-ADCD2B9CB184}"/>
                </a:ext>
              </a:extLst>
            </p:cNvPr>
            <p:cNvSpPr/>
            <p:nvPr/>
          </p:nvSpPr>
          <p:spPr>
            <a:xfrm>
              <a:off x="7128170" y="2955782"/>
              <a:ext cx="1126509" cy="112650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8C8B4278-EBE7-4977-A6F8-AA14E7E6FA48}"/>
                </a:ext>
              </a:extLst>
            </p:cNvPr>
            <p:cNvSpPr/>
            <p:nvPr/>
          </p:nvSpPr>
          <p:spPr>
            <a:xfrm>
              <a:off x="7152384" y="1852838"/>
              <a:ext cx="1074142" cy="5366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5D7724FE-CEE6-4AD3-86DE-FEDAA9122667}"/>
                </a:ext>
              </a:extLst>
            </p:cNvPr>
            <p:cNvSpPr/>
            <p:nvPr/>
          </p:nvSpPr>
          <p:spPr>
            <a:xfrm>
              <a:off x="7152384" y="2389492"/>
              <a:ext cx="1074142" cy="5366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1CB793D-7ECB-4F05-B1D2-FC1E82CAC7D9}"/>
                </a:ext>
              </a:extLst>
            </p:cNvPr>
            <p:cNvSpPr/>
            <p:nvPr/>
          </p:nvSpPr>
          <p:spPr>
            <a:xfrm>
              <a:off x="7177421" y="1879854"/>
              <a:ext cx="512153" cy="47738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3096B7E9-C2DB-4C43-A47F-02EBEA16DF30}"/>
                </a:ext>
              </a:extLst>
            </p:cNvPr>
            <p:cNvSpPr/>
            <p:nvPr/>
          </p:nvSpPr>
          <p:spPr>
            <a:xfrm>
              <a:off x="7687208" y="1879854"/>
              <a:ext cx="512153" cy="47738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DBD65E51-F5C9-4D97-8027-B4904C155564}"/>
                </a:ext>
              </a:extLst>
            </p:cNvPr>
            <p:cNvSpPr/>
            <p:nvPr/>
          </p:nvSpPr>
          <p:spPr>
            <a:xfrm>
              <a:off x="7178000" y="2421360"/>
              <a:ext cx="512153" cy="47738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FF939D3-D4D9-486D-A1AF-F3D15060C4B4}"/>
                </a:ext>
              </a:extLst>
            </p:cNvPr>
            <p:cNvSpPr/>
            <p:nvPr/>
          </p:nvSpPr>
          <p:spPr>
            <a:xfrm>
              <a:off x="7687787" y="2421360"/>
              <a:ext cx="512153" cy="47738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BE4CDCE0-E139-4BD1-A351-FB52A7EE7D33}"/>
                </a:ext>
              </a:extLst>
            </p:cNvPr>
            <p:cNvSpPr/>
            <p:nvPr/>
          </p:nvSpPr>
          <p:spPr>
            <a:xfrm>
              <a:off x="7152384" y="2987332"/>
              <a:ext cx="1074142" cy="5366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88B744AD-68A3-428B-8721-A0B83508D279}"/>
                </a:ext>
              </a:extLst>
            </p:cNvPr>
            <p:cNvSpPr/>
            <p:nvPr/>
          </p:nvSpPr>
          <p:spPr>
            <a:xfrm>
              <a:off x="7152384" y="3523986"/>
              <a:ext cx="1074142" cy="53665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EE3A51BE-DC84-4E39-8882-7C13C4FE84DF}"/>
                </a:ext>
              </a:extLst>
            </p:cNvPr>
            <p:cNvSpPr/>
            <p:nvPr/>
          </p:nvSpPr>
          <p:spPr>
            <a:xfrm>
              <a:off x="7177421" y="3014348"/>
              <a:ext cx="512153" cy="47738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693100F6-801E-4C08-BB5F-E086C0D70EE8}"/>
                </a:ext>
              </a:extLst>
            </p:cNvPr>
            <p:cNvSpPr/>
            <p:nvPr/>
          </p:nvSpPr>
          <p:spPr>
            <a:xfrm>
              <a:off x="7687208" y="3014348"/>
              <a:ext cx="512153" cy="47738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4603A8C-2DB6-48AB-8D7A-79350E16F6F1}"/>
                </a:ext>
              </a:extLst>
            </p:cNvPr>
            <p:cNvSpPr/>
            <p:nvPr/>
          </p:nvSpPr>
          <p:spPr>
            <a:xfrm>
              <a:off x="7178000" y="3547993"/>
              <a:ext cx="512153" cy="47738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A1EC34FB-F29A-41A1-882C-1C4CE2CD85B4}"/>
                </a:ext>
              </a:extLst>
            </p:cNvPr>
            <p:cNvSpPr/>
            <p:nvPr/>
          </p:nvSpPr>
          <p:spPr>
            <a:xfrm>
              <a:off x="7687787" y="3547993"/>
              <a:ext cx="512153" cy="47738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BC9FA4B-49AB-47EE-89E5-6BDD1C532F58}"/>
              </a:ext>
            </a:extLst>
          </p:cNvPr>
          <p:cNvSpPr/>
          <p:nvPr/>
        </p:nvSpPr>
        <p:spPr>
          <a:xfrm rot="10800000">
            <a:off x="5780621" y="2687491"/>
            <a:ext cx="426326" cy="516567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2C2ABE-091D-4FAF-8EEB-E5F01416CA61}"/>
              </a:ext>
            </a:extLst>
          </p:cNvPr>
          <p:cNvSpPr/>
          <p:nvPr/>
        </p:nvSpPr>
        <p:spPr>
          <a:xfrm>
            <a:off x="2260849" y="4519829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16F6DF0-E820-4744-9E44-DA985D4FCE3F}"/>
              </a:ext>
            </a:extLst>
          </p:cNvPr>
          <p:cNvSpPr/>
          <p:nvPr/>
        </p:nvSpPr>
        <p:spPr>
          <a:xfrm>
            <a:off x="2601545" y="4519829"/>
            <a:ext cx="340696" cy="34069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8ABF82B-9B2D-4F74-9480-C4C11E69ADB7}"/>
              </a:ext>
            </a:extLst>
          </p:cNvPr>
          <p:cNvSpPr/>
          <p:nvPr/>
        </p:nvSpPr>
        <p:spPr>
          <a:xfrm>
            <a:off x="2942240" y="4519829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EC97C50-595D-4392-A3AA-2F5306E891F0}"/>
              </a:ext>
            </a:extLst>
          </p:cNvPr>
          <p:cNvSpPr/>
          <p:nvPr/>
        </p:nvSpPr>
        <p:spPr>
          <a:xfrm>
            <a:off x="3282937" y="4519829"/>
            <a:ext cx="340696" cy="34069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974DC18-F761-4297-8E59-D61EC1565797}"/>
              </a:ext>
            </a:extLst>
          </p:cNvPr>
          <p:cNvSpPr/>
          <p:nvPr/>
        </p:nvSpPr>
        <p:spPr>
          <a:xfrm>
            <a:off x="2260849" y="4855218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14B5833-BCC6-4886-83DB-D60EF3B599E9}"/>
              </a:ext>
            </a:extLst>
          </p:cNvPr>
          <p:cNvSpPr/>
          <p:nvPr/>
        </p:nvSpPr>
        <p:spPr>
          <a:xfrm>
            <a:off x="2601545" y="4855218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203A293-B046-4697-8E57-55A087ABF705}"/>
              </a:ext>
            </a:extLst>
          </p:cNvPr>
          <p:cNvSpPr/>
          <p:nvPr/>
        </p:nvSpPr>
        <p:spPr>
          <a:xfrm>
            <a:off x="2942240" y="4855218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788B3C7D-C965-43C9-BD23-4367BA258B17}"/>
              </a:ext>
            </a:extLst>
          </p:cNvPr>
          <p:cNvSpPr/>
          <p:nvPr/>
        </p:nvSpPr>
        <p:spPr>
          <a:xfrm>
            <a:off x="3282937" y="4855218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8EEC6CE-4203-4B10-88F0-FBE7B514C4B2}"/>
              </a:ext>
            </a:extLst>
          </p:cNvPr>
          <p:cNvSpPr/>
          <p:nvPr/>
        </p:nvSpPr>
        <p:spPr>
          <a:xfrm>
            <a:off x="2260849" y="5190606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7C7C2FE-4F1F-4813-8A5A-CBB05C058A58}"/>
              </a:ext>
            </a:extLst>
          </p:cNvPr>
          <p:cNvSpPr/>
          <p:nvPr/>
        </p:nvSpPr>
        <p:spPr>
          <a:xfrm>
            <a:off x="2601545" y="5190606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A08695B8-1BBB-433F-9036-6BDF7E313CC7}"/>
              </a:ext>
            </a:extLst>
          </p:cNvPr>
          <p:cNvSpPr/>
          <p:nvPr/>
        </p:nvSpPr>
        <p:spPr>
          <a:xfrm>
            <a:off x="2942240" y="5190606"/>
            <a:ext cx="340696" cy="34069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FBFFE1F1-C697-4F24-84A5-1CA5777EBC55}"/>
              </a:ext>
            </a:extLst>
          </p:cNvPr>
          <p:cNvSpPr/>
          <p:nvPr/>
        </p:nvSpPr>
        <p:spPr>
          <a:xfrm>
            <a:off x="3282937" y="5190606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8BF45FCC-8752-43AB-BA1E-F0E1461824E5}"/>
              </a:ext>
            </a:extLst>
          </p:cNvPr>
          <p:cNvSpPr/>
          <p:nvPr/>
        </p:nvSpPr>
        <p:spPr>
          <a:xfrm>
            <a:off x="2260849" y="5525994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B57FEA0E-C0E5-4878-A5CD-D76622729B0E}"/>
              </a:ext>
            </a:extLst>
          </p:cNvPr>
          <p:cNvSpPr/>
          <p:nvPr/>
        </p:nvSpPr>
        <p:spPr>
          <a:xfrm>
            <a:off x="2601545" y="5525994"/>
            <a:ext cx="340696" cy="34069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1FCA72B0-DF0A-4740-B1C8-90E3D8BC3E6B}"/>
              </a:ext>
            </a:extLst>
          </p:cNvPr>
          <p:cNvSpPr/>
          <p:nvPr/>
        </p:nvSpPr>
        <p:spPr>
          <a:xfrm>
            <a:off x="2942240" y="5525994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3C99555D-7747-4B7A-A1E5-0D6F65A7B6FA}"/>
              </a:ext>
            </a:extLst>
          </p:cNvPr>
          <p:cNvSpPr/>
          <p:nvPr/>
        </p:nvSpPr>
        <p:spPr>
          <a:xfrm>
            <a:off x="3282937" y="5525994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AA9D9D3B-3951-4E42-8129-8A19A6D13BFA}"/>
              </a:ext>
            </a:extLst>
          </p:cNvPr>
          <p:cNvSpPr/>
          <p:nvPr/>
        </p:nvSpPr>
        <p:spPr>
          <a:xfrm>
            <a:off x="2264101" y="4515953"/>
            <a:ext cx="681391" cy="6816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8F4A3031-89E8-4C2D-A080-78DB5C635B73}"/>
              </a:ext>
            </a:extLst>
          </p:cNvPr>
          <p:cNvSpPr/>
          <p:nvPr/>
        </p:nvSpPr>
        <p:spPr>
          <a:xfrm>
            <a:off x="3726817" y="4519829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D6727909-ED1E-4737-8DFD-35B2713FF034}"/>
              </a:ext>
            </a:extLst>
          </p:cNvPr>
          <p:cNvSpPr/>
          <p:nvPr/>
        </p:nvSpPr>
        <p:spPr>
          <a:xfrm>
            <a:off x="4067513" y="4519829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9DF45EF5-8516-453C-95A1-1C288D0E891B}"/>
              </a:ext>
            </a:extLst>
          </p:cNvPr>
          <p:cNvSpPr/>
          <p:nvPr/>
        </p:nvSpPr>
        <p:spPr>
          <a:xfrm>
            <a:off x="4408208" y="4519829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CB3981DD-95D8-44B9-8A6B-E8984DF1274D}"/>
              </a:ext>
            </a:extLst>
          </p:cNvPr>
          <p:cNvSpPr/>
          <p:nvPr/>
        </p:nvSpPr>
        <p:spPr>
          <a:xfrm>
            <a:off x="4748905" y="4519829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F45655A4-D155-4CC1-91AE-4DC5B943944D}"/>
              </a:ext>
            </a:extLst>
          </p:cNvPr>
          <p:cNvSpPr/>
          <p:nvPr/>
        </p:nvSpPr>
        <p:spPr>
          <a:xfrm>
            <a:off x="3726817" y="4855218"/>
            <a:ext cx="340696" cy="34069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5BBE61E-9C3C-4024-8C41-00945CB9997C}"/>
              </a:ext>
            </a:extLst>
          </p:cNvPr>
          <p:cNvSpPr/>
          <p:nvPr/>
        </p:nvSpPr>
        <p:spPr>
          <a:xfrm>
            <a:off x="4067513" y="4855218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D400CB28-659B-43B9-92F0-268A8E1EFCF8}"/>
              </a:ext>
            </a:extLst>
          </p:cNvPr>
          <p:cNvSpPr/>
          <p:nvPr/>
        </p:nvSpPr>
        <p:spPr>
          <a:xfrm>
            <a:off x="4408208" y="4855218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6E118B58-6110-40E7-971D-9C00A935C1C5}"/>
              </a:ext>
            </a:extLst>
          </p:cNvPr>
          <p:cNvSpPr/>
          <p:nvPr/>
        </p:nvSpPr>
        <p:spPr>
          <a:xfrm>
            <a:off x="4748905" y="4855218"/>
            <a:ext cx="340696" cy="34069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867001D3-81DD-458D-88BF-03EACD7080B5}"/>
              </a:ext>
            </a:extLst>
          </p:cNvPr>
          <p:cNvSpPr/>
          <p:nvPr/>
        </p:nvSpPr>
        <p:spPr>
          <a:xfrm>
            <a:off x="3726817" y="5190606"/>
            <a:ext cx="340696" cy="34069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B4A2E4A5-208D-4BE5-A6A3-3E3826091515}"/>
              </a:ext>
            </a:extLst>
          </p:cNvPr>
          <p:cNvSpPr/>
          <p:nvPr/>
        </p:nvSpPr>
        <p:spPr>
          <a:xfrm>
            <a:off x="4067513" y="5190606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7497E825-0F1A-4DD9-AE2F-874C54967194}"/>
              </a:ext>
            </a:extLst>
          </p:cNvPr>
          <p:cNvSpPr/>
          <p:nvPr/>
        </p:nvSpPr>
        <p:spPr>
          <a:xfrm>
            <a:off x="4408208" y="5190606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0BD028EE-A868-4D26-9ABA-CBEB5F97A223}"/>
              </a:ext>
            </a:extLst>
          </p:cNvPr>
          <p:cNvSpPr/>
          <p:nvPr/>
        </p:nvSpPr>
        <p:spPr>
          <a:xfrm>
            <a:off x="4748905" y="5190606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27AA6337-BECE-4928-9360-237A921AC0C9}"/>
              </a:ext>
            </a:extLst>
          </p:cNvPr>
          <p:cNvSpPr/>
          <p:nvPr/>
        </p:nvSpPr>
        <p:spPr>
          <a:xfrm>
            <a:off x="3726817" y="5525994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50118DF2-95DB-4D9B-803C-8F1531224F36}"/>
              </a:ext>
            </a:extLst>
          </p:cNvPr>
          <p:cNvSpPr/>
          <p:nvPr/>
        </p:nvSpPr>
        <p:spPr>
          <a:xfrm>
            <a:off x="4067513" y="5525994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23BE606B-B599-4C27-9736-C928F6EE7E6E}"/>
              </a:ext>
            </a:extLst>
          </p:cNvPr>
          <p:cNvSpPr/>
          <p:nvPr/>
        </p:nvSpPr>
        <p:spPr>
          <a:xfrm>
            <a:off x="4408208" y="5525994"/>
            <a:ext cx="340696" cy="340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F5876C99-EC46-42D6-9B29-9ABC75B152FB}"/>
              </a:ext>
            </a:extLst>
          </p:cNvPr>
          <p:cNvSpPr/>
          <p:nvPr/>
        </p:nvSpPr>
        <p:spPr>
          <a:xfrm>
            <a:off x="4748905" y="5525994"/>
            <a:ext cx="340696" cy="34069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751683E0-9CC1-4F33-A541-94C19EA02169}"/>
              </a:ext>
            </a:extLst>
          </p:cNvPr>
          <p:cNvSpPr/>
          <p:nvPr/>
        </p:nvSpPr>
        <p:spPr>
          <a:xfrm>
            <a:off x="3741138" y="4515953"/>
            <a:ext cx="681391" cy="6747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A7C90DDE-C33D-457D-A889-108F3887C676}"/>
              </a:ext>
            </a:extLst>
          </p:cNvPr>
          <p:cNvSpPr/>
          <p:nvPr/>
        </p:nvSpPr>
        <p:spPr>
          <a:xfrm>
            <a:off x="2238938" y="2309227"/>
            <a:ext cx="610420" cy="6816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951CE60F-E174-438F-8EFE-1EEF6819ED7F}"/>
              </a:ext>
            </a:extLst>
          </p:cNvPr>
          <p:cNvSpPr/>
          <p:nvPr/>
        </p:nvSpPr>
        <p:spPr>
          <a:xfrm>
            <a:off x="3597207" y="2295339"/>
            <a:ext cx="610420" cy="6816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0B4E12AE-C1AB-4FE7-87EB-0E922480E9C7}"/>
              </a:ext>
            </a:extLst>
          </p:cNvPr>
          <p:cNvSpPr txBox="1"/>
          <p:nvPr/>
        </p:nvSpPr>
        <p:spPr>
          <a:xfrm>
            <a:off x="6665799" y="1662086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(1,2,2,2)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1A78E-DCAF-4AD6-AE25-3A402033ECF2}"/>
              </a:ext>
            </a:extLst>
          </p:cNvPr>
          <p:cNvSpPr txBox="1"/>
          <p:nvPr/>
        </p:nvSpPr>
        <p:spPr>
          <a:xfrm>
            <a:off x="-54175" y="1775577"/>
            <a:ext cx="23166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[[[[0. 1. 0. 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[0. 0. 0. 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[0. 0. 4. 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[0. 3. 0. 0.]]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[[0. 0. 0. 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[5. 0. 0. 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[7. 0. 0. 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[0. 0. 0. 8.]]]]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10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C0DF57-05D2-4FF7-9356-C34D9BA50BC0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97090" y="2273968"/>
            <a:ext cx="630531" cy="1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403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646978" y="1815855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78" y="1815855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02698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197768"/>
            <a:ext cx="2735330" cy="1482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435CA5-434D-4680-977D-9F5C4AAF1C32}"/>
              </a:ext>
            </a:extLst>
          </p:cNvPr>
          <p:cNvCxnSpPr/>
          <p:nvPr/>
        </p:nvCxnSpPr>
        <p:spPr>
          <a:xfrm flipV="1">
            <a:off x="5702698" y="383711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E37871-4451-4E0B-A535-A6E4F51519BE}"/>
              </a:ext>
            </a:extLst>
          </p:cNvPr>
          <p:cNvCxnSpPr/>
          <p:nvPr/>
        </p:nvCxnSpPr>
        <p:spPr>
          <a:xfrm>
            <a:off x="5357374" y="638397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7ABC133-0F4D-45F2-A49F-688BE6DD8752}"/>
              </a:ext>
            </a:extLst>
          </p:cNvPr>
          <p:cNvSpPr/>
          <p:nvPr/>
        </p:nvSpPr>
        <p:spPr>
          <a:xfrm rot="19046136">
            <a:off x="7450308" y="5839884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B1CDB7-4881-43A9-AC4D-E65A4CCC2C03}"/>
              </a:ext>
            </a:extLst>
          </p:cNvPr>
          <p:cNvSpPr/>
          <p:nvPr/>
        </p:nvSpPr>
        <p:spPr>
          <a:xfrm rot="19046136">
            <a:off x="8074946" y="5510045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AF877CBD-D181-4CEE-8628-F4DC8A201375}"/>
              </a:ext>
            </a:extLst>
          </p:cNvPr>
          <p:cNvSpPr/>
          <p:nvPr/>
        </p:nvSpPr>
        <p:spPr>
          <a:xfrm>
            <a:off x="6230513" y="5111823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F191FF31-AC34-4A8C-A71B-A611DC2BD53D}"/>
              </a:ext>
            </a:extLst>
          </p:cNvPr>
          <p:cNvSpPr/>
          <p:nvPr/>
        </p:nvSpPr>
        <p:spPr>
          <a:xfrm>
            <a:off x="6878796" y="3940267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18BA017-6A3A-4204-B1FF-80EE081ACEAE}"/>
              </a:ext>
            </a:extLst>
          </p:cNvPr>
          <p:cNvCxnSpPr/>
          <p:nvPr/>
        </p:nvCxnSpPr>
        <p:spPr>
          <a:xfrm flipH="1">
            <a:off x="6393166" y="4783455"/>
            <a:ext cx="1335406" cy="1335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F4201232-C4A1-4001-A06B-E28CC271BB8B}"/>
              </a:ext>
            </a:extLst>
          </p:cNvPr>
          <p:cNvSpPr/>
          <p:nvPr/>
        </p:nvSpPr>
        <p:spPr>
          <a:xfrm rot="19046136">
            <a:off x="5645299" y="3236015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A88981C-E020-4961-8B8A-8CB7F9F22154}"/>
              </a:ext>
            </a:extLst>
          </p:cNvPr>
          <p:cNvSpPr/>
          <p:nvPr/>
        </p:nvSpPr>
        <p:spPr>
          <a:xfrm rot="19046136">
            <a:off x="6090170" y="1994008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13424578-348C-48DD-9EA0-6871ED3170CE}"/>
              </a:ext>
            </a:extLst>
          </p:cNvPr>
          <p:cNvSpPr/>
          <p:nvPr/>
        </p:nvSpPr>
        <p:spPr>
          <a:xfrm>
            <a:off x="5868628" y="2545663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E5FD2DE5-3B35-4812-B9D2-1E748E7BF6EB}"/>
              </a:ext>
            </a:extLst>
          </p:cNvPr>
          <p:cNvSpPr/>
          <p:nvPr/>
        </p:nvSpPr>
        <p:spPr>
          <a:xfrm>
            <a:off x="6230513" y="140907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236F22F-CB17-4822-9AB1-358BDF208E9D}"/>
              </a:ext>
            </a:extLst>
          </p:cNvPr>
          <p:cNvCxnSpPr>
            <a:cxnSpLocks/>
          </p:cNvCxnSpPr>
          <p:nvPr/>
        </p:nvCxnSpPr>
        <p:spPr>
          <a:xfrm flipV="1">
            <a:off x="7657399" y="1527858"/>
            <a:ext cx="1212667" cy="13405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0D96438C-E4E3-4A6D-B640-213404B9E52A}"/>
              </a:ext>
            </a:extLst>
          </p:cNvPr>
          <p:cNvSpPr/>
          <p:nvPr/>
        </p:nvSpPr>
        <p:spPr>
          <a:xfrm>
            <a:off x="8242786" y="2137642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128033" y="1008224"/>
            <a:ext cx="460254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l1 = [1,2,3,4]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    # [1 2 3 4]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  #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 # 4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  #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61EE03-9E93-4A4B-86E6-C511BB7A4770}"/>
              </a:ext>
            </a:extLst>
          </p:cNvPr>
          <p:cNvSpPr/>
          <p:nvPr/>
        </p:nvSpPr>
        <p:spPr>
          <a:xfrm>
            <a:off x="5764192" y="2060294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A801AF-0BE8-4F22-92E8-C60B1F72292D}"/>
              </a:ext>
            </a:extLst>
          </p:cNvPr>
          <p:cNvSpPr/>
          <p:nvPr/>
        </p:nvSpPr>
        <p:spPr>
          <a:xfrm>
            <a:off x="6165829" y="2060293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31D086-8A5C-49AC-9B15-E4D74A8D4B62}"/>
              </a:ext>
            </a:extLst>
          </p:cNvPr>
          <p:cNvSpPr/>
          <p:nvPr/>
        </p:nvSpPr>
        <p:spPr>
          <a:xfrm>
            <a:off x="6969102" y="2060293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C02C5C-5A65-46A8-8836-BC871F8D9A54}"/>
              </a:ext>
            </a:extLst>
          </p:cNvPr>
          <p:cNvSpPr/>
          <p:nvPr/>
        </p:nvSpPr>
        <p:spPr>
          <a:xfrm>
            <a:off x="7370739" y="2060292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26DB50-D9AE-48F6-A183-3BC404B5E590}"/>
              </a:ext>
            </a:extLst>
          </p:cNvPr>
          <p:cNvSpPr/>
          <p:nvPr/>
        </p:nvSpPr>
        <p:spPr>
          <a:xfrm>
            <a:off x="8174014" y="2060292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59209B-21D8-4E82-A047-D68A83AB4E3C}"/>
              </a:ext>
            </a:extLst>
          </p:cNvPr>
          <p:cNvSpPr/>
          <p:nvPr/>
        </p:nvSpPr>
        <p:spPr>
          <a:xfrm>
            <a:off x="8575651" y="2060291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F0A002-7FA7-469F-A851-DD0EE77F3520}"/>
              </a:ext>
            </a:extLst>
          </p:cNvPr>
          <p:cNvSpPr/>
          <p:nvPr/>
        </p:nvSpPr>
        <p:spPr>
          <a:xfrm>
            <a:off x="9378925" y="206029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750CFA-57B5-4C0C-A88A-18D91CAF36E1}"/>
              </a:ext>
            </a:extLst>
          </p:cNvPr>
          <p:cNvSpPr/>
          <p:nvPr/>
        </p:nvSpPr>
        <p:spPr>
          <a:xfrm>
            <a:off x="9780562" y="2060290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9E4587-6A85-4463-A264-FF53F33528CC}"/>
              </a:ext>
            </a:extLst>
          </p:cNvPr>
          <p:cNvSpPr/>
          <p:nvPr/>
        </p:nvSpPr>
        <p:spPr>
          <a:xfrm>
            <a:off x="4901869" y="2060290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36BAD8D5-25AA-42F9-AC5B-83FB576A233C}"/>
              </a:ext>
            </a:extLst>
          </p:cNvPr>
          <p:cNvCxnSpPr>
            <a:stCxn id="14" idx="3"/>
            <a:endCxn id="3" idx="1"/>
          </p:cNvCxnSpPr>
          <p:nvPr/>
        </p:nvCxnSpPr>
        <p:spPr>
          <a:xfrm>
            <a:off x="5303506" y="2261109"/>
            <a:ext cx="460686" cy="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9BCEA3BE-D89A-40DF-A175-55805A8949F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567466" y="2261112"/>
            <a:ext cx="401636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19C705D1-E464-44D7-9D5A-6F4B0FFFAA9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772376" y="2261111"/>
            <a:ext cx="401638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953E83A3-145E-4777-86ED-3894DA09A52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8977288" y="2261110"/>
            <a:ext cx="40163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849B5A-3B9C-47D4-BBE0-1778DC8B80A7}"/>
              </a:ext>
            </a:extLst>
          </p:cNvPr>
          <p:cNvSpPr/>
          <p:nvPr/>
        </p:nvSpPr>
        <p:spPr>
          <a:xfrm>
            <a:off x="6200172" y="336561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785DC6-85EB-4FAF-93FD-35848F53DF2A}"/>
              </a:ext>
            </a:extLst>
          </p:cNvPr>
          <p:cNvSpPr/>
          <p:nvPr/>
        </p:nvSpPr>
        <p:spPr>
          <a:xfrm>
            <a:off x="6601809" y="336561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6928E1-B839-47AF-B29C-4DF329280CCE}"/>
              </a:ext>
            </a:extLst>
          </p:cNvPr>
          <p:cNvSpPr/>
          <p:nvPr/>
        </p:nvSpPr>
        <p:spPr>
          <a:xfrm>
            <a:off x="7003446" y="336561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AE4839E-E83A-490E-9C77-7FDD2BE890F9}"/>
              </a:ext>
            </a:extLst>
          </p:cNvPr>
          <p:cNvSpPr/>
          <p:nvPr/>
        </p:nvSpPr>
        <p:spPr>
          <a:xfrm>
            <a:off x="7405083" y="336561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3364EB-07DE-4479-92BD-388145E82DDF}"/>
              </a:ext>
            </a:extLst>
          </p:cNvPr>
          <p:cNvSpPr txBox="1"/>
          <p:nvPr/>
        </p:nvSpPr>
        <p:spPr>
          <a:xfrm>
            <a:off x="5842041" y="33355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15E6C061-DBB1-4C14-9787-75F1BF810742}"/>
              </a:ext>
            </a:extLst>
          </p:cNvPr>
          <p:cNvSpPr/>
          <p:nvPr/>
        </p:nvSpPr>
        <p:spPr>
          <a:xfrm>
            <a:off x="6724891" y="2685327"/>
            <a:ext cx="335666" cy="528577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8EF37-8D89-4581-A430-E93B8C41C97B}"/>
              </a:ext>
            </a:extLst>
          </p:cNvPr>
          <p:cNvSpPr txBox="1"/>
          <p:nvPr/>
        </p:nvSpPr>
        <p:spPr>
          <a:xfrm>
            <a:off x="4838052" y="159862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154071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     # [[1 2] [3 4] [5 6]]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       # 3 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7BC151-3AD7-4C10-849A-CE9A45775BE7}"/>
              </a:ext>
            </a:extLst>
          </p:cNvPr>
          <p:cNvSpPr/>
          <p:nvPr/>
        </p:nvSpPr>
        <p:spPr>
          <a:xfrm>
            <a:off x="5822066" y="2511706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9B643E-FC6D-4832-8B72-3EDF9321C6BF}"/>
              </a:ext>
            </a:extLst>
          </p:cNvPr>
          <p:cNvSpPr/>
          <p:nvPr/>
        </p:nvSpPr>
        <p:spPr>
          <a:xfrm>
            <a:off x="6285053" y="2511706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00F1AE-8555-4A48-9125-1AF89E198A2B}"/>
              </a:ext>
            </a:extLst>
          </p:cNvPr>
          <p:cNvSpPr/>
          <p:nvPr/>
        </p:nvSpPr>
        <p:spPr>
          <a:xfrm>
            <a:off x="5822066" y="2974693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82B271-A7EC-4CB9-8992-24D211A58D93}"/>
              </a:ext>
            </a:extLst>
          </p:cNvPr>
          <p:cNvSpPr/>
          <p:nvPr/>
        </p:nvSpPr>
        <p:spPr>
          <a:xfrm>
            <a:off x="6285053" y="2974693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7BA0F1-E782-4828-82BE-50189F32B487}"/>
              </a:ext>
            </a:extLst>
          </p:cNvPr>
          <p:cNvSpPr/>
          <p:nvPr/>
        </p:nvSpPr>
        <p:spPr>
          <a:xfrm>
            <a:off x="5822066" y="3437680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15716A-7B4D-4B6B-92D7-3AAA5F4D053A}"/>
              </a:ext>
            </a:extLst>
          </p:cNvPr>
          <p:cNvSpPr/>
          <p:nvPr/>
        </p:nvSpPr>
        <p:spPr>
          <a:xfrm>
            <a:off x="6285053" y="3437680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87D0D0-105F-40B9-976D-9B37A5EB344C}"/>
              </a:ext>
            </a:extLst>
          </p:cNvPr>
          <p:cNvSpPr/>
          <p:nvPr/>
        </p:nvSpPr>
        <p:spPr>
          <a:xfrm>
            <a:off x="3075008" y="4271057"/>
            <a:ext cx="1778643" cy="767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2005FA-9C0B-4080-A81D-51F19FBF7E40}"/>
              </a:ext>
            </a:extLst>
          </p:cNvPr>
          <p:cNvSpPr/>
          <p:nvPr/>
        </p:nvSpPr>
        <p:spPr>
          <a:xfrm>
            <a:off x="3075008" y="5034989"/>
            <a:ext cx="1778643" cy="767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036D95-403C-4878-9527-C49A0DFB2F3B}"/>
              </a:ext>
            </a:extLst>
          </p:cNvPr>
          <p:cNvSpPr/>
          <p:nvPr/>
        </p:nvSpPr>
        <p:spPr>
          <a:xfrm>
            <a:off x="3075008" y="5798920"/>
            <a:ext cx="1778643" cy="767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CBDDD-88FC-48C7-A76D-16AE1F82E78C}"/>
              </a:ext>
            </a:extLst>
          </p:cNvPr>
          <p:cNvSpPr txBox="1"/>
          <p:nvPr/>
        </p:nvSpPr>
        <p:spPr>
          <a:xfrm>
            <a:off x="2657910" y="442219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B04E66-F3A2-4FEB-8B4A-55DB16F1795E}"/>
              </a:ext>
            </a:extLst>
          </p:cNvPr>
          <p:cNvSpPr/>
          <p:nvPr/>
        </p:nvSpPr>
        <p:spPr>
          <a:xfrm>
            <a:off x="3144455" y="4332790"/>
            <a:ext cx="810228" cy="640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671BD6-DA5F-4C7C-8CD0-F9A9C8E99498}"/>
              </a:ext>
            </a:extLst>
          </p:cNvPr>
          <p:cNvSpPr/>
          <p:nvPr/>
        </p:nvSpPr>
        <p:spPr>
          <a:xfrm>
            <a:off x="3954683" y="4332790"/>
            <a:ext cx="810228" cy="640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1BA2C2A-8CE1-4F28-B974-84A257C79D7A}"/>
              </a:ext>
            </a:extLst>
          </p:cNvPr>
          <p:cNvGrpSpPr/>
          <p:nvPr/>
        </p:nvGrpSpPr>
        <p:grpSpPr>
          <a:xfrm>
            <a:off x="3154101" y="5098650"/>
            <a:ext cx="1620455" cy="640466"/>
            <a:chOff x="3144456" y="4332790"/>
            <a:chExt cx="925974" cy="46298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3019CD-A229-436A-A87E-8561A95DC628}"/>
                </a:ext>
              </a:extLst>
            </p:cNvPr>
            <p:cNvSpPr/>
            <p:nvPr/>
          </p:nvSpPr>
          <p:spPr>
            <a:xfrm>
              <a:off x="3144456" y="4332790"/>
              <a:ext cx="462987" cy="4629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76D47F2-D641-4DDE-B3DB-193E5A3299FC}"/>
                </a:ext>
              </a:extLst>
            </p:cNvPr>
            <p:cNvSpPr/>
            <p:nvPr/>
          </p:nvSpPr>
          <p:spPr>
            <a:xfrm>
              <a:off x="3607443" y="4332790"/>
              <a:ext cx="462987" cy="4629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C6CE08B-48B8-4833-BE79-696DE7627F13}"/>
              </a:ext>
            </a:extLst>
          </p:cNvPr>
          <p:cNvGrpSpPr/>
          <p:nvPr/>
        </p:nvGrpSpPr>
        <p:grpSpPr>
          <a:xfrm>
            <a:off x="3154101" y="5860653"/>
            <a:ext cx="1620455" cy="640466"/>
            <a:chOff x="3144456" y="4332790"/>
            <a:chExt cx="925974" cy="46298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F58C7BE-21F7-4FB8-BBD3-C06F37DAC604}"/>
                </a:ext>
              </a:extLst>
            </p:cNvPr>
            <p:cNvSpPr/>
            <p:nvPr/>
          </p:nvSpPr>
          <p:spPr>
            <a:xfrm>
              <a:off x="3144456" y="4332790"/>
              <a:ext cx="462987" cy="4629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82E1F4-56DB-4369-8449-7EFD92140671}"/>
                </a:ext>
              </a:extLst>
            </p:cNvPr>
            <p:cNvSpPr/>
            <p:nvPr/>
          </p:nvSpPr>
          <p:spPr>
            <a:xfrm>
              <a:off x="3607443" y="4332790"/>
              <a:ext cx="462987" cy="4629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  # 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(2,2)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cxnSpLocks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13490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8393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90B0A2-C579-4AE0-B3F8-666839586B86}"/>
              </a:ext>
            </a:extLst>
          </p:cNvPr>
          <p:cNvSpPr/>
          <p:nvPr/>
        </p:nvSpPr>
        <p:spPr>
          <a:xfrm>
            <a:off x="3452188" y="3811494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3128FC-1E71-4154-B387-23634739CCAB}"/>
              </a:ext>
            </a:extLst>
          </p:cNvPr>
          <p:cNvSpPr/>
          <p:nvPr/>
        </p:nvSpPr>
        <p:spPr>
          <a:xfrm>
            <a:off x="2009941" y="3827498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3D0511-4DB0-416B-AF4E-0F376541C25B}"/>
              </a:ext>
            </a:extLst>
          </p:cNvPr>
          <p:cNvSpPr/>
          <p:nvPr/>
        </p:nvSpPr>
        <p:spPr>
          <a:xfrm>
            <a:off x="2681372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C703E9-90A4-4C03-8947-6E9CB96D4C19}"/>
              </a:ext>
            </a:extLst>
          </p:cNvPr>
          <p:cNvSpPr/>
          <p:nvPr/>
        </p:nvSpPr>
        <p:spPr>
          <a:xfrm>
            <a:off x="3074404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433CA8-C2E5-488D-87E0-8EA9B8436904}"/>
              </a:ext>
            </a:extLst>
          </p:cNvPr>
          <p:cNvSpPr/>
          <p:nvPr/>
        </p:nvSpPr>
        <p:spPr>
          <a:xfrm>
            <a:off x="3467436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96DAC2-B9AC-4EC7-90DE-11CCCF7188C3}"/>
              </a:ext>
            </a:extLst>
          </p:cNvPr>
          <p:cNvSpPr/>
          <p:nvPr/>
        </p:nvSpPr>
        <p:spPr>
          <a:xfrm>
            <a:off x="2681372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409786-B0B9-4F13-AA59-3079C7F2B90D}"/>
              </a:ext>
            </a:extLst>
          </p:cNvPr>
          <p:cNvSpPr/>
          <p:nvPr/>
        </p:nvSpPr>
        <p:spPr>
          <a:xfrm>
            <a:off x="3074404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1D84E0-8A91-432D-BF29-44366E991D79}"/>
              </a:ext>
            </a:extLst>
          </p:cNvPr>
          <p:cNvSpPr/>
          <p:nvPr/>
        </p:nvSpPr>
        <p:spPr>
          <a:xfrm>
            <a:off x="3467436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A064BD-A335-491E-88E3-D3FD06576025}"/>
              </a:ext>
            </a:extLst>
          </p:cNvPr>
          <p:cNvSpPr/>
          <p:nvPr/>
        </p:nvSpPr>
        <p:spPr>
          <a:xfrm>
            <a:off x="4530088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DD0C1-0AD3-49B2-ADD5-DA99378E5E08}"/>
              </a:ext>
            </a:extLst>
          </p:cNvPr>
          <p:cNvSpPr/>
          <p:nvPr/>
        </p:nvSpPr>
        <p:spPr>
          <a:xfrm>
            <a:off x="4923120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D38879-E660-4537-99FE-052E85FC8642}"/>
              </a:ext>
            </a:extLst>
          </p:cNvPr>
          <p:cNvSpPr/>
          <p:nvPr/>
        </p:nvSpPr>
        <p:spPr>
          <a:xfrm>
            <a:off x="4530088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37E6DD-141A-4EC8-8B2D-5A51B47C2DF6}"/>
              </a:ext>
            </a:extLst>
          </p:cNvPr>
          <p:cNvSpPr/>
          <p:nvPr/>
        </p:nvSpPr>
        <p:spPr>
          <a:xfrm>
            <a:off x="4923120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0CBA68-D830-4F36-9F01-312E71E52B74}"/>
              </a:ext>
            </a:extLst>
          </p:cNvPr>
          <p:cNvSpPr/>
          <p:nvPr/>
        </p:nvSpPr>
        <p:spPr>
          <a:xfrm>
            <a:off x="4530088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31A2BC-BFBF-4F8B-85ED-C3341BA330D6}"/>
              </a:ext>
            </a:extLst>
          </p:cNvPr>
          <p:cNvSpPr/>
          <p:nvPr/>
        </p:nvSpPr>
        <p:spPr>
          <a:xfrm>
            <a:off x="4923120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2E55D-DB56-4B23-9932-1BFC01B077F9}"/>
              </a:ext>
            </a:extLst>
          </p:cNvPr>
          <p:cNvSpPr txBox="1"/>
          <p:nvPr/>
        </p:nvSpPr>
        <p:spPr>
          <a:xfrm>
            <a:off x="4027850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05C45B-EF43-4448-AFB4-E21E08A6F24D}"/>
              </a:ext>
            </a:extLst>
          </p:cNvPr>
          <p:cNvSpPr txBox="1"/>
          <p:nvPr/>
        </p:nvSpPr>
        <p:spPr>
          <a:xfrm>
            <a:off x="5531892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E6DE564-EDA1-469A-B5A5-4FCA1C29D8C7}"/>
              </a:ext>
            </a:extLst>
          </p:cNvPr>
          <p:cNvSpPr/>
          <p:nvPr/>
        </p:nvSpPr>
        <p:spPr>
          <a:xfrm>
            <a:off x="6326804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059D0E7-0AD0-4151-9C24-D256A9D83B74}"/>
              </a:ext>
            </a:extLst>
          </p:cNvPr>
          <p:cNvSpPr/>
          <p:nvPr/>
        </p:nvSpPr>
        <p:spPr>
          <a:xfrm>
            <a:off x="6326804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070DD0B-4C2F-4BA2-8274-0563E4EE31FB}"/>
              </a:ext>
            </a:extLst>
          </p:cNvPr>
          <p:cNvSpPr/>
          <p:nvPr/>
        </p:nvSpPr>
        <p:spPr>
          <a:xfrm>
            <a:off x="6719836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115C18-6550-4AC6-9DB2-7DBBEFAC7566}"/>
              </a:ext>
            </a:extLst>
          </p:cNvPr>
          <p:cNvSpPr/>
          <p:nvPr/>
        </p:nvSpPr>
        <p:spPr>
          <a:xfrm>
            <a:off x="6719836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34131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np.array([3,4])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np.sum(A*B)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9100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⇒()⇒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910027" cy="369332"/>
              </a:xfrm>
              <a:prstGeom prst="rect">
                <a:avLst/>
              </a:prstGeom>
              <a:blipFill>
                <a:blip r:embed="rId3"/>
                <a:stretch>
                  <a:fillRect t="-3333" r="-83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56042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545089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301542" y="2375030"/>
            <a:ext cx="12700" cy="68904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53CF22-A1B3-43F0-9D0B-22916CFFD76D}"/>
              </a:ext>
            </a:extLst>
          </p:cNvPr>
          <p:cNvSpPr/>
          <p:nvPr/>
        </p:nvSpPr>
        <p:spPr>
          <a:xfrm>
            <a:off x="5270136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216B0A3-1352-45DF-AC6B-24849FAA000A}"/>
              </a:ext>
            </a:extLst>
          </p:cNvPr>
          <p:cNvSpPr/>
          <p:nvPr/>
        </p:nvSpPr>
        <p:spPr>
          <a:xfrm>
            <a:off x="5676592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F0B2DB-1C19-4DF7-A60C-AABA3B204E13}"/>
              </a:ext>
            </a:extLst>
          </p:cNvPr>
          <p:cNvSpPr/>
          <p:nvPr/>
        </p:nvSpPr>
        <p:spPr>
          <a:xfrm>
            <a:off x="6435321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89B3A15-8F22-4E5D-8B06-F6FA09584CD6}"/>
              </a:ext>
            </a:extLst>
          </p:cNvPr>
          <p:cNvSpPr/>
          <p:nvPr/>
        </p:nvSpPr>
        <p:spPr>
          <a:xfrm>
            <a:off x="6841777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01B54-AFC3-4067-AB1D-7ED7034DF81E}"/>
              </a:ext>
            </a:extLst>
          </p:cNvPr>
          <p:cNvSpPr txBox="1"/>
          <p:nvPr/>
        </p:nvSpPr>
        <p:spPr>
          <a:xfrm>
            <a:off x="6080737" y="34290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607DBF-95CD-49AC-8D01-D6D540F69B93}"/>
              </a:ext>
            </a:extLst>
          </p:cNvPr>
          <p:cNvSpPr txBox="1"/>
          <p:nvPr/>
        </p:nvSpPr>
        <p:spPr>
          <a:xfrm>
            <a:off x="7390456" y="349339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C6862-60F9-4502-A09A-3F4D9D44CF40}"/>
              </a:ext>
            </a:extLst>
          </p:cNvPr>
          <p:cNvSpPr txBox="1"/>
          <p:nvPr/>
        </p:nvSpPr>
        <p:spPr>
          <a:xfrm>
            <a:off x="5763244" y="4156331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1*3 + 2*4 = 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B441DD-D964-48B3-8F2F-2F4DEBDAD3CE}"/>
              </a:ext>
            </a:extLst>
          </p:cNvPr>
          <p:cNvSpPr txBox="1"/>
          <p:nvPr/>
        </p:nvSpPr>
        <p:spPr>
          <a:xfrm>
            <a:off x="7745040" y="349339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197239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7 8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197239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20423" y="3780520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2999387" y="4121533"/>
            <a:ext cx="543913" cy="332918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816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np.array([[7],[8]])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856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856102" cy="369332"/>
              </a:xfrm>
              <a:prstGeom prst="rect">
                <a:avLst/>
              </a:prstGeom>
              <a:blipFill>
                <a:blip r:embed="rId3"/>
                <a:stretch>
                  <a:fillRect r="-170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740427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74533" y="1752683"/>
            <a:ext cx="12700" cy="1933742"/>
          </a:xfrm>
          <a:prstGeom prst="bentConnector3">
            <a:avLst>
              <a:gd name="adj1" fmla="val 45341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D813C6-3DE2-4658-8698-BC0099F1BC96}"/>
              </a:ext>
            </a:extLst>
          </p:cNvPr>
          <p:cNvSpPr/>
          <p:nvPr/>
        </p:nvSpPr>
        <p:spPr>
          <a:xfrm>
            <a:off x="2492415" y="3522562"/>
            <a:ext cx="405114" cy="4051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FA2256F-4EBC-4EA6-87F7-F9AA1A5B339C}"/>
              </a:ext>
            </a:extLst>
          </p:cNvPr>
          <p:cNvSpPr/>
          <p:nvPr/>
        </p:nvSpPr>
        <p:spPr>
          <a:xfrm>
            <a:off x="2897529" y="3522562"/>
            <a:ext cx="405114" cy="4051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00BD5B-90DB-4995-BFE5-8ADEAD85A74B}"/>
              </a:ext>
            </a:extLst>
          </p:cNvPr>
          <p:cNvSpPr/>
          <p:nvPr/>
        </p:nvSpPr>
        <p:spPr>
          <a:xfrm>
            <a:off x="2492415" y="3927676"/>
            <a:ext cx="405114" cy="4051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BA7BB47-CEE4-4DB1-83D8-CAB987A94177}"/>
              </a:ext>
            </a:extLst>
          </p:cNvPr>
          <p:cNvSpPr/>
          <p:nvPr/>
        </p:nvSpPr>
        <p:spPr>
          <a:xfrm>
            <a:off x="2897529" y="3927676"/>
            <a:ext cx="405114" cy="4051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3CD7ACE-0D62-4AD5-BBC0-9909D9FCE503}"/>
              </a:ext>
            </a:extLst>
          </p:cNvPr>
          <p:cNvSpPr/>
          <p:nvPr/>
        </p:nvSpPr>
        <p:spPr>
          <a:xfrm>
            <a:off x="2492415" y="4332790"/>
            <a:ext cx="405114" cy="4051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FE9736-22D5-4F9E-809A-B22C72E7A83A}"/>
              </a:ext>
            </a:extLst>
          </p:cNvPr>
          <p:cNvSpPr/>
          <p:nvPr/>
        </p:nvSpPr>
        <p:spPr>
          <a:xfrm>
            <a:off x="2897529" y="4332790"/>
            <a:ext cx="405114" cy="4051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2BDBA32-7F8C-4B32-AE59-B8C2E44F6C04}"/>
              </a:ext>
            </a:extLst>
          </p:cNvPr>
          <p:cNvSpPr/>
          <p:nvPr/>
        </p:nvSpPr>
        <p:spPr>
          <a:xfrm>
            <a:off x="4024132" y="3725119"/>
            <a:ext cx="405114" cy="4051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CC8B58-5CD5-4074-86BB-46DE9568C341}"/>
              </a:ext>
            </a:extLst>
          </p:cNvPr>
          <p:cNvSpPr/>
          <p:nvPr/>
        </p:nvSpPr>
        <p:spPr>
          <a:xfrm>
            <a:off x="4024132" y="4130233"/>
            <a:ext cx="405114" cy="4051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A6913-3DC2-44D2-BA20-1939FDB9E954}"/>
              </a:ext>
            </a:extLst>
          </p:cNvPr>
          <p:cNvSpPr txBox="1"/>
          <p:nvPr/>
        </p:nvSpPr>
        <p:spPr>
          <a:xfrm>
            <a:off x="3530465" y="37946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C6FB94A-A8E2-41D2-B36C-FB6597B0267F}"/>
              </a:ext>
            </a:extLst>
          </p:cNvPr>
          <p:cNvSpPr/>
          <p:nvPr/>
        </p:nvSpPr>
        <p:spPr>
          <a:xfrm>
            <a:off x="5381626" y="3496884"/>
            <a:ext cx="405114" cy="4051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E09AE66-7855-4C76-8C41-50ECB7D097B4}"/>
              </a:ext>
            </a:extLst>
          </p:cNvPr>
          <p:cNvSpPr/>
          <p:nvPr/>
        </p:nvSpPr>
        <p:spPr>
          <a:xfrm>
            <a:off x="5381626" y="3896285"/>
            <a:ext cx="405114" cy="4051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5F158-2348-4008-B72F-EB389B7E11CE}"/>
              </a:ext>
            </a:extLst>
          </p:cNvPr>
          <p:cNvSpPr/>
          <p:nvPr/>
        </p:nvSpPr>
        <p:spPr>
          <a:xfrm>
            <a:off x="5381626" y="4301399"/>
            <a:ext cx="405114" cy="4051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81E01A-4FBE-4F4C-8D2D-F705911FE75F}"/>
              </a:ext>
            </a:extLst>
          </p:cNvPr>
          <p:cNvSpPr txBox="1"/>
          <p:nvPr/>
        </p:nvSpPr>
        <p:spPr>
          <a:xfrm>
            <a:off x="4741863" y="386800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CDE2931-B2C2-4499-A116-0F63008592BE}"/>
              </a:ext>
            </a:extLst>
          </p:cNvPr>
          <p:cNvSpPr/>
          <p:nvPr/>
        </p:nvSpPr>
        <p:spPr>
          <a:xfrm>
            <a:off x="8013700" y="2661717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53D906AA-1FB9-4CC9-89E1-302CF122B2B7}"/>
              </a:ext>
            </a:extLst>
          </p:cNvPr>
          <p:cNvCxnSpPr>
            <a:cxnSpLocks/>
            <a:stCxn id="15" idx="2"/>
            <a:endCxn id="38" idx="2"/>
          </p:cNvCxnSpPr>
          <p:nvPr/>
        </p:nvCxnSpPr>
        <p:spPr>
          <a:xfrm rot="16200000" flipH="1">
            <a:off x="7561688" y="2154447"/>
            <a:ext cx="5766" cy="1100212"/>
          </a:xfrm>
          <a:prstGeom prst="bentConnector3">
            <a:avLst>
              <a:gd name="adj1" fmla="val 40646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CD36028-3CAB-4E95-B834-393007C9B5E9}"/>
              </a:ext>
            </a:extLst>
          </p:cNvPr>
          <p:cNvSpPr/>
          <p:nvPr/>
        </p:nvSpPr>
        <p:spPr>
          <a:xfrm>
            <a:off x="6977691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677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7115292" y="2067612"/>
                <a:ext cx="19941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292" y="2067612"/>
                <a:ext cx="1994199" cy="369332"/>
              </a:xfrm>
              <a:prstGeom prst="rect">
                <a:avLst/>
              </a:prstGeom>
              <a:blipFill>
                <a:blip r:embed="rId3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1BF05C-321C-4ACE-B132-BECE55D2A59E}"/>
                  </a:ext>
                </a:extLst>
              </p:cNvPr>
              <p:cNvSpPr txBox="1"/>
              <p:nvPr/>
            </p:nvSpPr>
            <p:spPr>
              <a:xfrm>
                <a:off x="7086032" y="2982014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1BF05C-321C-4ACE-B132-BECE55D2A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032" y="2982014"/>
                <a:ext cx="2619884" cy="369332"/>
              </a:xfrm>
              <a:prstGeom prst="rect">
                <a:avLst/>
              </a:prstGeom>
              <a:blipFill>
                <a:blip r:embed="rId7"/>
                <a:stretch>
                  <a:fillRect l="-1628" r="-186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A8C49A-80AC-455A-BD6D-5671D7A57EF2}"/>
              </a:ext>
            </a:extLst>
          </p:cNvPr>
          <p:cNvSpPr/>
          <p:nvPr/>
        </p:nvSpPr>
        <p:spPr>
          <a:xfrm>
            <a:off x="7368011" y="3323511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E465085-35B9-4A87-9A7B-B0AA57E65EBF}"/>
              </a:ext>
            </a:extLst>
          </p:cNvPr>
          <p:cNvSpPr/>
          <p:nvPr/>
        </p:nvSpPr>
        <p:spPr>
          <a:xfrm>
            <a:off x="7995328" y="3323511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5B960C-0DF6-4C3C-974A-CCBC630F35C0}"/>
              </a:ext>
            </a:extLst>
          </p:cNvPr>
          <p:cNvSpPr/>
          <p:nvPr/>
        </p:nvSpPr>
        <p:spPr>
          <a:xfrm>
            <a:off x="8320775" y="332547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BFE15B3-78C8-4DD4-9B75-545EBB6D1BE3}"/>
              </a:ext>
            </a:extLst>
          </p:cNvPr>
          <p:cNvSpPr/>
          <p:nvPr/>
        </p:nvSpPr>
        <p:spPr>
          <a:xfrm>
            <a:off x="9181548" y="3323511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94F290DD-AB76-489F-B2AD-F3C0DEB5D79E}"/>
              </a:ext>
            </a:extLst>
          </p:cNvPr>
          <p:cNvCxnSpPr>
            <a:stCxn id="19" idx="2"/>
            <a:endCxn id="20" idx="2"/>
          </p:cNvCxnSpPr>
          <p:nvPr/>
        </p:nvCxnSpPr>
        <p:spPr>
          <a:xfrm rot="16200000" flipH="1">
            <a:off x="7782646" y="3055571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D6D8DC44-BCBF-44D2-995B-8DB64360036E}"/>
              </a:ext>
            </a:extLst>
          </p:cNvPr>
          <p:cNvCxnSpPr>
            <a:stCxn id="22" idx="2"/>
            <a:endCxn id="23" idx="2"/>
          </p:cNvCxnSpPr>
          <p:nvPr/>
        </p:nvCxnSpPr>
        <p:spPr>
          <a:xfrm rot="5400000" flipH="1" flipV="1">
            <a:off x="8851156" y="2939825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9627757-27B2-49D3-820B-DD5D9315F876}"/>
              </a:ext>
            </a:extLst>
          </p:cNvPr>
          <p:cNvCxnSpPr/>
          <p:nvPr/>
        </p:nvCxnSpPr>
        <p:spPr>
          <a:xfrm flipH="1">
            <a:off x="7143750" y="2067612"/>
            <a:ext cx="1735931" cy="4648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np.array([[4,5], [6,7]])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blipFill>
                <a:blip r:embed="rId3"/>
                <a:stretch>
                  <a:fillRect l="-1493" r="-170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/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blipFill>
                <a:blip r:embed="rId4"/>
                <a:stretch>
                  <a:fillRect l="-1493" r="-1706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C09661EA-1F6A-43F8-86FA-3EC6602E19C9}"/>
              </a:ext>
            </a:extLst>
          </p:cNvPr>
          <p:cNvSpPr/>
          <p:nvPr/>
        </p:nvSpPr>
        <p:spPr>
          <a:xfrm>
            <a:off x="3416967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301B06-CEAE-4D17-9C64-66EEA3DFB95A}"/>
              </a:ext>
            </a:extLst>
          </p:cNvPr>
          <p:cNvSpPr/>
          <p:nvPr/>
        </p:nvSpPr>
        <p:spPr>
          <a:xfrm>
            <a:off x="3923974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F8FE69-EDA0-4D7F-B81D-D71827E5F9B7}"/>
              </a:ext>
            </a:extLst>
          </p:cNvPr>
          <p:cNvSpPr/>
          <p:nvPr/>
        </p:nvSpPr>
        <p:spPr>
          <a:xfrm>
            <a:off x="3416967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44D88-F7B6-4DCB-BAFE-9F589E4D7059}"/>
              </a:ext>
            </a:extLst>
          </p:cNvPr>
          <p:cNvSpPr/>
          <p:nvPr/>
        </p:nvSpPr>
        <p:spPr>
          <a:xfrm>
            <a:off x="3923974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E47A3-8DD6-40A2-8F34-0163CA87967A}"/>
              </a:ext>
            </a:extLst>
          </p:cNvPr>
          <p:cNvSpPr/>
          <p:nvPr/>
        </p:nvSpPr>
        <p:spPr>
          <a:xfrm>
            <a:off x="4937989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711C72-16AD-49FE-B88B-4C9E1FABD650}"/>
              </a:ext>
            </a:extLst>
          </p:cNvPr>
          <p:cNvSpPr/>
          <p:nvPr/>
        </p:nvSpPr>
        <p:spPr>
          <a:xfrm>
            <a:off x="5444996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73B3E-4BD2-4DE7-B1F0-451F746CBB22}"/>
              </a:ext>
            </a:extLst>
          </p:cNvPr>
          <p:cNvSpPr/>
          <p:nvPr/>
        </p:nvSpPr>
        <p:spPr>
          <a:xfrm>
            <a:off x="4937989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B1CFA6-6354-40C8-9F10-4453179DDE00}"/>
              </a:ext>
            </a:extLst>
          </p:cNvPr>
          <p:cNvSpPr/>
          <p:nvPr/>
        </p:nvSpPr>
        <p:spPr>
          <a:xfrm>
            <a:off x="5444996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D48C9-A81D-4109-B63F-4972676308FE}"/>
              </a:ext>
            </a:extLst>
          </p:cNvPr>
          <p:cNvSpPr txBox="1"/>
          <p:nvPr/>
        </p:nvSpPr>
        <p:spPr>
          <a:xfrm>
            <a:off x="4481695" y="3532453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B42DB1-BA0B-4064-BA59-B1E0131C847B}"/>
              </a:ext>
            </a:extLst>
          </p:cNvPr>
          <p:cNvSpPr txBox="1"/>
          <p:nvPr/>
        </p:nvSpPr>
        <p:spPr>
          <a:xfrm>
            <a:off x="6274002" y="3573065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7D1EB4-2153-459B-BFA7-B2D07EF70F07}"/>
              </a:ext>
            </a:extLst>
          </p:cNvPr>
          <p:cNvSpPr/>
          <p:nvPr/>
        </p:nvSpPr>
        <p:spPr>
          <a:xfrm>
            <a:off x="7029703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B3602D-41A2-47C9-A37A-4FEE4BC1CC11}"/>
              </a:ext>
            </a:extLst>
          </p:cNvPr>
          <p:cNvSpPr/>
          <p:nvPr/>
        </p:nvSpPr>
        <p:spPr>
          <a:xfrm>
            <a:off x="7536711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B512EC-10A4-4B26-A1CD-8BC370C23717}"/>
              </a:ext>
            </a:extLst>
          </p:cNvPr>
          <p:cNvSpPr/>
          <p:nvPr/>
        </p:nvSpPr>
        <p:spPr>
          <a:xfrm>
            <a:off x="7029703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B2011F-4CD3-4594-AB4B-4A5BFC1B4DE6}"/>
              </a:ext>
            </a:extLst>
          </p:cNvPr>
          <p:cNvSpPr/>
          <p:nvPr/>
        </p:nvSpPr>
        <p:spPr>
          <a:xfrm>
            <a:off x="7536711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300C6F-5AD3-4966-9046-88237F1E50A5}"/>
              </a:ext>
            </a:extLst>
          </p:cNvPr>
          <p:cNvSpPr/>
          <p:nvPr/>
        </p:nvSpPr>
        <p:spPr>
          <a:xfrm>
            <a:off x="4937989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E1C855-8873-439B-ADB2-D93A3C0AF83A}"/>
              </a:ext>
            </a:extLst>
          </p:cNvPr>
          <p:cNvSpPr/>
          <p:nvPr/>
        </p:nvSpPr>
        <p:spPr>
          <a:xfrm>
            <a:off x="5444996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4013E1-AE20-4B2F-A320-1D1A56424405}"/>
              </a:ext>
            </a:extLst>
          </p:cNvPr>
          <p:cNvSpPr/>
          <p:nvPr/>
        </p:nvSpPr>
        <p:spPr>
          <a:xfrm>
            <a:off x="4937989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B646928-C8FE-4E36-93C5-633768B02B25}"/>
              </a:ext>
            </a:extLst>
          </p:cNvPr>
          <p:cNvSpPr/>
          <p:nvPr/>
        </p:nvSpPr>
        <p:spPr>
          <a:xfrm>
            <a:off x="5444996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3644A99-0AA7-4E39-8481-8B3163400D88}"/>
              </a:ext>
            </a:extLst>
          </p:cNvPr>
          <p:cNvSpPr/>
          <p:nvPr/>
        </p:nvSpPr>
        <p:spPr>
          <a:xfrm>
            <a:off x="3366254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32CE0DB-09DE-4BB4-A506-76FB56C08F81}"/>
              </a:ext>
            </a:extLst>
          </p:cNvPr>
          <p:cNvSpPr/>
          <p:nvPr/>
        </p:nvSpPr>
        <p:spPr>
          <a:xfrm>
            <a:off x="3873261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C8D03F-8CE3-483D-AFB6-452920B9BD30}"/>
              </a:ext>
            </a:extLst>
          </p:cNvPr>
          <p:cNvSpPr/>
          <p:nvPr/>
        </p:nvSpPr>
        <p:spPr>
          <a:xfrm>
            <a:off x="3366254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8D85770-CC83-4FF9-9621-F93CF4E9623F}"/>
              </a:ext>
            </a:extLst>
          </p:cNvPr>
          <p:cNvSpPr/>
          <p:nvPr/>
        </p:nvSpPr>
        <p:spPr>
          <a:xfrm>
            <a:off x="3873261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2299C1-0842-48EA-BF10-12DC0A7D7A7E}"/>
              </a:ext>
            </a:extLst>
          </p:cNvPr>
          <p:cNvSpPr txBox="1"/>
          <p:nvPr/>
        </p:nvSpPr>
        <p:spPr>
          <a:xfrm>
            <a:off x="4470578" y="518013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3E615F-1D6F-488D-B236-45D3B7ECE094}"/>
              </a:ext>
            </a:extLst>
          </p:cNvPr>
          <p:cNvSpPr txBox="1"/>
          <p:nvPr/>
        </p:nvSpPr>
        <p:spPr>
          <a:xfrm>
            <a:off x="6274002" y="522139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5B0826C-2EED-47A2-A407-8C6633A157E4}"/>
              </a:ext>
            </a:extLst>
          </p:cNvPr>
          <p:cNvSpPr/>
          <p:nvPr/>
        </p:nvSpPr>
        <p:spPr>
          <a:xfrm>
            <a:off x="7029703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30D96E-BF62-4BB2-8F99-3A689643AC54}"/>
              </a:ext>
            </a:extLst>
          </p:cNvPr>
          <p:cNvSpPr/>
          <p:nvPr/>
        </p:nvSpPr>
        <p:spPr>
          <a:xfrm>
            <a:off x="7536711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40E171-6ABE-4D0B-9E92-4F5E9E920162}"/>
              </a:ext>
            </a:extLst>
          </p:cNvPr>
          <p:cNvSpPr/>
          <p:nvPr/>
        </p:nvSpPr>
        <p:spPr>
          <a:xfrm>
            <a:off x="7029703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FC2B53-0DC2-427A-A3EC-A66F17FF606A}"/>
              </a:ext>
            </a:extLst>
          </p:cNvPr>
          <p:cNvSpPr/>
          <p:nvPr/>
        </p:nvSpPr>
        <p:spPr>
          <a:xfrm>
            <a:off x="7536711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78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92ED78F-E838-42E6-9041-E88EC71E8254}"/>
              </a:ext>
            </a:extLst>
          </p:cNvPr>
          <p:cNvCxnSpPr>
            <a:cxnSpLocks/>
          </p:cNvCxnSpPr>
          <p:nvPr/>
        </p:nvCxnSpPr>
        <p:spPr>
          <a:xfrm>
            <a:off x="3537284" y="934453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FBC5A86-7F2D-45A5-B5E3-D51A8F817B37}"/>
              </a:ext>
            </a:extLst>
          </p:cNvPr>
          <p:cNvCxnSpPr>
            <a:cxnSpLocks/>
          </p:cNvCxnSpPr>
          <p:nvPr/>
        </p:nvCxnSpPr>
        <p:spPr>
          <a:xfrm>
            <a:off x="5113421" y="934453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B41F635-E60F-4C28-AEEF-DD9296E5CD7D}"/>
              </a:ext>
            </a:extLst>
          </p:cNvPr>
          <p:cNvCxnSpPr>
            <a:cxnSpLocks/>
          </p:cNvCxnSpPr>
          <p:nvPr/>
        </p:nvCxnSpPr>
        <p:spPr>
          <a:xfrm>
            <a:off x="6324600" y="934453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036A03-3C55-4626-8EAC-D8CA2FC4E07F}"/>
              </a:ext>
            </a:extLst>
          </p:cNvPr>
          <p:cNvSpPr txBox="1"/>
          <p:nvPr/>
        </p:nvSpPr>
        <p:spPr>
          <a:xfrm>
            <a:off x="2223159" y="400065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/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blipFill>
                <a:blip r:embed="rId12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/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blipFill>
                <a:blip r:embed="rId13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/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blipFill>
                <a:blip r:embed="rId14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/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blipFill>
                <a:blip r:embed="rId15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/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blipFill>
                <a:blip r:embed="rId16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/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blipFill>
                <a:blip r:embed="rId17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4B8691C-9A9C-40C0-8496-04C7503AAFE4}"/>
                  </a:ext>
                </a:extLst>
              </p:cNvPr>
              <p:cNvSpPr txBox="1"/>
              <p:nvPr/>
            </p:nvSpPr>
            <p:spPr>
              <a:xfrm>
                <a:off x="2760991" y="270702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4B8691C-9A9C-40C0-8496-04C7503AA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91" y="2707023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DCD831C-B7E6-4CC5-81F0-E9A074B4B983}"/>
                  </a:ext>
                </a:extLst>
              </p:cNvPr>
              <p:cNvSpPr txBox="1"/>
              <p:nvPr/>
            </p:nvSpPr>
            <p:spPr>
              <a:xfrm>
                <a:off x="2305336" y="337306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DCD831C-B7E6-4CC5-81F0-E9A074B4B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336" y="3373067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1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38861AB-264F-4BD2-A904-06E0CB6B079E}"/>
                  </a:ext>
                </a:extLst>
              </p:cNvPr>
              <p:cNvSpPr txBox="1"/>
              <p:nvPr/>
            </p:nvSpPr>
            <p:spPr>
              <a:xfrm>
                <a:off x="3588642" y="2828445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38861AB-264F-4BD2-A904-06E0CB6B0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642" y="2828445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3503788-F343-44F9-AD64-DB9AD48490FE}"/>
                  </a:ext>
                </a:extLst>
              </p:cNvPr>
              <p:cNvSpPr txBox="1"/>
              <p:nvPr/>
            </p:nvSpPr>
            <p:spPr>
              <a:xfrm>
                <a:off x="5056011" y="254075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3503788-F343-44F9-AD64-DB9AD4849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011" y="2540758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8D9E49B-73EE-438C-B01A-9CAB0AAB8475}"/>
              </a:ext>
            </a:extLst>
          </p:cNvPr>
          <p:cNvCxnSpPr>
            <a:cxnSpLocks/>
          </p:cNvCxnSpPr>
          <p:nvPr/>
        </p:nvCxnSpPr>
        <p:spPr>
          <a:xfrm>
            <a:off x="6579869" y="2298506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D6F58C6-008E-4577-9C16-7799478C21C1}"/>
              </a:ext>
            </a:extLst>
          </p:cNvPr>
          <p:cNvCxnSpPr>
            <a:cxnSpLocks/>
          </p:cNvCxnSpPr>
          <p:nvPr/>
        </p:nvCxnSpPr>
        <p:spPr>
          <a:xfrm>
            <a:off x="6579869" y="3200220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9EAE3-50AE-4966-948A-32C1FC871542}"/>
              </a:ext>
            </a:extLst>
          </p:cNvPr>
          <p:cNvSpPr txBox="1"/>
          <p:nvPr/>
        </p:nvSpPr>
        <p:spPr>
          <a:xfrm>
            <a:off x="7432646" y="20425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FDCC9-F5E1-4933-B482-315F5F632C25}"/>
              </a:ext>
            </a:extLst>
          </p:cNvPr>
          <p:cNvSpPr txBox="1"/>
          <p:nvPr/>
        </p:nvSpPr>
        <p:spPr>
          <a:xfrm>
            <a:off x="7432646" y="29542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/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B0458D9-BA03-4E1C-9D17-850B5D955649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2177180" y="1488364"/>
            <a:ext cx="1065290" cy="1059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3485AF8-DE39-4434-A80E-EEC8FFDDB146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2177180" y="1488364"/>
            <a:ext cx="1065290" cy="2170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/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/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/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770592" y="853501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592" y="853501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757920" y="853501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920" y="853501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745248" y="853501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248" y="853501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770592" y="134527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757920" y="134527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745248" y="134527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770592" y="183705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757920" y="183705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745248" y="183705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770592" y="232882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757920" y="232882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745248" y="232882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770592" y="282060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757920" y="282060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745248" y="282060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1672081" y="4214981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081" y="4214981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9" r="-177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601980" y="4189234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" y="4189234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1672081" y="4587117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081" y="4587117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9" r="-177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236818" y="5442015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18" y="5442015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지연 11">
            <a:extLst>
              <a:ext uri="{FF2B5EF4-FFF2-40B4-BE49-F238E27FC236}">
                <a16:creationId xmlns:a16="http://schemas.microsoft.com/office/drawing/2014/main" id="{B28AAC81-E848-42E7-B31B-B74F00FD8A5F}"/>
              </a:ext>
            </a:extLst>
          </p:cNvPr>
          <p:cNvSpPr/>
          <p:nvPr/>
        </p:nvSpPr>
        <p:spPr>
          <a:xfrm>
            <a:off x="9452505" y="1870873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667AB9E-25AA-4E79-B995-527D95AAFE32}"/>
              </a:ext>
            </a:extLst>
          </p:cNvPr>
          <p:cNvCxnSpPr/>
          <p:nvPr/>
        </p:nvCxnSpPr>
        <p:spPr>
          <a:xfrm>
            <a:off x="9179790" y="1983169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0E1C30C-87E1-475A-A75B-B6D73CD209ED}"/>
              </a:ext>
            </a:extLst>
          </p:cNvPr>
          <p:cNvCxnSpPr/>
          <p:nvPr/>
        </p:nvCxnSpPr>
        <p:spPr>
          <a:xfrm>
            <a:off x="9179790" y="2316953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9B421F1-CFEE-4FD3-A5A4-9FB9B07B5D69}"/>
              </a:ext>
            </a:extLst>
          </p:cNvPr>
          <p:cNvCxnSpPr/>
          <p:nvPr/>
        </p:nvCxnSpPr>
        <p:spPr>
          <a:xfrm>
            <a:off x="10078147" y="2136479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273D66C-7B3E-40F2-BF66-F5BACB6C2481}"/>
              </a:ext>
            </a:extLst>
          </p:cNvPr>
          <p:cNvCxnSpPr/>
          <p:nvPr/>
        </p:nvCxnSpPr>
        <p:spPr>
          <a:xfrm>
            <a:off x="5355771" y="4001984"/>
            <a:ext cx="10509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C02AE17-AE52-432E-B183-A2F71CB66DAA}"/>
              </a:ext>
            </a:extLst>
          </p:cNvPr>
          <p:cNvCxnSpPr>
            <a:cxnSpLocks/>
          </p:cNvCxnSpPr>
          <p:nvPr/>
        </p:nvCxnSpPr>
        <p:spPr>
          <a:xfrm>
            <a:off x="7125194" y="4001984"/>
            <a:ext cx="10509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CD7DC08-6149-490C-8292-082E00A57CD9}"/>
              </a:ext>
            </a:extLst>
          </p:cNvPr>
          <p:cNvCxnSpPr/>
          <p:nvPr/>
        </p:nvCxnSpPr>
        <p:spPr>
          <a:xfrm>
            <a:off x="8732576" y="4001984"/>
            <a:ext cx="10509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89DD9420-1FF3-4BE5-B356-94E19A8B44D7}"/>
              </a:ext>
            </a:extLst>
          </p:cNvPr>
          <p:cNvSpPr/>
          <p:nvPr/>
        </p:nvSpPr>
        <p:spPr>
          <a:xfrm>
            <a:off x="6406738" y="3901044"/>
            <a:ext cx="213755" cy="2137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2CB77D0-E097-4A04-BC19-4EE66515ABA0}"/>
              </a:ext>
            </a:extLst>
          </p:cNvPr>
          <p:cNvSpPr/>
          <p:nvPr/>
        </p:nvSpPr>
        <p:spPr>
          <a:xfrm>
            <a:off x="6963153" y="3901044"/>
            <a:ext cx="213755" cy="2137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3B0946D-E824-40EF-8116-736D5B7048BF}"/>
              </a:ext>
            </a:extLst>
          </p:cNvPr>
          <p:cNvSpPr/>
          <p:nvPr/>
        </p:nvSpPr>
        <p:spPr>
          <a:xfrm>
            <a:off x="8093034" y="3901044"/>
            <a:ext cx="213755" cy="2137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9012212-5E41-4BB4-BDEC-8E7A7CC3CB6D}"/>
              </a:ext>
            </a:extLst>
          </p:cNvPr>
          <p:cNvSpPr/>
          <p:nvPr/>
        </p:nvSpPr>
        <p:spPr>
          <a:xfrm>
            <a:off x="8649449" y="3901044"/>
            <a:ext cx="213755" cy="2137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7F40A88-6330-4CCD-A682-C985DFC67D54}"/>
              </a:ext>
            </a:extLst>
          </p:cNvPr>
          <p:cNvCxnSpPr>
            <a:cxnSpLocks/>
            <a:stCxn id="20" idx="0"/>
            <a:endCxn id="42" idx="0"/>
          </p:cNvCxnSpPr>
          <p:nvPr/>
        </p:nvCxnSpPr>
        <p:spPr>
          <a:xfrm>
            <a:off x="6513616" y="3901044"/>
            <a:ext cx="55641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84CE127-6B45-4F95-A645-998F06C287D6}"/>
              </a:ext>
            </a:extLst>
          </p:cNvPr>
          <p:cNvCxnSpPr>
            <a:cxnSpLocks/>
            <a:stCxn id="43" idx="0"/>
            <a:endCxn id="44" idx="0"/>
          </p:cNvCxnSpPr>
          <p:nvPr/>
        </p:nvCxnSpPr>
        <p:spPr>
          <a:xfrm>
            <a:off x="8199912" y="3901044"/>
            <a:ext cx="55641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44F51A9-8809-45A4-9B4F-6B938F712530}"/>
              </a:ext>
            </a:extLst>
          </p:cNvPr>
          <p:cNvCxnSpPr>
            <a:cxnSpLocks/>
          </p:cNvCxnSpPr>
          <p:nvPr/>
        </p:nvCxnSpPr>
        <p:spPr>
          <a:xfrm flipV="1">
            <a:off x="3797090" y="2276821"/>
            <a:ext cx="834219" cy="15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519FC54-3183-431E-BD4A-03AC15988725}"/>
              </a:ext>
            </a:extLst>
          </p:cNvPr>
          <p:cNvSpPr txBox="1"/>
          <p:nvPr/>
        </p:nvSpPr>
        <p:spPr>
          <a:xfrm>
            <a:off x="5303520" y="357347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D1C872-CA41-477E-88CE-84C1CC4133D8}"/>
              </a:ext>
            </a:extLst>
          </p:cNvPr>
          <p:cNvSpPr txBox="1"/>
          <p:nvPr/>
        </p:nvSpPr>
        <p:spPr>
          <a:xfrm>
            <a:off x="9326863" y="354031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0427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0188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1186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0947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2055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8198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7455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3935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3176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3176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3935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3696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2937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3935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3935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0947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3696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0947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0203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0466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0466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0203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0203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8198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7455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0947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0203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0947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0947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18639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18639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7526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7526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1402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1402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144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1441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2539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2539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4391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4391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3950" y="3455752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950" y="3455752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0348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3097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5815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5815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8648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8648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858399" y="4128004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399" y="4128004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639049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639049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3097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3097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7400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7400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7273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7273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4530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4530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2BE2674C-97EE-4C67-AB88-24273FC6465E}"/>
                  </a:ext>
                </a:extLst>
              </p:cNvPr>
              <p:cNvSpPr/>
              <p:nvPr/>
            </p:nvSpPr>
            <p:spPr>
              <a:xfrm>
                <a:off x="5719168" y="5378067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2BE2674C-97EE-4C67-AB88-24273FC64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168" y="5378067"/>
                <a:ext cx="688078" cy="688078"/>
              </a:xfrm>
              <a:prstGeom prst="rect">
                <a:avLst/>
              </a:prstGeom>
              <a:blipFill>
                <a:blip r:embed="rId19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031DD884-4E97-4E3B-8C1F-38EC4DB3B7E2}"/>
                  </a:ext>
                </a:extLst>
              </p:cNvPr>
              <p:cNvSpPr/>
              <p:nvPr/>
            </p:nvSpPr>
            <p:spPr>
              <a:xfrm>
                <a:off x="6419277" y="5378067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031DD884-4E97-4E3B-8C1F-38EC4DB3B7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277" y="5378067"/>
                <a:ext cx="688078" cy="688078"/>
              </a:xfrm>
              <a:prstGeom prst="rect">
                <a:avLst/>
              </a:prstGeom>
              <a:blipFill>
                <a:blip r:embed="rId20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78DD7DAB-7D9B-4B61-88C7-DE15AC8EF9CF}"/>
                  </a:ext>
                </a:extLst>
              </p:cNvPr>
              <p:cNvSpPr/>
              <p:nvPr/>
            </p:nvSpPr>
            <p:spPr>
              <a:xfrm>
                <a:off x="7110997" y="5378067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78DD7DAB-7D9B-4B61-88C7-DE15AC8EF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997" y="5378067"/>
                <a:ext cx="688078" cy="688078"/>
              </a:xfrm>
              <a:prstGeom prst="rect">
                <a:avLst/>
              </a:prstGeom>
              <a:blipFill>
                <a:blip r:embed="rId21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DECDD51E-570F-47C1-8C52-5BB8FEAF9AB1}"/>
                  </a:ext>
                </a:extLst>
              </p:cNvPr>
              <p:cNvSpPr/>
              <p:nvPr/>
            </p:nvSpPr>
            <p:spPr>
              <a:xfrm>
                <a:off x="5719168" y="6078004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DECDD51E-570F-47C1-8C52-5BB8FEAF9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168" y="6078004"/>
                <a:ext cx="688078" cy="688078"/>
              </a:xfrm>
              <a:prstGeom prst="rect">
                <a:avLst/>
              </a:prstGeom>
              <a:blipFill>
                <a:blip r:embed="rId22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3D3FD51C-BF77-4629-8721-82CB5A4BC083}"/>
                  </a:ext>
                </a:extLst>
              </p:cNvPr>
              <p:cNvSpPr/>
              <p:nvPr/>
            </p:nvSpPr>
            <p:spPr>
              <a:xfrm>
                <a:off x="6419277" y="6078004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3D3FD51C-BF77-4629-8721-82CB5A4BC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277" y="6078004"/>
                <a:ext cx="688078" cy="688078"/>
              </a:xfrm>
              <a:prstGeom prst="rect">
                <a:avLst/>
              </a:prstGeom>
              <a:blipFill>
                <a:blip r:embed="rId23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521E0F5-6959-4868-818E-DB505B1E9B99}"/>
                  </a:ext>
                </a:extLst>
              </p:cNvPr>
              <p:cNvSpPr/>
              <p:nvPr/>
            </p:nvSpPr>
            <p:spPr>
              <a:xfrm>
                <a:off x="7110997" y="6078004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521E0F5-6959-4868-818E-DB505B1E9B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997" y="6078004"/>
                <a:ext cx="688078" cy="688078"/>
              </a:xfrm>
              <a:prstGeom prst="rect">
                <a:avLst/>
              </a:prstGeom>
              <a:blipFill>
                <a:blip r:embed="rId24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2135851" y="382102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851" y="382102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160958" y="5737307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0958" y="5737307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+(3,)⇒(3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16FF9-7A53-4F23-9282-2B73415AD31C}"/>
              </a:ext>
            </a:extLst>
          </p:cNvPr>
          <p:cNvSpPr txBox="1"/>
          <p:nvPr/>
        </p:nvSpPr>
        <p:spPr>
          <a:xfrm>
            <a:off x="303913" y="3885415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(2,)(2,3)+(3,)=&gt;(3,)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117721" y="319663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77226" cy="37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78593"/>
            <a:ext cx="1177226" cy="604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81645" y="3328862"/>
            <a:ext cx="1493120" cy="3497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81645" y="3678593"/>
            <a:ext cx="1493720" cy="58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77227" cy="137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69126" y="79057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38377" y="1259826"/>
            <a:ext cx="1836388" cy="2069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38377" y="1259826"/>
            <a:ext cx="1836988" cy="3003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89801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367265"/>
            <a:ext cx="1807281" cy="19469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367265"/>
            <a:ext cx="1794725" cy="3295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3275752" y="5554114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752" y="5554114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78628" y="91510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47879" y="1384355"/>
            <a:ext cx="1814268" cy="19299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47879" y="1384355"/>
            <a:ext cx="1801712" cy="3278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blipFill>
                <a:blip r:embed="rId2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90153" y="9263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/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/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/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/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/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/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/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/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/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/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848ACD18-3A22-4DB1-9BD7-5606999BFBDF}"/>
                  </a:ext>
                </a:extLst>
              </p:cNvPr>
              <p:cNvSpPr txBox="1"/>
              <p:nvPr/>
            </p:nvSpPr>
            <p:spPr>
              <a:xfrm>
                <a:off x="265566" y="1039605"/>
                <a:ext cx="674928" cy="478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848ACD18-3A22-4DB1-9BD7-5606999BF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66" y="1039605"/>
                <a:ext cx="674928" cy="478016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2E0B29D-3EB6-419F-89AB-F9B352E6C0AA}"/>
              </a:ext>
            </a:extLst>
          </p:cNvPr>
          <p:cNvCxnSpPr>
            <a:cxnSpLocks/>
            <a:stCxn id="67" idx="3"/>
            <a:endCxn id="137" idx="1"/>
          </p:cNvCxnSpPr>
          <p:nvPr/>
        </p:nvCxnSpPr>
        <p:spPr>
          <a:xfrm>
            <a:off x="922091" y="4240387"/>
            <a:ext cx="1092409" cy="9440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001E023-D9D6-4FDA-B513-8E2B99970A85}"/>
              </a:ext>
            </a:extLst>
          </p:cNvPr>
          <p:cNvCxnSpPr>
            <a:cxnSpLocks/>
            <a:stCxn id="67" idx="3"/>
          </p:cNvCxnSpPr>
          <p:nvPr/>
        </p:nvCxnSpPr>
        <p:spPr>
          <a:xfrm flipV="1">
            <a:off x="922091" y="2197101"/>
            <a:ext cx="1189798" cy="20432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F21F921-80B6-4E14-AAF6-4582844FB28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>
            <a:off x="3163168" y="2229293"/>
            <a:ext cx="1314855" cy="24615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140813-AD70-45BC-9C8A-4E31DCF1D0A5}"/>
              </a:ext>
            </a:extLst>
          </p:cNvPr>
          <p:cNvCxnSpPr>
            <a:cxnSpLocks/>
            <a:stCxn id="107" idx="6"/>
          </p:cNvCxnSpPr>
          <p:nvPr/>
        </p:nvCxnSpPr>
        <p:spPr>
          <a:xfrm flipV="1">
            <a:off x="5513515" y="3145098"/>
            <a:ext cx="1438607" cy="15175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D9ABE19E-FD7D-43E5-A889-68D8DC20FAD4}"/>
              </a:ext>
            </a:extLst>
          </p:cNvPr>
          <p:cNvCxnSpPr>
            <a:cxnSpLocks/>
            <a:stCxn id="83" idx="6"/>
          </p:cNvCxnSpPr>
          <p:nvPr/>
        </p:nvCxnSpPr>
        <p:spPr>
          <a:xfrm>
            <a:off x="5526071" y="3314263"/>
            <a:ext cx="1390755" cy="9918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D0F32BE-B226-4946-BF34-834F968AB420}"/>
                  </a:ext>
                </a:extLst>
              </p:cNvPr>
              <p:cNvSpPr txBox="1"/>
              <p:nvPr/>
            </p:nvSpPr>
            <p:spPr>
              <a:xfrm>
                <a:off x="1237348" y="3529410"/>
                <a:ext cx="809516" cy="478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D0F32BE-B226-4946-BF34-834F968AB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348" y="3529410"/>
                <a:ext cx="809516" cy="478016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099A9D0-9B7A-4C25-8BED-FF58D9AEF5B9}"/>
                  </a:ext>
                </a:extLst>
              </p:cNvPr>
              <p:cNvSpPr txBox="1"/>
              <p:nvPr/>
            </p:nvSpPr>
            <p:spPr>
              <a:xfrm>
                <a:off x="1005694" y="4860415"/>
                <a:ext cx="809516" cy="478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099A9D0-9B7A-4C25-8BED-FF58D9AEF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94" y="4860415"/>
                <a:ext cx="809516" cy="478016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DC9DD2F-C682-46E2-82BC-1F6D75D262A7}"/>
                  </a:ext>
                </a:extLst>
              </p:cNvPr>
              <p:cNvSpPr txBox="1"/>
              <p:nvPr/>
            </p:nvSpPr>
            <p:spPr>
              <a:xfrm>
                <a:off x="3032193" y="2975601"/>
                <a:ext cx="809516" cy="478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DC9DD2F-C682-46E2-82BC-1F6D75D26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193" y="2975601"/>
                <a:ext cx="809516" cy="478016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AB86EBAC-6CAE-4327-ACA8-C3365D0FFF84}"/>
              </a:ext>
            </a:extLst>
          </p:cNvPr>
          <p:cNvCxnSpPr>
            <a:cxnSpLocks/>
          </p:cNvCxnSpPr>
          <p:nvPr/>
        </p:nvCxnSpPr>
        <p:spPr>
          <a:xfrm>
            <a:off x="2837670" y="1260326"/>
            <a:ext cx="1678303" cy="19363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E74995F-4AFE-4D6D-812D-676BBB1D171B}"/>
                  </a:ext>
                </a:extLst>
              </p:cNvPr>
              <p:cNvSpPr txBox="1"/>
              <p:nvPr/>
            </p:nvSpPr>
            <p:spPr>
              <a:xfrm>
                <a:off x="3543974" y="1685566"/>
                <a:ext cx="674928" cy="478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E74995F-4AFE-4D6D-812D-676BBB1D1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974" y="1685566"/>
                <a:ext cx="674928" cy="478016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08A2CDA-A44E-4206-831F-509446E69C17}"/>
                  </a:ext>
                </a:extLst>
              </p:cNvPr>
              <p:cNvSpPr txBox="1"/>
              <p:nvPr/>
            </p:nvSpPr>
            <p:spPr>
              <a:xfrm>
                <a:off x="5639370" y="4308468"/>
                <a:ext cx="809516" cy="478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08A2CDA-A44E-4206-831F-509446E69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370" y="4308468"/>
                <a:ext cx="809516" cy="478016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419E2901-2212-41B8-88B6-52E3A2799958}"/>
                  </a:ext>
                </a:extLst>
              </p:cNvPr>
              <p:cNvSpPr txBox="1"/>
              <p:nvPr/>
            </p:nvSpPr>
            <p:spPr>
              <a:xfrm>
                <a:off x="5650684" y="3063499"/>
                <a:ext cx="809516" cy="478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419E2901-2212-41B8-88B6-52E3A279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684" y="3063499"/>
                <a:ext cx="809516" cy="478016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108080D9-6681-4D31-94B3-C495922A2D65}"/>
              </a:ext>
            </a:extLst>
          </p:cNvPr>
          <p:cNvSpPr/>
          <p:nvPr/>
        </p:nvSpPr>
        <p:spPr>
          <a:xfrm>
            <a:off x="3463747" y="5274259"/>
            <a:ext cx="446227" cy="446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72703FFE-460F-4CB9-AD0D-4E57A2927CA8}"/>
              </a:ext>
            </a:extLst>
          </p:cNvPr>
          <p:cNvSpPr/>
          <p:nvPr/>
        </p:nvSpPr>
        <p:spPr>
          <a:xfrm>
            <a:off x="3909974" y="5274258"/>
            <a:ext cx="446227" cy="446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5902C9F-76F5-4BEF-8C0E-0FC041E41490}"/>
              </a:ext>
            </a:extLst>
          </p:cNvPr>
          <p:cNvSpPr/>
          <p:nvPr/>
        </p:nvSpPr>
        <p:spPr>
          <a:xfrm>
            <a:off x="3463747" y="5720486"/>
            <a:ext cx="446227" cy="446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36374F9-9581-4B46-93FB-A4FE28796A73}"/>
              </a:ext>
            </a:extLst>
          </p:cNvPr>
          <p:cNvSpPr/>
          <p:nvPr/>
        </p:nvSpPr>
        <p:spPr>
          <a:xfrm>
            <a:off x="3909974" y="5720485"/>
            <a:ext cx="446227" cy="446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6070188-77BA-467F-86FF-A75909CE76E4}"/>
              </a:ext>
            </a:extLst>
          </p:cNvPr>
          <p:cNvSpPr/>
          <p:nvPr/>
        </p:nvSpPr>
        <p:spPr>
          <a:xfrm>
            <a:off x="3463747" y="6166713"/>
            <a:ext cx="446227" cy="446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F32C578-A059-4CE0-8CA9-52F83DA7B599}"/>
              </a:ext>
            </a:extLst>
          </p:cNvPr>
          <p:cNvSpPr/>
          <p:nvPr/>
        </p:nvSpPr>
        <p:spPr>
          <a:xfrm>
            <a:off x="3909974" y="6166712"/>
            <a:ext cx="446227" cy="446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A90B1D5-9D27-42E4-9C7A-982D4F176F5E}"/>
                  </a:ext>
                </a:extLst>
              </p:cNvPr>
              <p:cNvSpPr txBox="1"/>
              <p:nvPr/>
            </p:nvSpPr>
            <p:spPr>
              <a:xfrm>
                <a:off x="3416798" y="5342841"/>
                <a:ext cx="540725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A90B1D5-9D27-42E4-9C7A-982D4F176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798" y="5342841"/>
                <a:ext cx="540725" cy="318677"/>
              </a:xfrm>
              <a:prstGeom prst="rect">
                <a:avLst/>
              </a:prstGeom>
              <a:blipFill>
                <a:blip r:embed="rId59"/>
                <a:stretch>
                  <a:fillRect l="-2247" r="-1124" b="-9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27BBA8CF-0B4E-4DE8-A384-79B25CE70274}"/>
                  </a:ext>
                </a:extLst>
              </p:cNvPr>
              <p:cNvSpPr txBox="1"/>
              <p:nvPr/>
            </p:nvSpPr>
            <p:spPr>
              <a:xfrm>
                <a:off x="3406458" y="5784259"/>
                <a:ext cx="540725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27BBA8CF-0B4E-4DE8-A384-79B25CE70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458" y="5784259"/>
                <a:ext cx="540725" cy="318677"/>
              </a:xfrm>
              <a:prstGeom prst="rect">
                <a:avLst/>
              </a:prstGeom>
              <a:blipFill>
                <a:blip r:embed="rId60"/>
                <a:stretch>
                  <a:fillRect l="-3371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CEE87A16-6FB2-4CF2-A340-0FA34415B855}"/>
                  </a:ext>
                </a:extLst>
              </p:cNvPr>
              <p:cNvSpPr txBox="1"/>
              <p:nvPr/>
            </p:nvSpPr>
            <p:spPr>
              <a:xfrm>
                <a:off x="3404792" y="6233230"/>
                <a:ext cx="540725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CEE87A16-6FB2-4CF2-A340-0FA34415B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792" y="6233230"/>
                <a:ext cx="540725" cy="318677"/>
              </a:xfrm>
              <a:prstGeom prst="rect">
                <a:avLst/>
              </a:prstGeom>
              <a:blipFill>
                <a:blip r:embed="rId61"/>
                <a:stretch>
                  <a:fillRect l="-3409" r="-1136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F117818-7933-443D-9052-8E1F12529DE9}"/>
                  </a:ext>
                </a:extLst>
              </p:cNvPr>
              <p:cNvSpPr txBox="1"/>
              <p:nvPr/>
            </p:nvSpPr>
            <p:spPr>
              <a:xfrm>
                <a:off x="3933064" y="5354959"/>
                <a:ext cx="540725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F117818-7933-443D-9052-8E1F12529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064" y="5354959"/>
                <a:ext cx="540725" cy="318677"/>
              </a:xfrm>
              <a:prstGeom prst="rect">
                <a:avLst/>
              </a:prstGeom>
              <a:blipFill>
                <a:blip r:embed="rId62"/>
                <a:stretch>
                  <a:fillRect l="-2247" r="-1124" b="-9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44A0E11-BE48-4663-B6FD-DD41463424C4}"/>
                  </a:ext>
                </a:extLst>
              </p:cNvPr>
              <p:cNvSpPr txBox="1"/>
              <p:nvPr/>
            </p:nvSpPr>
            <p:spPr>
              <a:xfrm>
                <a:off x="3922724" y="5796377"/>
                <a:ext cx="540725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44A0E11-BE48-4663-B6FD-DD4146342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724" y="5796377"/>
                <a:ext cx="540725" cy="318677"/>
              </a:xfrm>
              <a:prstGeom prst="rect">
                <a:avLst/>
              </a:prstGeom>
              <a:blipFill>
                <a:blip r:embed="rId63"/>
                <a:stretch>
                  <a:fillRect l="-2247" r="-1124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0340281-1EE9-4D15-AAF3-5D00E34A1B4F}"/>
                  </a:ext>
                </a:extLst>
              </p:cNvPr>
              <p:cNvSpPr txBox="1"/>
              <p:nvPr/>
            </p:nvSpPr>
            <p:spPr>
              <a:xfrm>
                <a:off x="3921058" y="6245348"/>
                <a:ext cx="540725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0340281-1EE9-4D15-AAF3-5D00E34A1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058" y="6245348"/>
                <a:ext cx="540725" cy="318677"/>
              </a:xfrm>
              <a:prstGeom prst="rect">
                <a:avLst/>
              </a:prstGeom>
              <a:blipFill>
                <a:blip r:embed="rId64"/>
                <a:stretch>
                  <a:fillRect l="-2247" r="-1124" b="-9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타원 90">
            <a:extLst>
              <a:ext uri="{FF2B5EF4-FFF2-40B4-BE49-F238E27FC236}">
                <a16:creationId xmlns:a16="http://schemas.microsoft.com/office/drawing/2014/main" id="{8DDB71D0-2B68-411E-8A04-E9211472C5E5}"/>
              </a:ext>
            </a:extLst>
          </p:cNvPr>
          <p:cNvSpPr/>
          <p:nvPr/>
        </p:nvSpPr>
        <p:spPr>
          <a:xfrm>
            <a:off x="5148064" y="303195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DC2EA8A-62B0-45B2-9F80-57FECA14D34B}"/>
              </a:ext>
            </a:extLst>
          </p:cNvPr>
          <p:cNvSpPr/>
          <p:nvPr/>
        </p:nvSpPr>
        <p:spPr>
          <a:xfrm>
            <a:off x="5148064" y="452616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B3C6854-7E98-4E21-A646-864A8E37708B}"/>
                  </a:ext>
                </a:extLst>
              </p:cNvPr>
              <p:cNvSpPr txBox="1"/>
              <p:nvPr/>
            </p:nvSpPr>
            <p:spPr>
              <a:xfrm>
                <a:off x="5087010" y="2997426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B3C6854-7E98-4E21-A646-864A8E377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010" y="2997426"/>
                <a:ext cx="549763" cy="411010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C58C355-DFF5-49C1-B078-387CB15FF019}"/>
                  </a:ext>
                </a:extLst>
              </p:cNvPr>
              <p:cNvSpPr txBox="1"/>
              <p:nvPr/>
            </p:nvSpPr>
            <p:spPr>
              <a:xfrm>
                <a:off x="5067860" y="449928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C58C355-DFF5-49C1-B078-387CB15FF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860" y="4499284"/>
                <a:ext cx="549763" cy="411010"/>
              </a:xfrm>
              <a:prstGeom prst="rect">
                <a:avLst/>
              </a:prstGeom>
              <a:blipFill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81901164-356E-4477-9B6C-A62C90BBDD5B}"/>
              </a:ext>
            </a:extLst>
          </p:cNvPr>
          <p:cNvCxnSpPr>
            <a:cxnSpLocks/>
          </p:cNvCxnSpPr>
          <p:nvPr/>
        </p:nvCxnSpPr>
        <p:spPr>
          <a:xfrm flipV="1">
            <a:off x="3020807" y="3339114"/>
            <a:ext cx="1549998" cy="18541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79C020D-3952-4EC4-8A95-589B97B848D4}"/>
                  </a:ext>
                </a:extLst>
              </p:cNvPr>
              <p:cNvSpPr txBox="1"/>
              <p:nvPr/>
            </p:nvSpPr>
            <p:spPr>
              <a:xfrm>
                <a:off x="3024564" y="4151941"/>
                <a:ext cx="809516" cy="478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79C020D-3952-4EC4-8A95-589B97B84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564" y="4151941"/>
                <a:ext cx="809516" cy="478016"/>
              </a:xfrm>
              <a:prstGeom prst="rect">
                <a:avLst/>
              </a:prstGeom>
              <a:blipFill>
                <a:blip r:embed="rId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6C1648E-E25F-41CC-B53A-8F0EFF38E2FA}"/>
              </a:ext>
            </a:extLst>
          </p:cNvPr>
          <p:cNvSpPr/>
          <p:nvPr/>
        </p:nvSpPr>
        <p:spPr>
          <a:xfrm>
            <a:off x="5948778" y="4913422"/>
            <a:ext cx="446227" cy="446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7CC381D-02A1-4430-B3A5-F6407DD24087}"/>
              </a:ext>
            </a:extLst>
          </p:cNvPr>
          <p:cNvSpPr/>
          <p:nvPr/>
        </p:nvSpPr>
        <p:spPr>
          <a:xfrm>
            <a:off x="6395005" y="4913421"/>
            <a:ext cx="446227" cy="446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9B653F1B-4B26-4A00-9050-0C72913C04E4}"/>
              </a:ext>
            </a:extLst>
          </p:cNvPr>
          <p:cNvSpPr/>
          <p:nvPr/>
        </p:nvSpPr>
        <p:spPr>
          <a:xfrm>
            <a:off x="5948778" y="5359649"/>
            <a:ext cx="446227" cy="446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11330024-5ACE-4A82-BF24-E3EE0BFB4C69}"/>
              </a:ext>
            </a:extLst>
          </p:cNvPr>
          <p:cNvSpPr/>
          <p:nvPr/>
        </p:nvSpPr>
        <p:spPr>
          <a:xfrm>
            <a:off x="6395005" y="5359648"/>
            <a:ext cx="446227" cy="446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E159C81-5B09-4B25-BF98-8C5817F39A4B}"/>
                  </a:ext>
                </a:extLst>
              </p:cNvPr>
              <p:cNvSpPr txBox="1"/>
              <p:nvPr/>
            </p:nvSpPr>
            <p:spPr>
              <a:xfrm>
                <a:off x="5901829" y="4982004"/>
                <a:ext cx="540725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E159C81-5B09-4B25-BF98-8C5817F39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829" y="4982004"/>
                <a:ext cx="540725" cy="318677"/>
              </a:xfrm>
              <a:prstGeom prst="rect">
                <a:avLst/>
              </a:prstGeom>
              <a:blipFill>
                <a:blip r:embed="rId68"/>
                <a:stretch>
                  <a:fillRect l="-2247" r="-1124" b="-9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1522A728-E045-468B-9EEE-AB839DDB1252}"/>
                  </a:ext>
                </a:extLst>
              </p:cNvPr>
              <p:cNvSpPr txBox="1"/>
              <p:nvPr/>
            </p:nvSpPr>
            <p:spPr>
              <a:xfrm>
                <a:off x="5891489" y="5423422"/>
                <a:ext cx="540725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1522A728-E045-468B-9EEE-AB839DDB1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489" y="5423422"/>
                <a:ext cx="540725" cy="318677"/>
              </a:xfrm>
              <a:prstGeom prst="rect">
                <a:avLst/>
              </a:prstGeom>
              <a:blipFill>
                <a:blip r:embed="rId69"/>
                <a:stretch>
                  <a:fillRect l="-2247" r="-1124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F3C41B00-7681-441C-9379-0EF9A9B9DB7B}"/>
                  </a:ext>
                </a:extLst>
              </p:cNvPr>
              <p:cNvSpPr txBox="1"/>
              <p:nvPr/>
            </p:nvSpPr>
            <p:spPr>
              <a:xfrm>
                <a:off x="6418095" y="4994122"/>
                <a:ext cx="540725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F3C41B00-7681-441C-9379-0EF9A9B9D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095" y="4994122"/>
                <a:ext cx="540725" cy="318677"/>
              </a:xfrm>
              <a:prstGeom prst="rect">
                <a:avLst/>
              </a:prstGeom>
              <a:blipFill>
                <a:blip r:embed="rId70"/>
                <a:stretch>
                  <a:fillRect l="-3371" b="-9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7FA529E3-8F77-4CBE-8F2A-CFA07CDC265E}"/>
                  </a:ext>
                </a:extLst>
              </p:cNvPr>
              <p:cNvSpPr txBox="1"/>
              <p:nvPr/>
            </p:nvSpPr>
            <p:spPr>
              <a:xfrm>
                <a:off x="6407755" y="5435540"/>
                <a:ext cx="540725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7FA529E3-8F77-4CBE-8F2A-CFA07CDC2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755" y="5435540"/>
                <a:ext cx="540725" cy="318677"/>
              </a:xfrm>
              <a:prstGeom prst="rect">
                <a:avLst/>
              </a:prstGeom>
              <a:blipFill>
                <a:blip r:embed="rId71"/>
                <a:stretch>
                  <a:fillRect l="-2247" r="-1124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0E7FC98-6E75-4D22-A0D8-3B6CDDA6CC8F}"/>
              </a:ext>
            </a:extLst>
          </p:cNvPr>
          <p:cNvSpPr/>
          <p:nvPr/>
        </p:nvSpPr>
        <p:spPr>
          <a:xfrm>
            <a:off x="302353" y="5595282"/>
            <a:ext cx="446227" cy="446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676D24B-3A05-4E75-9346-C0BBE6F30724}"/>
              </a:ext>
            </a:extLst>
          </p:cNvPr>
          <p:cNvSpPr/>
          <p:nvPr/>
        </p:nvSpPr>
        <p:spPr>
          <a:xfrm>
            <a:off x="748580" y="5595281"/>
            <a:ext cx="446227" cy="446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21782FA-044A-4C0D-97CF-902787821688}"/>
              </a:ext>
            </a:extLst>
          </p:cNvPr>
          <p:cNvSpPr/>
          <p:nvPr/>
        </p:nvSpPr>
        <p:spPr>
          <a:xfrm>
            <a:off x="302353" y="6041509"/>
            <a:ext cx="446227" cy="446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4157C16-1763-4B49-A6F7-C551F113A4CD}"/>
              </a:ext>
            </a:extLst>
          </p:cNvPr>
          <p:cNvSpPr/>
          <p:nvPr/>
        </p:nvSpPr>
        <p:spPr>
          <a:xfrm>
            <a:off x="748580" y="6041508"/>
            <a:ext cx="446227" cy="446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FF6889D-3EE7-4BAC-8812-0788A821B2D9}"/>
                  </a:ext>
                </a:extLst>
              </p:cNvPr>
              <p:cNvSpPr txBox="1"/>
              <p:nvPr/>
            </p:nvSpPr>
            <p:spPr>
              <a:xfrm>
                <a:off x="255404" y="5663864"/>
                <a:ext cx="540725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FF6889D-3EE7-4BAC-8812-0788A821B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04" y="5663864"/>
                <a:ext cx="540725" cy="318677"/>
              </a:xfrm>
              <a:prstGeom prst="rect">
                <a:avLst/>
              </a:prstGeom>
              <a:blipFill>
                <a:blip r:embed="rId72"/>
                <a:stretch>
                  <a:fillRect l="-3371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7742BDF-0A00-4F71-BDA4-6BA6BA1CC142}"/>
                  </a:ext>
                </a:extLst>
              </p:cNvPr>
              <p:cNvSpPr txBox="1"/>
              <p:nvPr/>
            </p:nvSpPr>
            <p:spPr>
              <a:xfrm>
                <a:off x="245064" y="6105282"/>
                <a:ext cx="540725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7742BDF-0A00-4F71-BDA4-6BA6BA1CC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64" y="6105282"/>
                <a:ext cx="540725" cy="318677"/>
              </a:xfrm>
              <a:prstGeom prst="rect">
                <a:avLst/>
              </a:prstGeom>
              <a:blipFill>
                <a:blip r:embed="rId73"/>
                <a:stretch>
                  <a:fillRect l="-2247" r="-1124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ECB4894-78C3-41C6-9B7B-F3858B1F4055}"/>
                  </a:ext>
                </a:extLst>
              </p:cNvPr>
              <p:cNvSpPr txBox="1"/>
              <p:nvPr/>
            </p:nvSpPr>
            <p:spPr>
              <a:xfrm>
                <a:off x="715476" y="5679588"/>
                <a:ext cx="540725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ECB4894-78C3-41C6-9B7B-F3858B1F4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76" y="5679588"/>
                <a:ext cx="540725" cy="318677"/>
              </a:xfrm>
              <a:prstGeom prst="rect">
                <a:avLst/>
              </a:prstGeom>
              <a:blipFill>
                <a:blip r:embed="rId74"/>
                <a:stretch>
                  <a:fillRect l="-2247" r="-1124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50BB4955-34B3-4735-A417-4253CC08BE9B}"/>
                  </a:ext>
                </a:extLst>
              </p:cNvPr>
              <p:cNvSpPr txBox="1"/>
              <p:nvPr/>
            </p:nvSpPr>
            <p:spPr>
              <a:xfrm>
                <a:off x="705136" y="6121006"/>
                <a:ext cx="5407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50BB4955-34B3-4735-A417-4253CC08B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36" y="6121006"/>
                <a:ext cx="540725" cy="307777"/>
              </a:xfrm>
              <a:prstGeom prst="rect">
                <a:avLst/>
              </a:prstGeom>
              <a:blipFill>
                <a:blip r:embed="rId75"/>
                <a:stretch>
                  <a:fillRect l="-3409" r="-1136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9F4029E-978C-4A5B-A94C-CAA86EFEE661}"/>
              </a:ext>
            </a:extLst>
          </p:cNvPr>
          <p:cNvSpPr/>
          <p:nvPr/>
        </p:nvSpPr>
        <p:spPr>
          <a:xfrm>
            <a:off x="1185520" y="5595281"/>
            <a:ext cx="446227" cy="446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23C55F30-FC2C-414F-94FA-01928816A96F}"/>
              </a:ext>
            </a:extLst>
          </p:cNvPr>
          <p:cNvSpPr/>
          <p:nvPr/>
        </p:nvSpPr>
        <p:spPr>
          <a:xfrm>
            <a:off x="1185520" y="6041508"/>
            <a:ext cx="446227" cy="446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766AB6C8-5313-4F87-9180-E61B6B46F88D}"/>
                  </a:ext>
                </a:extLst>
              </p:cNvPr>
              <p:cNvSpPr txBox="1"/>
              <p:nvPr/>
            </p:nvSpPr>
            <p:spPr>
              <a:xfrm>
                <a:off x="1208610" y="5675982"/>
                <a:ext cx="540725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766AB6C8-5313-4F87-9180-E61B6B46F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610" y="5675982"/>
                <a:ext cx="540725" cy="318677"/>
              </a:xfrm>
              <a:prstGeom prst="rect">
                <a:avLst/>
              </a:prstGeom>
              <a:blipFill>
                <a:blip r:embed="rId76"/>
                <a:stretch>
                  <a:fillRect l="-2247" r="-1124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B98FBB1E-F60A-4EAF-8635-ECD3FB279FF0}"/>
                  </a:ext>
                </a:extLst>
              </p:cNvPr>
              <p:cNvSpPr txBox="1"/>
              <p:nvPr/>
            </p:nvSpPr>
            <p:spPr>
              <a:xfrm>
                <a:off x="1198270" y="6117400"/>
                <a:ext cx="540725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B98FBB1E-F60A-4EAF-8635-ECD3FB279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270" y="6117400"/>
                <a:ext cx="540725" cy="318677"/>
              </a:xfrm>
              <a:prstGeom prst="rect">
                <a:avLst/>
              </a:prstGeom>
              <a:blipFill>
                <a:blip r:embed="rId77"/>
                <a:stretch>
                  <a:fillRect l="-3409" r="-1136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9276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049602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108370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370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2912061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2951240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240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84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565706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049602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108370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370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2912061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2951240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240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565706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1990626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626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1990626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626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192527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527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375899" y="90932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069191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127959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959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2931650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2970829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829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585295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010215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215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3800430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3800429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3800429" y="33966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4723080" y="155207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4738872" y="248827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4750946" y="339478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192527" y="3230957"/>
                <a:ext cx="3076740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527" y="3230957"/>
                <a:ext cx="3076740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142450" y="4558441"/>
                <a:ext cx="144007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2.46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450" y="4558441"/>
                <a:ext cx="1440073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5902175" y="155207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003335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335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5902175" y="24792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5902175" y="341203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30.0%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E6149E-E132-48B3-90CF-D44C1DC6C1D1}"/>
                  </a:ext>
                </a:extLst>
              </p:cNvPr>
              <p:cNvSpPr txBox="1"/>
              <p:nvPr/>
            </p:nvSpPr>
            <p:spPr>
              <a:xfrm>
                <a:off x="2067284" y="4368346"/>
                <a:ext cx="2806986" cy="7075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0.9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0.9+0.8+0.7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E6149E-E132-48B3-90CF-D44C1DC6C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284" y="4368346"/>
                <a:ext cx="2806986" cy="70756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632DA1-DBBA-4472-A4AF-99A084A55D07}"/>
                  </a:ext>
                </a:extLst>
              </p:cNvPr>
              <p:cNvSpPr txBox="1"/>
              <p:nvPr/>
            </p:nvSpPr>
            <p:spPr>
              <a:xfrm>
                <a:off x="1886106" y="5232007"/>
                <a:ext cx="3316742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2.46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46+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2.01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632DA1-DBBA-4472-A4AF-99A084A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106" y="5232007"/>
                <a:ext cx="3316742" cy="7000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75CA31-961D-479D-8BCC-AAA8EA2807B0}"/>
                  </a:ext>
                </a:extLst>
              </p:cNvPr>
              <p:cNvSpPr txBox="1"/>
              <p:nvPr/>
            </p:nvSpPr>
            <p:spPr>
              <a:xfrm>
                <a:off x="8721862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75CA31-961D-479D-8BCC-AAA8EA28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862" y="4558441"/>
                <a:ext cx="1447191" cy="69384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665402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724170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70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2527861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2567040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040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84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181506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665402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724170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70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2527861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2567040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040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181506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1606426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426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1606426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426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6808327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27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169749" y="996887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684991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743759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59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2547450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2586629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629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201095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1626015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015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3416230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3416229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3244367" y="34120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4338880" y="15520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4354672" y="248827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4366746" y="339478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6808327" y="3230957"/>
                <a:ext cx="3240054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1.1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−1.1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27" y="3230957"/>
                <a:ext cx="3240054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4758250" y="4558441"/>
                <a:ext cx="144007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50" y="4558441"/>
                <a:ext cx="1440073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5517975" y="155207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6619135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135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5517975" y="247921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24%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5721973" y="341957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/>
              <p:nvPr/>
            </p:nvSpPr>
            <p:spPr>
              <a:xfrm>
                <a:off x="8287514" y="4556937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514" y="4556937"/>
                <a:ext cx="1447191" cy="6938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784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0.5,−0.5,−0.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65F6411-DF81-4335-8FB1-F7D8DD05653A}"/>
              </a:ext>
            </a:extLst>
          </p:cNvPr>
          <p:cNvCxnSpPr/>
          <p:nvPr/>
        </p:nvCxnSpPr>
        <p:spPr>
          <a:xfrm>
            <a:off x="10082586" y="2128009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CA8FA092-08A2-4E18-8383-DC88D0C1F3F4}"/>
              </a:ext>
            </a:extLst>
          </p:cNvPr>
          <p:cNvSpPr/>
          <p:nvPr/>
        </p:nvSpPr>
        <p:spPr>
          <a:xfrm>
            <a:off x="9978131" y="2075782"/>
            <a:ext cx="104455" cy="1044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순서도: 지연 42">
            <a:extLst>
              <a:ext uri="{FF2B5EF4-FFF2-40B4-BE49-F238E27FC236}">
                <a16:creationId xmlns:a16="http://schemas.microsoft.com/office/drawing/2014/main" id="{B0FF9A12-191B-4974-8EE8-6FDA51606C5F}"/>
              </a:ext>
            </a:extLst>
          </p:cNvPr>
          <p:cNvSpPr/>
          <p:nvPr/>
        </p:nvSpPr>
        <p:spPr>
          <a:xfrm>
            <a:off x="9352489" y="1870873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34BF817-76C0-42E7-A36B-49EEBEC8661E}"/>
              </a:ext>
            </a:extLst>
          </p:cNvPr>
          <p:cNvCxnSpPr/>
          <p:nvPr/>
        </p:nvCxnSpPr>
        <p:spPr>
          <a:xfrm>
            <a:off x="9079774" y="1983169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8FF38E4-2784-40C3-A8A0-F13BB641849A}"/>
              </a:ext>
            </a:extLst>
          </p:cNvPr>
          <p:cNvCxnSpPr/>
          <p:nvPr/>
        </p:nvCxnSpPr>
        <p:spPr>
          <a:xfrm>
            <a:off x="9079774" y="2316953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91AD1382-9631-411B-A49D-D7DB0BDC8570}"/>
                  </a:ext>
                </a:extLst>
              </p:cNvPr>
              <p:cNvSpPr/>
              <p:nvPr/>
            </p:nvSpPr>
            <p:spPr>
              <a:xfrm>
                <a:off x="5770592" y="853501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91AD1382-9631-411B-A49D-D7DB0BDC85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592" y="853501"/>
                <a:ext cx="987328" cy="49177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F8AF214-7603-4A0B-A334-82114CF1C681}"/>
                  </a:ext>
                </a:extLst>
              </p:cNvPr>
              <p:cNvSpPr/>
              <p:nvPr/>
            </p:nvSpPr>
            <p:spPr>
              <a:xfrm>
                <a:off x="6757920" y="853501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F8AF214-7603-4A0B-A334-82114CF1C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920" y="853501"/>
                <a:ext cx="987328" cy="49177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5A8DA19-E906-4632-B62A-46F5F6DB2571}"/>
                  </a:ext>
                </a:extLst>
              </p:cNvPr>
              <p:cNvSpPr/>
              <p:nvPr/>
            </p:nvSpPr>
            <p:spPr>
              <a:xfrm>
                <a:off x="7745248" y="853501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5A8DA19-E906-4632-B62A-46F5F6DB2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248" y="853501"/>
                <a:ext cx="987328" cy="491776"/>
              </a:xfrm>
              <a:prstGeom prst="rect">
                <a:avLst/>
              </a:prstGeom>
              <a:blipFill>
                <a:blip r:embed="rId1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직사각형 49">
            <a:extLst>
              <a:ext uri="{FF2B5EF4-FFF2-40B4-BE49-F238E27FC236}">
                <a16:creationId xmlns:a16="http://schemas.microsoft.com/office/drawing/2014/main" id="{319555D5-DCDF-46DD-A8B1-F1F99914E8F9}"/>
              </a:ext>
            </a:extLst>
          </p:cNvPr>
          <p:cNvSpPr/>
          <p:nvPr/>
        </p:nvSpPr>
        <p:spPr>
          <a:xfrm>
            <a:off x="5770592" y="134527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8117F7-5CCB-4C15-80AD-34A50274968E}"/>
              </a:ext>
            </a:extLst>
          </p:cNvPr>
          <p:cNvSpPr/>
          <p:nvPr/>
        </p:nvSpPr>
        <p:spPr>
          <a:xfrm>
            <a:off x="6757920" y="134527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3FC6255-3756-4F98-A1CB-8CB4FA8115C1}"/>
              </a:ext>
            </a:extLst>
          </p:cNvPr>
          <p:cNvSpPr/>
          <p:nvPr/>
        </p:nvSpPr>
        <p:spPr>
          <a:xfrm>
            <a:off x="7745248" y="134527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2D7A7A3-8249-4DE0-B333-67B04ABD6614}"/>
              </a:ext>
            </a:extLst>
          </p:cNvPr>
          <p:cNvSpPr/>
          <p:nvPr/>
        </p:nvSpPr>
        <p:spPr>
          <a:xfrm>
            <a:off x="5770592" y="183705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28B0429-5C57-42BE-9008-FB1125BC0D13}"/>
              </a:ext>
            </a:extLst>
          </p:cNvPr>
          <p:cNvSpPr/>
          <p:nvPr/>
        </p:nvSpPr>
        <p:spPr>
          <a:xfrm>
            <a:off x="6757920" y="183705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998578B-DA2C-406F-840D-B9A4A1F423C1}"/>
              </a:ext>
            </a:extLst>
          </p:cNvPr>
          <p:cNvSpPr/>
          <p:nvPr/>
        </p:nvSpPr>
        <p:spPr>
          <a:xfrm>
            <a:off x="7745248" y="183705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8B01A62-D79D-451C-A76D-FA4E7B8729F2}"/>
              </a:ext>
            </a:extLst>
          </p:cNvPr>
          <p:cNvSpPr/>
          <p:nvPr/>
        </p:nvSpPr>
        <p:spPr>
          <a:xfrm>
            <a:off x="5770592" y="232882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0C5E78-E262-4461-A416-1C52450350A0}"/>
              </a:ext>
            </a:extLst>
          </p:cNvPr>
          <p:cNvSpPr/>
          <p:nvPr/>
        </p:nvSpPr>
        <p:spPr>
          <a:xfrm>
            <a:off x="6757920" y="232882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AF52F18-735B-4BDF-9070-5AC6D93C239A}"/>
              </a:ext>
            </a:extLst>
          </p:cNvPr>
          <p:cNvSpPr/>
          <p:nvPr/>
        </p:nvSpPr>
        <p:spPr>
          <a:xfrm>
            <a:off x="7745248" y="232882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361259D-9A57-42E0-BE0A-7AEC6109FF9E}"/>
              </a:ext>
            </a:extLst>
          </p:cNvPr>
          <p:cNvSpPr/>
          <p:nvPr/>
        </p:nvSpPr>
        <p:spPr>
          <a:xfrm>
            <a:off x="5770592" y="282060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93A62E2-2841-463F-BA1A-F423BA908A85}"/>
              </a:ext>
            </a:extLst>
          </p:cNvPr>
          <p:cNvSpPr/>
          <p:nvPr/>
        </p:nvSpPr>
        <p:spPr>
          <a:xfrm>
            <a:off x="6757920" y="282060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B71B3F5-648D-4CD9-8172-2A304E8D8F6D}"/>
              </a:ext>
            </a:extLst>
          </p:cNvPr>
          <p:cNvSpPr/>
          <p:nvPr/>
        </p:nvSpPr>
        <p:spPr>
          <a:xfrm>
            <a:off x="7745248" y="282060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8E16A77-4D72-4B72-9934-A33EE28B9772}"/>
              </a:ext>
            </a:extLst>
          </p:cNvPr>
          <p:cNvCxnSpPr>
            <a:cxnSpLocks/>
          </p:cNvCxnSpPr>
          <p:nvPr/>
        </p:nvCxnSpPr>
        <p:spPr>
          <a:xfrm flipV="1">
            <a:off x="3797090" y="2276821"/>
            <a:ext cx="834219" cy="15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48846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46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E4B39E-1153-4BAF-A39D-98C69254ABFE}"/>
              </a:ext>
            </a:extLst>
          </p:cNvPr>
          <p:cNvGrpSpPr/>
          <p:nvPr/>
        </p:nvGrpSpPr>
        <p:grpSpPr>
          <a:xfrm>
            <a:off x="3182111" y="1653236"/>
            <a:ext cx="3902659" cy="369417"/>
            <a:chOff x="3182112" y="1653236"/>
            <a:chExt cx="2879752" cy="32186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EDC37BF-281C-4FB4-AAB4-E9978D0FDCEB}"/>
                </a:ext>
              </a:extLst>
            </p:cNvPr>
            <p:cNvSpPr/>
            <p:nvPr/>
          </p:nvSpPr>
          <p:spPr>
            <a:xfrm>
              <a:off x="3182112" y="1653236"/>
              <a:ext cx="321869" cy="32186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'a'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9A8F8B-D1A7-4815-8610-C66A331D8125}"/>
                </a:ext>
              </a:extLst>
            </p:cNvPr>
            <p:cNvSpPr/>
            <p:nvPr/>
          </p:nvSpPr>
          <p:spPr>
            <a:xfrm>
              <a:off x="3503981" y="1653236"/>
              <a:ext cx="321869" cy="321869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56FD626-B344-4D57-BC03-080E9C6E60BE}"/>
                </a:ext>
              </a:extLst>
            </p:cNvPr>
            <p:cNvSpPr/>
            <p:nvPr/>
          </p:nvSpPr>
          <p:spPr>
            <a:xfrm>
              <a:off x="4300119" y="1653236"/>
              <a:ext cx="321869" cy="32186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'b'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0CE2038-FD8C-4136-917A-9CDC34AA5804}"/>
                </a:ext>
              </a:extLst>
            </p:cNvPr>
            <p:cNvSpPr/>
            <p:nvPr/>
          </p:nvSpPr>
          <p:spPr>
            <a:xfrm>
              <a:off x="4621988" y="1653236"/>
              <a:ext cx="321869" cy="321869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AE43DCC-2502-44BE-B1C9-71A811DF6EA1}"/>
                </a:ext>
              </a:extLst>
            </p:cNvPr>
            <p:cNvSpPr/>
            <p:nvPr/>
          </p:nvSpPr>
          <p:spPr>
            <a:xfrm>
              <a:off x="5418126" y="1653236"/>
              <a:ext cx="321869" cy="32186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'c'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09157F7-3B0F-4466-B7BC-56D92555C7A8}"/>
                </a:ext>
              </a:extLst>
            </p:cNvPr>
            <p:cNvSpPr/>
            <p:nvPr/>
          </p:nvSpPr>
          <p:spPr>
            <a:xfrm>
              <a:off x="5739995" y="1653236"/>
              <a:ext cx="321869" cy="321869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59721076-E303-4A86-BF4B-664C9533F497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3825850" y="1814171"/>
              <a:ext cx="47426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8621BD01-D28C-4699-8531-734139D311D6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4943857" y="1814171"/>
              <a:ext cx="474269" cy="73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F2531A-C2B4-42A5-8F26-2EB331ECE6A1}"/>
              </a:ext>
            </a:extLst>
          </p:cNvPr>
          <p:cNvSpPr/>
          <p:nvPr/>
        </p:nvSpPr>
        <p:spPr>
          <a:xfrm>
            <a:off x="1967788" y="1677010"/>
            <a:ext cx="321869" cy="32186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388C183-6694-4122-8993-A62E78A0B86E}"/>
              </a:ext>
            </a:extLst>
          </p:cNvPr>
          <p:cNvCxnSpPr>
            <a:cxnSpLocks/>
            <a:stCxn id="14" idx="3"/>
            <a:endCxn id="2" idx="1"/>
          </p:cNvCxnSpPr>
          <p:nvPr/>
        </p:nvCxnSpPr>
        <p:spPr>
          <a:xfrm>
            <a:off x="2289657" y="1837945"/>
            <a:ext cx="8924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ED59F28-33B8-4CBD-9383-2E2715700A70}"/>
              </a:ext>
            </a:extLst>
          </p:cNvPr>
          <p:cNvSpPr txBox="1"/>
          <p:nvPr/>
        </p:nvSpPr>
        <p:spPr>
          <a:xfrm>
            <a:off x="1581829" y="119888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my_list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D8B2AE-18F7-4A4A-8809-E8E494578F87}"/>
              </a:ext>
            </a:extLst>
          </p:cNvPr>
          <p:cNvSpPr txBox="1"/>
          <p:nvPr/>
        </p:nvSpPr>
        <p:spPr>
          <a:xfrm>
            <a:off x="2957087" y="2183588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['a', 'b', 'c']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370F6B7-8F57-4772-80CF-2EAD31E89C0E}"/>
              </a:ext>
            </a:extLst>
          </p:cNvPr>
          <p:cNvGrpSpPr/>
          <p:nvPr/>
        </p:nvGrpSpPr>
        <p:grpSpPr>
          <a:xfrm>
            <a:off x="3269164" y="3362055"/>
            <a:ext cx="3902659" cy="369417"/>
            <a:chOff x="3182112" y="1653236"/>
            <a:chExt cx="2879752" cy="32186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963A70-0CB8-4560-9980-55F3FE00E2D7}"/>
                </a:ext>
              </a:extLst>
            </p:cNvPr>
            <p:cNvSpPr/>
            <p:nvPr/>
          </p:nvSpPr>
          <p:spPr>
            <a:xfrm>
              <a:off x="3182112" y="1653236"/>
              <a:ext cx="321869" cy="32186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'a'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D825E85-1689-4DE3-AE22-AB6A5512D5F6}"/>
                </a:ext>
              </a:extLst>
            </p:cNvPr>
            <p:cNvSpPr/>
            <p:nvPr/>
          </p:nvSpPr>
          <p:spPr>
            <a:xfrm>
              <a:off x="3503981" y="1653236"/>
              <a:ext cx="321869" cy="321869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A29B075-2F26-4432-9404-B1554E7A136B}"/>
                </a:ext>
              </a:extLst>
            </p:cNvPr>
            <p:cNvSpPr/>
            <p:nvPr/>
          </p:nvSpPr>
          <p:spPr>
            <a:xfrm>
              <a:off x="4300119" y="1653236"/>
              <a:ext cx="321869" cy="32186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'b'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FE6DA16-572A-4D4E-B12F-8434B45BD2BB}"/>
                </a:ext>
              </a:extLst>
            </p:cNvPr>
            <p:cNvSpPr/>
            <p:nvPr/>
          </p:nvSpPr>
          <p:spPr>
            <a:xfrm>
              <a:off x="4621988" y="1653236"/>
              <a:ext cx="321869" cy="321869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D43B3CC-BF19-4350-B6FF-6A18EE2BB656}"/>
                </a:ext>
              </a:extLst>
            </p:cNvPr>
            <p:cNvSpPr/>
            <p:nvPr/>
          </p:nvSpPr>
          <p:spPr>
            <a:xfrm>
              <a:off x="5418126" y="1653236"/>
              <a:ext cx="321869" cy="32186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'c'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E5A974A-7BFF-48E5-ABAC-96B80DD6988E}"/>
                </a:ext>
              </a:extLst>
            </p:cNvPr>
            <p:cNvSpPr/>
            <p:nvPr/>
          </p:nvSpPr>
          <p:spPr>
            <a:xfrm>
              <a:off x="5739995" y="1653236"/>
              <a:ext cx="321869" cy="321869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B45741CB-430A-462F-B71E-B6A6BAA2ABB8}"/>
                </a:ext>
              </a:extLst>
            </p:cNvPr>
            <p:cNvCxnSpPr>
              <a:stCxn id="24" idx="3"/>
              <a:endCxn id="25" idx="1"/>
            </p:cNvCxnSpPr>
            <p:nvPr/>
          </p:nvCxnSpPr>
          <p:spPr>
            <a:xfrm>
              <a:off x="3825850" y="1814171"/>
              <a:ext cx="47426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D5ABDD3E-1886-4746-BD7F-4004E762315A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4943857" y="1814171"/>
              <a:ext cx="474269" cy="73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ED9A1E-7DFC-4450-85EE-776BAF873CBC}"/>
              </a:ext>
            </a:extLst>
          </p:cNvPr>
          <p:cNvSpPr/>
          <p:nvPr/>
        </p:nvSpPr>
        <p:spPr>
          <a:xfrm>
            <a:off x="1885681" y="3277038"/>
            <a:ext cx="637528" cy="321869"/>
          </a:xfrm>
          <a:prstGeom prst="rec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50CB54-E475-480B-AFFE-9BAD1D99941D}"/>
              </a:ext>
            </a:extLst>
          </p:cNvPr>
          <p:cNvSpPr txBox="1"/>
          <p:nvPr/>
        </p:nvSpPr>
        <p:spPr>
          <a:xfrm>
            <a:off x="1668882" y="290770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my_list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F8750D-31A3-4AEC-B3DA-0609CC125C7A}"/>
              </a:ext>
            </a:extLst>
          </p:cNvPr>
          <p:cNvSpPr txBox="1"/>
          <p:nvPr/>
        </p:nvSpPr>
        <p:spPr>
          <a:xfrm>
            <a:off x="3047571" y="1189744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ref_count=1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885D21-C285-466D-BC70-79C0E4F51C2E}"/>
              </a:ext>
            </a:extLst>
          </p:cNvPr>
          <p:cNvSpPr txBox="1"/>
          <p:nvPr/>
        </p:nvSpPr>
        <p:spPr>
          <a:xfrm>
            <a:off x="3044140" y="2935144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ref_count=0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3E224DA-7DD4-4B4B-A977-05CAF9C1B8A1}"/>
              </a:ext>
            </a:extLst>
          </p:cNvPr>
          <p:cNvCxnSpPr/>
          <p:nvPr/>
        </p:nvCxnSpPr>
        <p:spPr>
          <a:xfrm>
            <a:off x="3044140" y="3555161"/>
            <a:ext cx="45051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2113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1530477"/>
            <a:ext cx="539750" cy="5332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1577373" y="1797127"/>
            <a:ext cx="980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3434514" y="4981235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81ECDE97-E302-45EE-8004-0BC98D9E70EA}"/>
              </a:ext>
            </a:extLst>
          </p:cNvPr>
          <p:cNvGrpSpPr/>
          <p:nvPr/>
        </p:nvGrpSpPr>
        <p:grpSpPr>
          <a:xfrm>
            <a:off x="2814944" y="4999317"/>
            <a:ext cx="199950" cy="975241"/>
            <a:chOff x="9314202" y="2389580"/>
            <a:chExt cx="328268" cy="160110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452751D-0D8A-4238-BBF7-275B1917C580}"/>
                </a:ext>
              </a:extLst>
            </p:cNvPr>
            <p:cNvSpPr/>
            <p:nvPr/>
          </p:nvSpPr>
          <p:spPr>
            <a:xfrm>
              <a:off x="9474734" y="240645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49A310-C2B6-4211-AE63-25F544E5853F}"/>
                </a:ext>
              </a:extLst>
            </p:cNvPr>
            <p:cNvSpPr/>
            <p:nvPr/>
          </p:nvSpPr>
          <p:spPr>
            <a:xfrm rot="13115371">
              <a:off x="9314202" y="2389580"/>
              <a:ext cx="157075" cy="60649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36E318C7-3699-4A58-B81A-57E16E48616A}"/>
                </a:ext>
              </a:extLst>
            </p:cNvPr>
            <p:cNvSpPr/>
            <p:nvPr/>
          </p:nvSpPr>
          <p:spPr>
            <a:xfrm rot="10226111">
              <a:off x="9356369" y="261261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4226243" y="5001748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5896E9F-13C5-4621-A556-CD11EF423C8D}"/>
              </a:ext>
            </a:extLst>
          </p:cNvPr>
          <p:cNvSpPr/>
          <p:nvPr/>
        </p:nvSpPr>
        <p:spPr>
          <a:xfrm rot="16200000">
            <a:off x="5129631" y="5329895"/>
            <a:ext cx="89723" cy="54781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44FD2FD-4D85-4647-B915-EC3ADBF21435}"/>
              </a:ext>
            </a:extLst>
          </p:cNvPr>
          <p:cNvSpPr/>
          <p:nvPr/>
        </p:nvSpPr>
        <p:spPr>
          <a:xfrm>
            <a:off x="5385797" y="5051250"/>
            <a:ext cx="95675" cy="89381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B359CC-ECB1-47CB-B944-5BBB67AF608C}"/>
              </a:ext>
            </a:extLst>
          </p:cNvPr>
          <p:cNvSpPr/>
          <p:nvPr/>
        </p:nvSpPr>
        <p:spPr>
          <a:xfrm rot="2607335">
            <a:off x="5126653" y="4988837"/>
            <a:ext cx="95675" cy="695502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원호 70">
            <a:extLst>
              <a:ext uri="{FF2B5EF4-FFF2-40B4-BE49-F238E27FC236}">
                <a16:creationId xmlns:a16="http://schemas.microsoft.com/office/drawing/2014/main" id="{EDCCF97D-5618-4F65-842A-27DDF064B035}"/>
              </a:ext>
            </a:extLst>
          </p:cNvPr>
          <p:cNvSpPr/>
          <p:nvPr/>
        </p:nvSpPr>
        <p:spPr>
          <a:xfrm rot="10226111">
            <a:off x="5309089" y="5515065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원호 71">
            <a:extLst>
              <a:ext uri="{FF2B5EF4-FFF2-40B4-BE49-F238E27FC236}">
                <a16:creationId xmlns:a16="http://schemas.microsoft.com/office/drawing/2014/main" id="{470665AB-569D-47FA-BFF2-EEC577E0AA81}"/>
              </a:ext>
            </a:extLst>
          </p:cNvPr>
          <p:cNvSpPr/>
          <p:nvPr/>
        </p:nvSpPr>
        <p:spPr>
          <a:xfrm rot="15940568">
            <a:off x="5325776" y="5446470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원호 72">
            <a:extLst>
              <a:ext uri="{FF2B5EF4-FFF2-40B4-BE49-F238E27FC236}">
                <a16:creationId xmlns:a16="http://schemas.microsoft.com/office/drawing/2014/main" id="{B0C0C54D-5431-45A2-84B9-5EB08C50116C}"/>
              </a:ext>
            </a:extLst>
          </p:cNvPr>
          <p:cNvSpPr/>
          <p:nvPr/>
        </p:nvSpPr>
        <p:spPr>
          <a:xfrm rot="10226111">
            <a:off x="5325776" y="5109660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원호 73">
            <a:extLst>
              <a:ext uri="{FF2B5EF4-FFF2-40B4-BE49-F238E27FC236}">
                <a16:creationId xmlns:a16="http://schemas.microsoft.com/office/drawing/2014/main" id="{90013861-F0F3-4158-A739-9F4CBC60B474}"/>
              </a:ext>
            </a:extLst>
          </p:cNvPr>
          <p:cNvSpPr/>
          <p:nvPr/>
        </p:nvSpPr>
        <p:spPr>
          <a:xfrm rot="2437791">
            <a:off x="4964161" y="5442469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BCB61-ABCC-4C0C-8933-C845A921DFED}"/>
              </a:ext>
            </a:extLst>
          </p:cNvPr>
          <p:cNvSpPr txBox="1"/>
          <p:nvPr/>
        </p:nvSpPr>
        <p:spPr>
          <a:xfrm>
            <a:off x="7947240" y="1566295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AI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1950~1980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68708F-4D95-40BD-A0CD-FB0B7BB22943}"/>
              </a:ext>
            </a:extLst>
          </p:cNvPr>
          <p:cNvSpPr txBox="1"/>
          <p:nvPr/>
        </p:nvSpPr>
        <p:spPr>
          <a:xfrm>
            <a:off x="7874574" y="2754454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머신러닝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1980~2010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B0684B-2E66-4E2D-84C8-71C6BB2D2D19}"/>
              </a:ext>
            </a:extLst>
          </p:cNvPr>
          <p:cNvSpPr txBox="1"/>
          <p:nvPr/>
        </p:nvSpPr>
        <p:spPr>
          <a:xfrm>
            <a:off x="7874574" y="3758755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딥러닝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2010~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8C4ABD-39B6-4611-81E2-D416653E1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353" y="4729120"/>
            <a:ext cx="2787729" cy="203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998212" y="103141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12" y="103141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4A88228-1C99-4598-80C5-5B8C2780C4DB}"/>
              </a:ext>
            </a:extLst>
          </p:cNvPr>
          <p:cNvCxnSpPr/>
          <p:nvPr/>
        </p:nvCxnSpPr>
        <p:spPr>
          <a:xfrm flipV="1">
            <a:off x="5719009" y="1163052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23D375D-7D8B-4094-A1A8-83DEA1D18015}"/>
              </a:ext>
            </a:extLst>
          </p:cNvPr>
          <p:cNvCxnSpPr>
            <a:cxnSpLocks/>
          </p:cNvCxnSpPr>
          <p:nvPr/>
        </p:nvCxnSpPr>
        <p:spPr>
          <a:xfrm>
            <a:off x="5626768" y="2775284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F171E08F-0CE1-46F1-92AF-3A969361A381}"/>
              </a:ext>
            </a:extLst>
          </p:cNvPr>
          <p:cNvSpPr/>
          <p:nvPr/>
        </p:nvSpPr>
        <p:spPr>
          <a:xfrm>
            <a:off x="6930189" y="1383632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A9EFEEB-5FD1-4212-90E7-8C73E38B555C}"/>
              </a:ext>
            </a:extLst>
          </p:cNvPr>
          <p:cNvSpPr/>
          <p:nvPr/>
        </p:nvSpPr>
        <p:spPr>
          <a:xfrm>
            <a:off x="6661484" y="1437048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17DD02-14A4-4A3A-ADC9-010D542DD09B}"/>
              </a:ext>
            </a:extLst>
          </p:cNvPr>
          <p:cNvSpPr/>
          <p:nvPr/>
        </p:nvSpPr>
        <p:spPr>
          <a:xfrm>
            <a:off x="6765584" y="175387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9E24E28-01E7-4A5A-98C1-28E6335E9FC4}"/>
              </a:ext>
            </a:extLst>
          </p:cNvPr>
          <p:cNvSpPr/>
          <p:nvPr/>
        </p:nvSpPr>
        <p:spPr>
          <a:xfrm>
            <a:off x="6380574" y="18526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9D7349-0FE1-49AC-85B6-DFE6B5C0D6E8}"/>
              </a:ext>
            </a:extLst>
          </p:cNvPr>
          <p:cNvSpPr/>
          <p:nvPr/>
        </p:nvSpPr>
        <p:spPr>
          <a:xfrm>
            <a:off x="6487406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5B72066-D8D7-4BC4-A7B1-60C23464CDD4}"/>
              </a:ext>
            </a:extLst>
          </p:cNvPr>
          <p:cNvSpPr/>
          <p:nvPr/>
        </p:nvSpPr>
        <p:spPr>
          <a:xfrm>
            <a:off x="6163192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E83B18A-551B-4314-8CFD-6BC7E16EAC19}"/>
              </a:ext>
            </a:extLst>
          </p:cNvPr>
          <p:cNvSpPr/>
          <p:nvPr/>
        </p:nvSpPr>
        <p:spPr>
          <a:xfrm>
            <a:off x="6163831" y="16647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6BE2D1-4EC3-4889-AA20-A553A79A6408}"/>
              </a:ext>
            </a:extLst>
          </p:cNvPr>
          <p:cNvSpPr/>
          <p:nvPr/>
        </p:nvSpPr>
        <p:spPr>
          <a:xfrm>
            <a:off x="5996376" y="1961681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F06E4FC-AD7F-4A26-9488-353AC888243A}"/>
              </a:ext>
            </a:extLst>
          </p:cNvPr>
          <p:cNvSpPr/>
          <p:nvPr/>
        </p:nvSpPr>
        <p:spPr>
          <a:xfrm>
            <a:off x="6010326" y="230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852C3DC-35D8-4E48-A8A7-83159F64BAAF}"/>
              </a:ext>
            </a:extLst>
          </p:cNvPr>
          <p:cNvSpPr/>
          <p:nvPr/>
        </p:nvSpPr>
        <p:spPr>
          <a:xfrm>
            <a:off x="5784690" y="23971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B9813FA-A337-4560-8B1D-84FB8A885FA6}"/>
              </a:ext>
            </a:extLst>
          </p:cNvPr>
          <p:cNvSpPr/>
          <p:nvPr/>
        </p:nvSpPr>
        <p:spPr>
          <a:xfrm>
            <a:off x="5956910" y="256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9117F1-983D-42AE-A779-45216EC93A39}"/>
              </a:ext>
            </a:extLst>
          </p:cNvPr>
          <p:cNvSpPr/>
          <p:nvPr/>
        </p:nvSpPr>
        <p:spPr>
          <a:xfrm>
            <a:off x="6284147" y="23616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7DFBB0B-830D-476A-9898-E1536818E105}"/>
              </a:ext>
            </a:extLst>
          </p:cNvPr>
          <p:cNvSpPr/>
          <p:nvPr/>
        </p:nvSpPr>
        <p:spPr>
          <a:xfrm>
            <a:off x="5834269" y="219092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CF2B8D-9707-4B99-9853-6F50B785327C}"/>
              </a:ext>
            </a:extLst>
          </p:cNvPr>
          <p:cNvSpPr/>
          <p:nvPr/>
        </p:nvSpPr>
        <p:spPr>
          <a:xfrm>
            <a:off x="7037021" y="122666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/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h𝑎𝑡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blipFill>
                <a:blip r:embed="rId4"/>
                <a:stretch>
                  <a:fillRect l="-855" r="-28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E30876-5075-461B-B488-AD4426FF9DF6}"/>
              </a:ext>
            </a:extLst>
          </p:cNvPr>
          <p:cNvCxnSpPr>
            <a:cxnSpLocks/>
          </p:cNvCxnSpPr>
          <p:nvPr/>
        </p:nvCxnSpPr>
        <p:spPr>
          <a:xfrm flipH="1">
            <a:off x="5220494" y="1431847"/>
            <a:ext cx="2659941" cy="11363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1D9D233-5D2C-4123-AE60-11EFF304DFF5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7090437" y="1333501"/>
            <a:ext cx="0" cy="438106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BEE246E-E82F-4F47-89FF-595C1464B928}"/>
              </a:ext>
            </a:extLst>
          </p:cNvPr>
          <p:cNvCxnSpPr>
            <a:cxnSpLocks/>
          </p:cNvCxnSpPr>
          <p:nvPr/>
        </p:nvCxnSpPr>
        <p:spPr>
          <a:xfrm>
            <a:off x="6985116" y="1497976"/>
            <a:ext cx="0" cy="309319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D5CEC91-E9EB-4235-AA17-3970D788B5BF}"/>
              </a:ext>
            </a:extLst>
          </p:cNvPr>
          <p:cNvCxnSpPr>
            <a:cxnSpLocks/>
          </p:cNvCxnSpPr>
          <p:nvPr/>
        </p:nvCxnSpPr>
        <p:spPr>
          <a:xfrm>
            <a:off x="6714900" y="1552554"/>
            <a:ext cx="0" cy="353537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7AE3137-B42E-4319-9949-2E76B7C7AA57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6063742" y="2190929"/>
            <a:ext cx="0" cy="117260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E8DD0C-E6E8-4AD6-9A55-9573F7E83F2C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6337563" y="2096357"/>
            <a:ext cx="3998" cy="265248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B01D984-09D6-4467-8EC9-8D904CA07882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6540822" y="2008286"/>
            <a:ext cx="902" cy="97880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32A23C2-1A69-4330-B4B0-BFC50E170D27}"/>
              </a:ext>
            </a:extLst>
          </p:cNvPr>
          <p:cNvCxnSpPr/>
          <p:nvPr/>
        </p:nvCxnSpPr>
        <p:spPr>
          <a:xfrm flipV="1">
            <a:off x="5780678" y="3801979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8247E08-CFFE-41A7-9B49-94A3E3856E0F}"/>
              </a:ext>
            </a:extLst>
          </p:cNvPr>
          <p:cNvCxnSpPr>
            <a:cxnSpLocks/>
          </p:cNvCxnSpPr>
          <p:nvPr/>
        </p:nvCxnSpPr>
        <p:spPr>
          <a:xfrm>
            <a:off x="5688437" y="5414211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/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blipFill>
                <a:blip r:embed="rId5"/>
                <a:stretch>
                  <a:fillRect l="-6557" r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/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blipFill>
                <a:blip r:embed="rId6"/>
                <a:stretch>
                  <a:fillRect l="-512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5281B13B-5EAD-4655-9A6C-34CA66DE33AD}"/>
              </a:ext>
            </a:extLst>
          </p:cNvPr>
          <p:cNvSpPr/>
          <p:nvPr/>
        </p:nvSpPr>
        <p:spPr>
          <a:xfrm>
            <a:off x="5598695" y="4094747"/>
            <a:ext cx="1844842" cy="1311442"/>
          </a:xfrm>
          <a:custGeom>
            <a:avLst/>
            <a:gdLst>
              <a:gd name="connsiteX0" fmla="*/ 0 w 1844842"/>
              <a:gd name="connsiteY0" fmla="*/ 4011 h 1311442"/>
              <a:gd name="connsiteX1" fmla="*/ 950494 w 1844842"/>
              <a:gd name="connsiteY1" fmla="*/ 1311442 h 1311442"/>
              <a:gd name="connsiteX2" fmla="*/ 1844842 w 1844842"/>
              <a:gd name="connsiteY2" fmla="*/ 0 h 131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4842" h="1311442">
                <a:moveTo>
                  <a:pt x="0" y="4011"/>
                </a:moveTo>
                <a:cubicBezTo>
                  <a:pt x="321510" y="658061"/>
                  <a:pt x="643020" y="1312111"/>
                  <a:pt x="950494" y="1311442"/>
                </a:cubicBezTo>
                <a:cubicBezTo>
                  <a:pt x="1257968" y="1310774"/>
                  <a:pt x="1551405" y="655387"/>
                  <a:pt x="1844842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68EF646-8E2A-43F2-864A-F3684E1F2C0D}"/>
              </a:ext>
            </a:extLst>
          </p:cNvPr>
          <p:cNvCxnSpPr>
            <a:cxnSpLocks/>
          </p:cNvCxnSpPr>
          <p:nvPr/>
        </p:nvCxnSpPr>
        <p:spPr>
          <a:xfrm flipH="1" flipV="1">
            <a:off x="5511140" y="5402426"/>
            <a:ext cx="2300687" cy="2336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/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5234A671-E929-4CB3-91FC-902AA1CB64BC}"/>
              </a:ext>
            </a:extLst>
          </p:cNvPr>
          <p:cNvSpPr/>
          <p:nvPr/>
        </p:nvSpPr>
        <p:spPr>
          <a:xfrm flipH="1">
            <a:off x="6988713" y="5543445"/>
            <a:ext cx="37789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C93FFF5-C934-410D-B206-C68A12FC1CF5}"/>
              </a:ext>
            </a:extLst>
          </p:cNvPr>
          <p:cNvCxnSpPr>
            <a:cxnSpLocks/>
          </p:cNvCxnSpPr>
          <p:nvPr/>
        </p:nvCxnSpPr>
        <p:spPr>
          <a:xfrm flipV="1">
            <a:off x="6741019" y="3484777"/>
            <a:ext cx="1009142" cy="214655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94B847A-1F26-45BB-A527-3DA1F0719583}"/>
              </a:ext>
            </a:extLst>
          </p:cNvPr>
          <p:cNvSpPr/>
          <p:nvPr/>
        </p:nvSpPr>
        <p:spPr>
          <a:xfrm>
            <a:off x="5786938" y="5536617"/>
            <a:ext cx="33994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CA22536-D356-4805-99F8-D9736BA8AC8C}"/>
              </a:ext>
            </a:extLst>
          </p:cNvPr>
          <p:cNvSpPr/>
          <p:nvPr/>
        </p:nvSpPr>
        <p:spPr>
          <a:xfrm>
            <a:off x="7177659" y="426720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5414BD85-0FE1-4162-BDE4-7776B1F4BC2C}"/>
              </a:ext>
            </a:extLst>
          </p:cNvPr>
          <p:cNvSpPr/>
          <p:nvPr/>
        </p:nvSpPr>
        <p:spPr>
          <a:xfrm>
            <a:off x="6957953" y="4784987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A4F29F49-B954-41DC-BFF4-F1B6CFBEE22F}"/>
              </a:ext>
            </a:extLst>
          </p:cNvPr>
          <p:cNvSpPr/>
          <p:nvPr/>
        </p:nvSpPr>
        <p:spPr>
          <a:xfrm>
            <a:off x="6765584" y="502538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0873A92-36E6-424C-8F4E-496BE3D8510A}"/>
              </a:ext>
            </a:extLst>
          </p:cNvPr>
          <p:cNvSpPr/>
          <p:nvPr/>
        </p:nvSpPr>
        <p:spPr>
          <a:xfrm>
            <a:off x="6641338" y="517811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65E392D-CE62-4436-85D6-8B4115A8078A}"/>
              </a:ext>
            </a:extLst>
          </p:cNvPr>
          <p:cNvSpPr/>
          <p:nvPr/>
        </p:nvSpPr>
        <p:spPr>
          <a:xfrm>
            <a:off x="6532159" y="5251031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93AE9FC4-F87B-45D2-80E0-DDFAA2A07F56}"/>
              </a:ext>
            </a:extLst>
          </p:cNvPr>
          <p:cNvSpPr/>
          <p:nvPr/>
        </p:nvSpPr>
        <p:spPr>
          <a:xfrm>
            <a:off x="5671662" y="4187613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E51C7AF4-BA2A-411F-BB7A-2E90690E8F61}"/>
              </a:ext>
            </a:extLst>
          </p:cNvPr>
          <p:cNvCxnSpPr>
            <a:cxnSpLocks/>
          </p:cNvCxnSpPr>
          <p:nvPr/>
        </p:nvCxnSpPr>
        <p:spPr>
          <a:xfrm flipH="1" flipV="1">
            <a:off x="5275734" y="3499348"/>
            <a:ext cx="1117070" cy="217572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8ECAF3D2-F0DE-4A5B-A133-A021ED02D8B0}"/>
              </a:ext>
            </a:extLst>
          </p:cNvPr>
          <p:cNvSpPr/>
          <p:nvPr/>
        </p:nvSpPr>
        <p:spPr>
          <a:xfrm>
            <a:off x="5981861" y="4748711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F9A91507-7D74-42C9-BBA4-ABDBC6F3BB83}"/>
              </a:ext>
            </a:extLst>
          </p:cNvPr>
          <p:cNvSpPr/>
          <p:nvPr/>
        </p:nvSpPr>
        <p:spPr>
          <a:xfrm>
            <a:off x="6160163" y="502538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33A0850-F122-48F7-A0CB-D413F24C79C8}"/>
              </a:ext>
            </a:extLst>
          </p:cNvPr>
          <p:cNvSpPr/>
          <p:nvPr/>
        </p:nvSpPr>
        <p:spPr>
          <a:xfrm>
            <a:off x="6289208" y="517811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D3E57DF-B2CF-456A-B8CB-7A829F48F5FB}"/>
              </a:ext>
            </a:extLst>
          </p:cNvPr>
          <p:cNvSpPr/>
          <p:nvPr/>
        </p:nvSpPr>
        <p:spPr>
          <a:xfrm>
            <a:off x="6358644" y="5251658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9025205-AC38-49BB-889F-A55F29EA7DF6}"/>
              </a:ext>
            </a:extLst>
          </p:cNvPr>
          <p:cNvSpPr/>
          <p:nvPr/>
        </p:nvSpPr>
        <p:spPr>
          <a:xfrm>
            <a:off x="6464228" y="528012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42B914-F5FF-40EC-B89D-74CCCA41139F}"/>
              </a:ext>
            </a:extLst>
          </p:cNvPr>
          <p:cNvSpPr txBox="1"/>
          <p:nvPr/>
        </p:nvSpPr>
        <p:spPr>
          <a:xfrm>
            <a:off x="1810941" y="250393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MSE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EDFDF03-2998-40FD-9F96-7BD21CCD2CBE}"/>
              </a:ext>
            </a:extLst>
          </p:cNvPr>
          <p:cNvSpPr txBox="1"/>
          <p:nvPr/>
        </p:nvSpPr>
        <p:spPr>
          <a:xfrm>
            <a:off x="8279606" y="372594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GD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518948" y="1084416"/>
                <a:ext cx="2843919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48" y="1084416"/>
                <a:ext cx="2843919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/>
              <p:nvPr/>
            </p:nvSpPr>
            <p:spPr>
              <a:xfrm>
                <a:off x="4525085" y="5762253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085" y="5762253"/>
                <a:ext cx="1817677" cy="702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7D830F5A-F37E-4770-AB49-5F4F777A790C}"/>
              </a:ext>
            </a:extLst>
          </p:cNvPr>
          <p:cNvSpPr/>
          <p:nvPr/>
        </p:nvSpPr>
        <p:spPr>
          <a:xfrm>
            <a:off x="1609629" y="4091321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9D1077-3CB1-4AD4-9340-977C1C5382A7}"/>
              </a:ext>
            </a:extLst>
          </p:cNvPr>
          <p:cNvSpPr/>
          <p:nvPr/>
        </p:nvSpPr>
        <p:spPr>
          <a:xfrm>
            <a:off x="2348797" y="4643177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866FA87-AC68-44AA-9704-6662C8786F4A}"/>
              </a:ext>
            </a:extLst>
          </p:cNvPr>
          <p:cNvSpPr/>
          <p:nvPr/>
        </p:nvSpPr>
        <p:spPr>
          <a:xfrm>
            <a:off x="2934268" y="4812964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F5D5F6-830D-42A6-9CFC-1C34D729198A}"/>
              </a:ext>
            </a:extLst>
          </p:cNvPr>
          <p:cNvSpPr/>
          <p:nvPr/>
        </p:nvSpPr>
        <p:spPr>
          <a:xfrm>
            <a:off x="3396999" y="4921915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3B04969-6523-452B-BC48-716FE711CC8F}"/>
              </a:ext>
            </a:extLst>
          </p:cNvPr>
          <p:cNvSpPr/>
          <p:nvPr/>
        </p:nvSpPr>
        <p:spPr>
          <a:xfrm>
            <a:off x="3949928" y="5029306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BEFD99-6FCA-4BC8-AC38-13E33BB8A504}"/>
                  </a:ext>
                </a:extLst>
              </p:cNvPr>
              <p:cNvSpPr txBox="1"/>
              <p:nvPr/>
            </p:nvSpPr>
            <p:spPr>
              <a:xfrm>
                <a:off x="4452848" y="1304260"/>
                <a:ext cx="56748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BEFD99-6FCA-4BC8-AC38-13E33BB8A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848" y="1304260"/>
                <a:ext cx="5674887" cy="369332"/>
              </a:xfrm>
              <a:prstGeom prst="rect">
                <a:avLst/>
              </a:prstGeom>
              <a:blipFill>
                <a:blip r:embed="rId6"/>
                <a:stretch>
                  <a:fillRect l="-1826" t="-26230" r="-2363" b="-475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960829-8822-4871-BB86-D690B618EE8B}"/>
                  </a:ext>
                </a:extLst>
              </p:cNvPr>
              <p:cNvSpPr txBox="1"/>
              <p:nvPr/>
            </p:nvSpPr>
            <p:spPr>
              <a:xfrm>
                <a:off x="4452847" y="1803028"/>
                <a:ext cx="20120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960829-8822-4871-BB86-D690B618E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847" y="1803028"/>
                <a:ext cx="2012026" cy="369332"/>
              </a:xfrm>
              <a:prstGeom prst="rect">
                <a:avLst/>
              </a:prstGeom>
              <a:blipFill>
                <a:blip r:embed="rId7"/>
                <a:stretch>
                  <a:fillRect l="-604" r="-241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5DFFD68-2AB8-4404-A52A-72C18B57BC9A}"/>
              </a:ext>
            </a:extLst>
          </p:cNvPr>
          <p:cNvSpPr txBox="1"/>
          <p:nvPr/>
        </p:nvSpPr>
        <p:spPr>
          <a:xfrm>
            <a:off x="713772" y="38427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7946D1-677A-4CA8-A263-614312437A87}"/>
              </a:ext>
            </a:extLst>
          </p:cNvPr>
          <p:cNvSpPr txBox="1"/>
          <p:nvPr/>
        </p:nvSpPr>
        <p:spPr>
          <a:xfrm>
            <a:off x="2579684" y="548026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6F90676-B3F8-4A6C-A262-7E735DB5844C}"/>
              </a:ext>
            </a:extLst>
          </p:cNvPr>
          <p:cNvCxnSpPr/>
          <p:nvPr/>
        </p:nvCxnSpPr>
        <p:spPr>
          <a:xfrm flipV="1">
            <a:off x="1651322" y="4300728"/>
            <a:ext cx="0" cy="9795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C50256F-424A-40BC-9F3C-102C289DE2E5}"/>
              </a:ext>
            </a:extLst>
          </p:cNvPr>
          <p:cNvCxnSpPr>
            <a:cxnSpLocks/>
            <a:stCxn id="12" idx="3"/>
          </p:cNvCxnSpPr>
          <p:nvPr/>
        </p:nvCxnSpPr>
        <p:spPr>
          <a:xfrm flipH="1" flipV="1">
            <a:off x="1279407" y="4300728"/>
            <a:ext cx="366636" cy="28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A9E6861-B1B1-4932-AD91-DE9C90F43543}"/>
              </a:ext>
            </a:extLst>
          </p:cNvPr>
          <p:cNvCxnSpPr/>
          <p:nvPr/>
        </p:nvCxnSpPr>
        <p:spPr>
          <a:xfrm>
            <a:off x="1010856" y="3368233"/>
            <a:ext cx="1462268" cy="2179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1AF815E-2A66-4428-91D8-70BF15F34CD0}"/>
              </a:ext>
            </a:extLst>
          </p:cNvPr>
          <p:cNvSpPr/>
          <p:nvPr/>
        </p:nvSpPr>
        <p:spPr>
          <a:xfrm>
            <a:off x="1609629" y="5938250"/>
            <a:ext cx="1411363" cy="35495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750EECF-2C86-4A21-8414-A5E063BF0833}"/>
              </a:ext>
            </a:extLst>
          </p:cNvPr>
          <p:cNvCxnSpPr>
            <a:cxnSpLocks/>
          </p:cNvCxnSpPr>
          <p:nvPr/>
        </p:nvCxnSpPr>
        <p:spPr>
          <a:xfrm>
            <a:off x="1323780" y="4433845"/>
            <a:ext cx="2705806" cy="11142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ADC721-2A6C-4BCB-A03B-A78F6FF883AF}"/>
              </a:ext>
            </a:extLst>
          </p:cNvPr>
          <p:cNvSpPr/>
          <p:nvPr/>
        </p:nvSpPr>
        <p:spPr>
          <a:xfrm>
            <a:off x="5452015" y="3321561"/>
            <a:ext cx="648704" cy="393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C676F9-2ABC-4966-9F83-EB4F7479BF0F}"/>
              </a:ext>
            </a:extLst>
          </p:cNvPr>
          <p:cNvSpPr/>
          <p:nvPr/>
        </p:nvSpPr>
        <p:spPr>
          <a:xfrm>
            <a:off x="6100719" y="3321561"/>
            <a:ext cx="648704" cy="393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FDF031-796A-4F38-9358-3345AE0E02C2}"/>
              </a:ext>
            </a:extLst>
          </p:cNvPr>
          <p:cNvSpPr/>
          <p:nvPr/>
        </p:nvSpPr>
        <p:spPr>
          <a:xfrm>
            <a:off x="6749424" y="3321561"/>
            <a:ext cx="648704" cy="393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2C600D-8159-4050-8D9B-42EFAF989BBD}"/>
              </a:ext>
            </a:extLst>
          </p:cNvPr>
          <p:cNvSpPr/>
          <p:nvPr/>
        </p:nvSpPr>
        <p:spPr>
          <a:xfrm>
            <a:off x="5452015" y="2836603"/>
            <a:ext cx="648704" cy="393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D560B95-7617-47D5-B8C6-D116C8A28517}"/>
              </a:ext>
            </a:extLst>
          </p:cNvPr>
          <p:cNvSpPr/>
          <p:nvPr/>
        </p:nvSpPr>
        <p:spPr>
          <a:xfrm>
            <a:off x="6100719" y="2836603"/>
            <a:ext cx="648704" cy="393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B8B8EA-45B0-4383-94DF-F6E97DED4424}"/>
              </a:ext>
            </a:extLst>
          </p:cNvPr>
          <p:cNvSpPr/>
          <p:nvPr/>
        </p:nvSpPr>
        <p:spPr>
          <a:xfrm>
            <a:off x="6749424" y="2836603"/>
            <a:ext cx="648704" cy="393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BA320-6ACA-49D6-A5FC-EA17D69E1BB7}"/>
              </a:ext>
            </a:extLst>
          </p:cNvPr>
          <p:cNvSpPr txBox="1"/>
          <p:nvPr/>
        </p:nvSpPr>
        <p:spPr>
          <a:xfrm>
            <a:off x="5103648" y="283716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44FCF4-5C80-4DC7-ABE7-8AD8EEC5575F}"/>
              </a:ext>
            </a:extLst>
          </p:cNvPr>
          <p:cNvSpPr txBox="1"/>
          <p:nvPr/>
        </p:nvSpPr>
        <p:spPr>
          <a:xfrm>
            <a:off x="5103648" y="331235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356111-8624-4B74-A4BA-23D95F253FED}"/>
              </a:ext>
            </a:extLst>
          </p:cNvPr>
          <p:cNvSpPr/>
          <p:nvPr/>
        </p:nvSpPr>
        <p:spPr>
          <a:xfrm>
            <a:off x="5452015" y="3774066"/>
            <a:ext cx="648704" cy="393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3AC59AD-7657-4637-9571-7218282C8E8F}"/>
              </a:ext>
            </a:extLst>
          </p:cNvPr>
          <p:cNvSpPr/>
          <p:nvPr/>
        </p:nvSpPr>
        <p:spPr>
          <a:xfrm>
            <a:off x="6100719" y="3774066"/>
            <a:ext cx="648704" cy="393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6743B82-ADAA-4550-A910-5F1A9897A383}"/>
              </a:ext>
            </a:extLst>
          </p:cNvPr>
          <p:cNvSpPr/>
          <p:nvPr/>
        </p:nvSpPr>
        <p:spPr>
          <a:xfrm>
            <a:off x="6749424" y="3774066"/>
            <a:ext cx="648704" cy="393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278DD0-BC22-465C-9E89-194976B82600}"/>
              </a:ext>
            </a:extLst>
          </p:cNvPr>
          <p:cNvSpPr txBox="1"/>
          <p:nvPr/>
        </p:nvSpPr>
        <p:spPr>
          <a:xfrm>
            <a:off x="5103648" y="376485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08039AF-71C2-4EC8-AC3E-9F5A0E1FA5FC}"/>
              </a:ext>
            </a:extLst>
          </p:cNvPr>
          <p:cNvSpPr/>
          <p:nvPr/>
        </p:nvSpPr>
        <p:spPr>
          <a:xfrm>
            <a:off x="5452015" y="4216241"/>
            <a:ext cx="648704" cy="393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362F590-62E2-4F8B-93EE-6BA28CEFCF4A}"/>
              </a:ext>
            </a:extLst>
          </p:cNvPr>
          <p:cNvSpPr/>
          <p:nvPr/>
        </p:nvSpPr>
        <p:spPr>
          <a:xfrm>
            <a:off x="6100719" y="4216241"/>
            <a:ext cx="648704" cy="393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0D1ECAC-F9FD-499D-B3CF-A0B4EE8D3C23}"/>
              </a:ext>
            </a:extLst>
          </p:cNvPr>
          <p:cNvSpPr/>
          <p:nvPr/>
        </p:nvSpPr>
        <p:spPr>
          <a:xfrm>
            <a:off x="6749424" y="4216241"/>
            <a:ext cx="648704" cy="393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909554-71A6-4A6D-9D51-8DFB26351E29}"/>
              </a:ext>
            </a:extLst>
          </p:cNvPr>
          <p:cNvSpPr txBox="1"/>
          <p:nvPr/>
        </p:nvSpPr>
        <p:spPr>
          <a:xfrm>
            <a:off x="5103648" y="420703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9E8C57F-C049-4C97-AAE7-91CAF923DA33}"/>
              </a:ext>
            </a:extLst>
          </p:cNvPr>
          <p:cNvSpPr/>
          <p:nvPr/>
        </p:nvSpPr>
        <p:spPr>
          <a:xfrm>
            <a:off x="5452015" y="4656841"/>
            <a:ext cx="648704" cy="393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863A20-E3BA-4F01-B3AE-423D5BDDE068}"/>
              </a:ext>
            </a:extLst>
          </p:cNvPr>
          <p:cNvSpPr/>
          <p:nvPr/>
        </p:nvSpPr>
        <p:spPr>
          <a:xfrm>
            <a:off x="6100719" y="4656841"/>
            <a:ext cx="648704" cy="393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A420978-68AA-41D4-9382-8B974C724793}"/>
              </a:ext>
            </a:extLst>
          </p:cNvPr>
          <p:cNvSpPr/>
          <p:nvPr/>
        </p:nvSpPr>
        <p:spPr>
          <a:xfrm>
            <a:off x="6749424" y="4656841"/>
            <a:ext cx="648704" cy="393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796D3F-3EE4-4B34-9088-A1C4CD5515FF}"/>
              </a:ext>
            </a:extLst>
          </p:cNvPr>
          <p:cNvSpPr txBox="1"/>
          <p:nvPr/>
        </p:nvSpPr>
        <p:spPr>
          <a:xfrm>
            <a:off x="5103648" y="464763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5F5FB8-846F-4FC1-B3A0-0F0834C7E387}"/>
              </a:ext>
            </a:extLst>
          </p:cNvPr>
          <p:cNvSpPr/>
          <p:nvPr/>
        </p:nvSpPr>
        <p:spPr>
          <a:xfrm>
            <a:off x="5452015" y="5087111"/>
            <a:ext cx="648704" cy="393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7D659E2-1198-40A8-8CB4-0BA98C062F38}"/>
              </a:ext>
            </a:extLst>
          </p:cNvPr>
          <p:cNvSpPr/>
          <p:nvPr/>
        </p:nvSpPr>
        <p:spPr>
          <a:xfrm>
            <a:off x="6100719" y="5087111"/>
            <a:ext cx="648704" cy="393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006B75-5520-4A6A-BB97-5E2445A24720}"/>
              </a:ext>
            </a:extLst>
          </p:cNvPr>
          <p:cNvSpPr/>
          <p:nvPr/>
        </p:nvSpPr>
        <p:spPr>
          <a:xfrm>
            <a:off x="6749424" y="5087111"/>
            <a:ext cx="648704" cy="393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78F4ECD-289C-45CE-9301-D95B3288219B}"/>
              </a:ext>
            </a:extLst>
          </p:cNvPr>
          <p:cNvSpPr txBox="1"/>
          <p:nvPr/>
        </p:nvSpPr>
        <p:spPr>
          <a:xfrm>
            <a:off x="5103648" y="507790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B496469-3699-4C40-8F6B-974C44E51B3E}"/>
              </a:ext>
            </a:extLst>
          </p:cNvPr>
          <p:cNvSpPr/>
          <p:nvPr/>
        </p:nvSpPr>
        <p:spPr>
          <a:xfrm>
            <a:off x="8123267" y="2412891"/>
            <a:ext cx="648704" cy="393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E393962-B19D-4ED7-ABC1-7FE87EE3A2E7}"/>
              </a:ext>
            </a:extLst>
          </p:cNvPr>
          <p:cNvSpPr/>
          <p:nvPr/>
        </p:nvSpPr>
        <p:spPr>
          <a:xfrm>
            <a:off x="8771971" y="2412891"/>
            <a:ext cx="648704" cy="393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3AF8B0F-1AE4-4EC9-AD20-53CD304987BB}"/>
              </a:ext>
            </a:extLst>
          </p:cNvPr>
          <p:cNvSpPr/>
          <p:nvPr/>
        </p:nvSpPr>
        <p:spPr>
          <a:xfrm>
            <a:off x="9420676" y="2412891"/>
            <a:ext cx="648704" cy="393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025C2A8-03E5-483D-BF05-71AE7C123330}"/>
              </a:ext>
            </a:extLst>
          </p:cNvPr>
          <p:cNvSpPr/>
          <p:nvPr/>
        </p:nvSpPr>
        <p:spPr>
          <a:xfrm>
            <a:off x="8141845" y="2886747"/>
            <a:ext cx="648704" cy="393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1374D56-73F1-4024-9A8C-412ED0B99E77}"/>
              </a:ext>
            </a:extLst>
          </p:cNvPr>
          <p:cNvSpPr/>
          <p:nvPr/>
        </p:nvSpPr>
        <p:spPr>
          <a:xfrm>
            <a:off x="8790549" y="2886747"/>
            <a:ext cx="648704" cy="393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89FED6B-388A-4A0B-9A4D-5C1F3E9CAA41}"/>
              </a:ext>
            </a:extLst>
          </p:cNvPr>
          <p:cNvSpPr/>
          <p:nvPr/>
        </p:nvSpPr>
        <p:spPr>
          <a:xfrm>
            <a:off x="9439254" y="2886747"/>
            <a:ext cx="648704" cy="393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491E65-04E6-4F10-ABF5-175784F4CFAB}"/>
              </a:ext>
            </a:extLst>
          </p:cNvPr>
          <p:cNvSpPr txBox="1"/>
          <p:nvPr/>
        </p:nvSpPr>
        <p:spPr>
          <a:xfrm>
            <a:off x="7793478" y="2887307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4CDC568-1C0B-4619-874D-C68E6681975F}"/>
              </a:ext>
            </a:extLst>
          </p:cNvPr>
          <p:cNvSpPr txBox="1"/>
          <p:nvPr/>
        </p:nvSpPr>
        <p:spPr>
          <a:xfrm>
            <a:off x="7774900" y="240368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D6D60D6-4EE8-4342-8AF9-74A16E05BA48}"/>
              </a:ext>
            </a:extLst>
          </p:cNvPr>
          <p:cNvSpPr/>
          <p:nvPr/>
        </p:nvSpPr>
        <p:spPr>
          <a:xfrm>
            <a:off x="8141845" y="3477887"/>
            <a:ext cx="648704" cy="393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-0.9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D7C1A70-0F3C-47E9-AF83-D5E7C34AC86B}"/>
              </a:ext>
            </a:extLst>
          </p:cNvPr>
          <p:cNvSpPr/>
          <p:nvPr/>
        </p:nvSpPr>
        <p:spPr>
          <a:xfrm>
            <a:off x="8790549" y="3477887"/>
            <a:ext cx="648704" cy="393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36B2ABC-B5AC-47D4-9E28-FC357687483C}"/>
              </a:ext>
            </a:extLst>
          </p:cNvPr>
          <p:cNvSpPr/>
          <p:nvPr/>
        </p:nvSpPr>
        <p:spPr>
          <a:xfrm>
            <a:off x="9439254" y="3477887"/>
            <a:ext cx="648704" cy="393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6C22CA5-B268-4508-AA86-2EFA32A37B35}"/>
              </a:ext>
            </a:extLst>
          </p:cNvPr>
          <p:cNvSpPr txBox="1"/>
          <p:nvPr/>
        </p:nvSpPr>
        <p:spPr>
          <a:xfrm>
            <a:off x="7591843" y="3477325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y-t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A7F912-5159-4228-9C52-6B1FE64BCB62}"/>
              </a:ext>
            </a:extLst>
          </p:cNvPr>
          <p:cNvSpPr txBox="1"/>
          <p:nvPr/>
        </p:nvSpPr>
        <p:spPr>
          <a:xfrm>
            <a:off x="729060" y="411962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DB4631F-8351-46BB-B455-B375A670C099}"/>
              </a:ext>
            </a:extLst>
          </p:cNvPr>
          <p:cNvSpPr txBox="1"/>
          <p:nvPr/>
        </p:nvSpPr>
        <p:spPr>
          <a:xfrm>
            <a:off x="1409683" y="540463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460EFF-D4F8-481A-835A-DD4E3767093C}"/>
              </a:ext>
            </a:extLst>
          </p:cNvPr>
          <p:cNvSpPr txBox="1"/>
          <p:nvPr/>
        </p:nvSpPr>
        <p:spPr>
          <a:xfrm>
            <a:off x="931333" y="914400"/>
            <a:ext cx="70230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delta = 1e-7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 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 t*np.log(y </a:t>
            </a:r>
            <a:r>
              <a:rPr lang="en-US" altLang="ko-KR" sz="18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delta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67EC3E1-0DEC-4C64-94F9-925C59223810}"/>
              </a:ext>
            </a:extLst>
          </p:cNvPr>
          <p:cNvSpPr txBox="1"/>
          <p:nvPr/>
        </p:nvSpPr>
        <p:spPr>
          <a:xfrm>
            <a:off x="1100666" y="3471333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[0.1, 0.2, 0.7]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AC58574-04DF-4C97-AAF1-D563D5979AAB}"/>
              </a:ext>
            </a:extLst>
          </p:cNvPr>
          <p:cNvSpPr txBox="1"/>
          <p:nvPr/>
        </p:nvSpPr>
        <p:spPr>
          <a:xfrm>
            <a:off x="1100666" y="3934178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 = [1, 0, 0]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D1B2B70-564F-4CB1-8BC6-CB2E330BD779}"/>
              </a:ext>
            </a:extLst>
          </p:cNvPr>
          <p:cNvSpPr/>
          <p:nvPr/>
        </p:nvSpPr>
        <p:spPr>
          <a:xfrm>
            <a:off x="7496500" y="4231664"/>
            <a:ext cx="2086834" cy="531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C8D00C4-D89E-4591-B5E6-B5F1A6167B60}"/>
              </a:ext>
            </a:extLst>
          </p:cNvPr>
          <p:cNvSpPr/>
          <p:nvPr/>
        </p:nvSpPr>
        <p:spPr>
          <a:xfrm>
            <a:off x="7491483" y="3596039"/>
            <a:ext cx="2086834" cy="531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5BB347-7311-4880-83DA-6EB8081A83ED}"/>
              </a:ext>
            </a:extLst>
          </p:cNvPr>
          <p:cNvSpPr/>
          <p:nvPr/>
        </p:nvSpPr>
        <p:spPr>
          <a:xfrm>
            <a:off x="4409238" y="3712610"/>
            <a:ext cx="657508" cy="4047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3E3736F-A494-48C5-8E25-15188BF31A03}"/>
              </a:ext>
            </a:extLst>
          </p:cNvPr>
          <p:cNvSpPr/>
          <p:nvPr/>
        </p:nvSpPr>
        <p:spPr>
          <a:xfrm>
            <a:off x="5066746" y="3712610"/>
            <a:ext cx="657508" cy="4047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611F8C8-D023-4633-8A1E-265555ED9479}"/>
              </a:ext>
            </a:extLst>
          </p:cNvPr>
          <p:cNvSpPr/>
          <p:nvPr/>
        </p:nvSpPr>
        <p:spPr>
          <a:xfrm>
            <a:off x="5724255" y="3712610"/>
            <a:ext cx="657508" cy="4047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6492BEF-56A7-47BA-8CD0-C9D60A9BDD1B}"/>
              </a:ext>
            </a:extLst>
          </p:cNvPr>
          <p:cNvSpPr/>
          <p:nvPr/>
        </p:nvSpPr>
        <p:spPr>
          <a:xfrm>
            <a:off x="4409238" y="4274096"/>
            <a:ext cx="657508" cy="4047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D99D3C5-A5B9-4555-9FB3-C590B9FD1374}"/>
              </a:ext>
            </a:extLst>
          </p:cNvPr>
          <p:cNvSpPr/>
          <p:nvPr/>
        </p:nvSpPr>
        <p:spPr>
          <a:xfrm>
            <a:off x="5066746" y="4274096"/>
            <a:ext cx="657508" cy="4047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14F83B8-72ED-48A9-BAFE-B67FBAC5AF80}"/>
              </a:ext>
            </a:extLst>
          </p:cNvPr>
          <p:cNvSpPr/>
          <p:nvPr/>
        </p:nvSpPr>
        <p:spPr>
          <a:xfrm>
            <a:off x="5724255" y="4274096"/>
            <a:ext cx="657508" cy="4047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52A48D3-2046-48D9-9595-C1C4E3596DFD}"/>
              </a:ext>
            </a:extLst>
          </p:cNvPr>
          <p:cNvSpPr/>
          <p:nvPr/>
        </p:nvSpPr>
        <p:spPr>
          <a:xfrm>
            <a:off x="6667693" y="3712610"/>
            <a:ext cx="518106" cy="33901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E751DF90-1B76-4638-B326-FBE2B3FABCF0}"/>
              </a:ext>
            </a:extLst>
          </p:cNvPr>
          <p:cNvSpPr/>
          <p:nvPr/>
        </p:nvSpPr>
        <p:spPr>
          <a:xfrm>
            <a:off x="6667692" y="4306963"/>
            <a:ext cx="518106" cy="33901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41F5C7-0F66-48DD-BA37-62483294062C}"/>
              </a:ext>
            </a:extLst>
          </p:cNvPr>
          <p:cNvSpPr txBox="1"/>
          <p:nvPr/>
        </p:nvSpPr>
        <p:spPr>
          <a:xfrm>
            <a:off x="5066746" y="3349936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675B0A7-C4D8-4EEA-8E2A-8275995E4FF9}"/>
              </a:ext>
            </a:extLst>
          </p:cNvPr>
          <p:cNvSpPr txBox="1"/>
          <p:nvPr/>
        </p:nvSpPr>
        <p:spPr>
          <a:xfrm>
            <a:off x="8050186" y="317872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5CF9B83-3308-4002-8600-73F5AB2A9280}"/>
              </a:ext>
            </a:extLst>
          </p:cNvPr>
          <p:cNvSpPr/>
          <p:nvPr/>
        </p:nvSpPr>
        <p:spPr>
          <a:xfrm>
            <a:off x="7538599" y="3654769"/>
            <a:ext cx="657508" cy="4047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24C0AF2-D3C2-4D5E-9AB7-E0FAB2461BEA}"/>
              </a:ext>
            </a:extLst>
          </p:cNvPr>
          <p:cNvSpPr/>
          <p:nvPr/>
        </p:nvSpPr>
        <p:spPr>
          <a:xfrm>
            <a:off x="8196107" y="3654769"/>
            <a:ext cx="657508" cy="4047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CC049D8-87BE-461E-8EF1-66A6EB3D880E}"/>
              </a:ext>
            </a:extLst>
          </p:cNvPr>
          <p:cNvSpPr/>
          <p:nvPr/>
        </p:nvSpPr>
        <p:spPr>
          <a:xfrm>
            <a:off x="8853616" y="3654769"/>
            <a:ext cx="657508" cy="4047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F4FEDA0-4694-4B46-A3D0-14387BC29301}"/>
              </a:ext>
            </a:extLst>
          </p:cNvPr>
          <p:cNvSpPr/>
          <p:nvPr/>
        </p:nvSpPr>
        <p:spPr>
          <a:xfrm>
            <a:off x="7553654" y="4294823"/>
            <a:ext cx="657508" cy="4047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1121007-E19E-4FAE-BC12-617B7CAADFD7}"/>
              </a:ext>
            </a:extLst>
          </p:cNvPr>
          <p:cNvSpPr/>
          <p:nvPr/>
        </p:nvSpPr>
        <p:spPr>
          <a:xfrm>
            <a:off x="8211163" y="4294823"/>
            <a:ext cx="657508" cy="4047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43AAAF5-39A2-497D-AC0C-8DCDFBF34C86}"/>
              </a:ext>
            </a:extLst>
          </p:cNvPr>
          <p:cNvSpPr/>
          <p:nvPr/>
        </p:nvSpPr>
        <p:spPr>
          <a:xfrm>
            <a:off x="8868671" y="4294823"/>
            <a:ext cx="657508" cy="4047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5CF53AF-448F-4EDE-96A9-69CEE4E8BAD5}"/>
              </a:ext>
            </a:extLst>
          </p:cNvPr>
          <p:cNvSpPr/>
          <p:nvPr/>
        </p:nvSpPr>
        <p:spPr>
          <a:xfrm>
            <a:off x="1363234" y="5879236"/>
            <a:ext cx="2086834" cy="531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0095AE9-0182-4039-932A-768F74F75494}"/>
              </a:ext>
            </a:extLst>
          </p:cNvPr>
          <p:cNvSpPr/>
          <p:nvPr/>
        </p:nvSpPr>
        <p:spPr>
          <a:xfrm>
            <a:off x="1358217" y="5124448"/>
            <a:ext cx="2086834" cy="531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FFD4CE3-2F68-44AF-BACA-29054517040E}"/>
              </a:ext>
            </a:extLst>
          </p:cNvPr>
          <p:cNvSpPr/>
          <p:nvPr/>
        </p:nvSpPr>
        <p:spPr>
          <a:xfrm>
            <a:off x="1405333" y="5183178"/>
            <a:ext cx="657508" cy="4047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-2.3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0CB3F77-40AF-45BF-B67C-15B0337C4FFA}"/>
              </a:ext>
            </a:extLst>
          </p:cNvPr>
          <p:cNvSpPr/>
          <p:nvPr/>
        </p:nvSpPr>
        <p:spPr>
          <a:xfrm>
            <a:off x="2062841" y="5183178"/>
            <a:ext cx="657508" cy="4047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-1.6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3CCF098-E59C-4FF5-990B-FD11CCA0BA8F}"/>
              </a:ext>
            </a:extLst>
          </p:cNvPr>
          <p:cNvSpPr/>
          <p:nvPr/>
        </p:nvSpPr>
        <p:spPr>
          <a:xfrm>
            <a:off x="2720349" y="5183178"/>
            <a:ext cx="657508" cy="4047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-3.6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EC738FA-F060-493F-A016-FD2F5DBC2541}"/>
              </a:ext>
            </a:extLst>
          </p:cNvPr>
          <p:cNvSpPr/>
          <p:nvPr/>
        </p:nvSpPr>
        <p:spPr>
          <a:xfrm>
            <a:off x="1420388" y="5942394"/>
            <a:ext cx="657508" cy="4047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273326F-0CA5-4878-83E6-A2F2334C33BF}"/>
              </a:ext>
            </a:extLst>
          </p:cNvPr>
          <p:cNvSpPr/>
          <p:nvPr/>
        </p:nvSpPr>
        <p:spPr>
          <a:xfrm>
            <a:off x="2077896" y="5942394"/>
            <a:ext cx="657508" cy="4047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BC6A18B-81ED-4D47-B0CD-7E9778C112A6}"/>
              </a:ext>
            </a:extLst>
          </p:cNvPr>
          <p:cNvSpPr/>
          <p:nvPr/>
        </p:nvSpPr>
        <p:spPr>
          <a:xfrm>
            <a:off x="2735405" y="5942394"/>
            <a:ext cx="657508" cy="4047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화살표: 오른쪽 91">
            <a:extLst>
              <a:ext uri="{FF2B5EF4-FFF2-40B4-BE49-F238E27FC236}">
                <a16:creationId xmlns:a16="http://schemas.microsoft.com/office/drawing/2014/main" id="{9ACF0098-DEC7-4660-BAF4-DD08EF47C629}"/>
              </a:ext>
            </a:extLst>
          </p:cNvPr>
          <p:cNvSpPr/>
          <p:nvPr/>
        </p:nvSpPr>
        <p:spPr>
          <a:xfrm>
            <a:off x="690199" y="5587885"/>
            <a:ext cx="518106" cy="33901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2A40EA0-8CB5-4CDA-AB7F-74200B9A8791}"/>
              </a:ext>
            </a:extLst>
          </p:cNvPr>
          <p:cNvSpPr txBox="1"/>
          <p:nvPr/>
        </p:nvSpPr>
        <p:spPr>
          <a:xfrm>
            <a:off x="2244964" y="5587885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0E3A4E0-2FB1-4450-A486-12E17ECBA813}"/>
              </a:ext>
            </a:extLst>
          </p:cNvPr>
          <p:cNvSpPr/>
          <p:nvPr/>
        </p:nvSpPr>
        <p:spPr>
          <a:xfrm>
            <a:off x="4680837" y="5490121"/>
            <a:ext cx="2086834" cy="5310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B1C19DE-3306-4CCD-BC90-6598E622F30E}"/>
              </a:ext>
            </a:extLst>
          </p:cNvPr>
          <p:cNvSpPr/>
          <p:nvPr/>
        </p:nvSpPr>
        <p:spPr>
          <a:xfrm>
            <a:off x="4727953" y="5548851"/>
            <a:ext cx="657508" cy="4047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-2.3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B624178-33AB-43CC-AD8F-3BCB41907FEF}"/>
              </a:ext>
            </a:extLst>
          </p:cNvPr>
          <p:cNvSpPr/>
          <p:nvPr/>
        </p:nvSpPr>
        <p:spPr>
          <a:xfrm>
            <a:off x="5385462" y="5548851"/>
            <a:ext cx="657508" cy="4047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D2F151A-3A22-4966-9DC5-C87F715A41F2}"/>
              </a:ext>
            </a:extLst>
          </p:cNvPr>
          <p:cNvSpPr/>
          <p:nvPr/>
        </p:nvSpPr>
        <p:spPr>
          <a:xfrm>
            <a:off x="6042970" y="5548851"/>
            <a:ext cx="657508" cy="4047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화살표: 오른쪽 101">
            <a:extLst>
              <a:ext uri="{FF2B5EF4-FFF2-40B4-BE49-F238E27FC236}">
                <a16:creationId xmlns:a16="http://schemas.microsoft.com/office/drawing/2014/main" id="{9143BD0B-4E2A-47B2-BC4A-AF3589212EA8}"/>
              </a:ext>
            </a:extLst>
          </p:cNvPr>
          <p:cNvSpPr/>
          <p:nvPr/>
        </p:nvSpPr>
        <p:spPr>
          <a:xfrm>
            <a:off x="4012820" y="5587885"/>
            <a:ext cx="518106" cy="33901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화살표: 오른쪽 103">
            <a:extLst>
              <a:ext uri="{FF2B5EF4-FFF2-40B4-BE49-F238E27FC236}">
                <a16:creationId xmlns:a16="http://schemas.microsoft.com/office/drawing/2014/main" id="{E297520B-3CD2-4BBB-92E9-9387CB16C9DE}"/>
              </a:ext>
            </a:extLst>
          </p:cNvPr>
          <p:cNvSpPr/>
          <p:nvPr/>
        </p:nvSpPr>
        <p:spPr>
          <a:xfrm>
            <a:off x="7623354" y="5581717"/>
            <a:ext cx="518106" cy="33901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D3D342F-6F68-4F21-87B6-216845956E29}"/>
              </a:ext>
            </a:extLst>
          </p:cNvPr>
          <p:cNvSpPr txBox="1"/>
          <p:nvPr/>
        </p:nvSpPr>
        <p:spPr>
          <a:xfrm>
            <a:off x="6764008" y="560437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A24F6B7-08ED-49EC-AA5F-0ED1E95B02D9}"/>
              </a:ext>
            </a:extLst>
          </p:cNvPr>
          <p:cNvSpPr txBox="1"/>
          <p:nvPr/>
        </p:nvSpPr>
        <p:spPr>
          <a:xfrm>
            <a:off x="7089482" y="555815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D42271A-8D3C-4226-AEF0-8D77A7109AE6}"/>
              </a:ext>
            </a:extLst>
          </p:cNvPr>
          <p:cNvSpPr txBox="1"/>
          <p:nvPr/>
        </p:nvSpPr>
        <p:spPr>
          <a:xfrm>
            <a:off x="8282922" y="552061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2.3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981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3BD2A6D4-1FE5-4D33-AB76-38CB21F023C5}"/>
              </a:ext>
            </a:extLst>
          </p:cNvPr>
          <p:cNvSpPr/>
          <p:nvPr/>
        </p:nvSpPr>
        <p:spPr>
          <a:xfrm>
            <a:off x="1604691" y="3214753"/>
            <a:ext cx="1692929" cy="7295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460EFF-D4F8-481A-835A-DD4E3767093C}"/>
              </a:ext>
            </a:extLst>
          </p:cNvPr>
          <p:cNvSpPr txBox="1"/>
          <p:nvPr/>
        </p:nvSpPr>
        <p:spPr>
          <a:xfrm>
            <a:off x="461456" y="834727"/>
            <a:ext cx="70230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delta = 1e-7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 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 t*np.log(y </a:t>
            </a:r>
            <a:r>
              <a:rPr lang="en-US" altLang="ko-KR" sz="18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delta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5BB347-7311-4880-83DA-6EB8081A83ED}"/>
              </a:ext>
            </a:extLst>
          </p:cNvPr>
          <p:cNvSpPr/>
          <p:nvPr/>
        </p:nvSpPr>
        <p:spPr>
          <a:xfrm>
            <a:off x="1645668" y="3248717"/>
            <a:ext cx="533399" cy="32834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3E3736F-A494-48C5-8E25-15188BF31A03}"/>
              </a:ext>
            </a:extLst>
          </p:cNvPr>
          <p:cNvSpPr/>
          <p:nvPr/>
        </p:nvSpPr>
        <p:spPr>
          <a:xfrm>
            <a:off x="2179067" y="3248717"/>
            <a:ext cx="533399" cy="328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611F8C8-D023-4633-8A1E-265555ED9479}"/>
              </a:ext>
            </a:extLst>
          </p:cNvPr>
          <p:cNvSpPr/>
          <p:nvPr/>
        </p:nvSpPr>
        <p:spPr>
          <a:xfrm>
            <a:off x="2712466" y="3248717"/>
            <a:ext cx="533399" cy="328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41F5C7-0F66-48DD-BA37-62483294062C}"/>
              </a:ext>
            </a:extLst>
          </p:cNvPr>
          <p:cNvSpPr txBox="1"/>
          <p:nvPr/>
        </p:nvSpPr>
        <p:spPr>
          <a:xfrm>
            <a:off x="1834343" y="2925849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화살표: 오른쪽 91">
            <a:extLst>
              <a:ext uri="{FF2B5EF4-FFF2-40B4-BE49-F238E27FC236}">
                <a16:creationId xmlns:a16="http://schemas.microsoft.com/office/drawing/2014/main" id="{9ACF0098-DEC7-4660-BAF4-DD08EF47C629}"/>
              </a:ext>
            </a:extLst>
          </p:cNvPr>
          <p:cNvSpPr/>
          <p:nvPr/>
        </p:nvSpPr>
        <p:spPr>
          <a:xfrm>
            <a:off x="981527" y="5106779"/>
            <a:ext cx="420310" cy="27502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화살표: 오른쪽 101">
            <a:extLst>
              <a:ext uri="{FF2B5EF4-FFF2-40B4-BE49-F238E27FC236}">
                <a16:creationId xmlns:a16="http://schemas.microsoft.com/office/drawing/2014/main" id="{9143BD0B-4E2A-47B2-BC4A-AF3589212EA8}"/>
              </a:ext>
            </a:extLst>
          </p:cNvPr>
          <p:cNvSpPr/>
          <p:nvPr/>
        </p:nvSpPr>
        <p:spPr>
          <a:xfrm>
            <a:off x="3805880" y="5153726"/>
            <a:ext cx="420310" cy="27502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화살표: 오른쪽 103">
            <a:extLst>
              <a:ext uri="{FF2B5EF4-FFF2-40B4-BE49-F238E27FC236}">
                <a16:creationId xmlns:a16="http://schemas.microsoft.com/office/drawing/2014/main" id="{E297520B-3CD2-4BBB-92E9-9387CB16C9DE}"/>
              </a:ext>
            </a:extLst>
          </p:cNvPr>
          <p:cNvSpPr/>
          <p:nvPr/>
        </p:nvSpPr>
        <p:spPr>
          <a:xfrm>
            <a:off x="7007473" y="5147798"/>
            <a:ext cx="420310" cy="27502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D3D342F-6F68-4F21-87B6-216845956E29}"/>
              </a:ext>
            </a:extLst>
          </p:cNvPr>
          <p:cNvSpPr txBox="1"/>
          <p:nvPr/>
        </p:nvSpPr>
        <p:spPr>
          <a:xfrm>
            <a:off x="6224924" y="512867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A24F6B7-08ED-49EC-AA5F-0ED1E95B02D9}"/>
              </a:ext>
            </a:extLst>
          </p:cNvPr>
          <p:cNvSpPr txBox="1"/>
          <p:nvPr/>
        </p:nvSpPr>
        <p:spPr>
          <a:xfrm>
            <a:off x="6488963" y="509118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0F4E6F2-B331-42B8-9082-6AF2D713C908}"/>
              </a:ext>
            </a:extLst>
          </p:cNvPr>
          <p:cNvSpPr/>
          <p:nvPr/>
        </p:nvSpPr>
        <p:spPr>
          <a:xfrm>
            <a:off x="1645668" y="3574623"/>
            <a:ext cx="533399" cy="328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C07456-DADE-46BF-8924-4DDB3A76B4FC}"/>
              </a:ext>
            </a:extLst>
          </p:cNvPr>
          <p:cNvSpPr/>
          <p:nvPr/>
        </p:nvSpPr>
        <p:spPr>
          <a:xfrm>
            <a:off x="2179067" y="3574623"/>
            <a:ext cx="533399" cy="32834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17E4B3E-5B37-4AC0-ACBA-F97E9D5F2B34}"/>
              </a:ext>
            </a:extLst>
          </p:cNvPr>
          <p:cNvSpPr/>
          <p:nvPr/>
        </p:nvSpPr>
        <p:spPr>
          <a:xfrm>
            <a:off x="2712466" y="3574623"/>
            <a:ext cx="533399" cy="328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A8B7B5-F9CE-40BF-B368-4CA374E778DD}"/>
              </a:ext>
            </a:extLst>
          </p:cNvPr>
          <p:cNvSpPr/>
          <p:nvPr/>
        </p:nvSpPr>
        <p:spPr>
          <a:xfrm>
            <a:off x="3650116" y="3214753"/>
            <a:ext cx="1692929" cy="7295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2E983CE-2A1E-4E26-83F1-3882D67D0484}"/>
              </a:ext>
            </a:extLst>
          </p:cNvPr>
          <p:cNvSpPr/>
          <p:nvPr/>
        </p:nvSpPr>
        <p:spPr>
          <a:xfrm>
            <a:off x="3691093" y="3248717"/>
            <a:ext cx="533399" cy="328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5D31DFD-194F-4A57-9A37-9775EDD6CF36}"/>
              </a:ext>
            </a:extLst>
          </p:cNvPr>
          <p:cNvSpPr/>
          <p:nvPr/>
        </p:nvSpPr>
        <p:spPr>
          <a:xfrm>
            <a:off x="4224492" y="3248717"/>
            <a:ext cx="533399" cy="328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18C8CB2-8031-4B16-B695-B71B4C6712A2}"/>
              </a:ext>
            </a:extLst>
          </p:cNvPr>
          <p:cNvSpPr/>
          <p:nvPr/>
        </p:nvSpPr>
        <p:spPr>
          <a:xfrm>
            <a:off x="4757891" y="3248717"/>
            <a:ext cx="533399" cy="328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66C9C5B-AEBF-47B8-A537-6593750C73E3}"/>
              </a:ext>
            </a:extLst>
          </p:cNvPr>
          <p:cNvSpPr txBox="1"/>
          <p:nvPr/>
        </p:nvSpPr>
        <p:spPr>
          <a:xfrm>
            <a:off x="3879768" y="2925849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3CFEE9D-4C75-4288-AC89-8529E0BC4491}"/>
              </a:ext>
            </a:extLst>
          </p:cNvPr>
          <p:cNvSpPr/>
          <p:nvPr/>
        </p:nvSpPr>
        <p:spPr>
          <a:xfrm>
            <a:off x="3691093" y="3574623"/>
            <a:ext cx="533399" cy="328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72B43FA-41A9-4F92-B90D-0C3554E7312B}"/>
              </a:ext>
            </a:extLst>
          </p:cNvPr>
          <p:cNvSpPr/>
          <p:nvPr/>
        </p:nvSpPr>
        <p:spPr>
          <a:xfrm>
            <a:off x="4224492" y="3574623"/>
            <a:ext cx="533399" cy="328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09FFBED-C60A-4CBE-95C7-F58295197BB9}"/>
              </a:ext>
            </a:extLst>
          </p:cNvPr>
          <p:cNvSpPr/>
          <p:nvPr/>
        </p:nvSpPr>
        <p:spPr>
          <a:xfrm>
            <a:off x="4757891" y="3574623"/>
            <a:ext cx="533399" cy="328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EAAE12A-A743-4D7E-B5A9-6B9284FE9C2F}"/>
              </a:ext>
            </a:extLst>
          </p:cNvPr>
          <p:cNvSpPr/>
          <p:nvPr/>
        </p:nvSpPr>
        <p:spPr>
          <a:xfrm>
            <a:off x="1820926" y="4454571"/>
            <a:ext cx="1692929" cy="7295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F8B1492-5A85-4570-851D-A62407ED81A4}"/>
              </a:ext>
            </a:extLst>
          </p:cNvPr>
          <p:cNvSpPr/>
          <p:nvPr/>
        </p:nvSpPr>
        <p:spPr>
          <a:xfrm>
            <a:off x="1861903" y="4488535"/>
            <a:ext cx="533399" cy="32834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-2.3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508E492-21EB-4350-A098-402C9796195B}"/>
              </a:ext>
            </a:extLst>
          </p:cNvPr>
          <p:cNvSpPr/>
          <p:nvPr/>
        </p:nvSpPr>
        <p:spPr>
          <a:xfrm>
            <a:off x="2395302" y="4488535"/>
            <a:ext cx="533399" cy="328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-1.6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202362B-0506-4E4D-92A3-7CBB9F722037}"/>
              </a:ext>
            </a:extLst>
          </p:cNvPr>
          <p:cNvSpPr/>
          <p:nvPr/>
        </p:nvSpPr>
        <p:spPr>
          <a:xfrm>
            <a:off x="2928701" y="4488535"/>
            <a:ext cx="533399" cy="328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-3.6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9CE3049-C01F-406C-9FF8-06625231C8CB}"/>
              </a:ext>
            </a:extLst>
          </p:cNvPr>
          <p:cNvSpPr/>
          <p:nvPr/>
        </p:nvSpPr>
        <p:spPr>
          <a:xfrm>
            <a:off x="1861903" y="4814441"/>
            <a:ext cx="533399" cy="328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-1.6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180C67F-6903-4E8D-A8C1-075A77C07682}"/>
              </a:ext>
            </a:extLst>
          </p:cNvPr>
          <p:cNvSpPr/>
          <p:nvPr/>
        </p:nvSpPr>
        <p:spPr>
          <a:xfrm>
            <a:off x="2395302" y="4814441"/>
            <a:ext cx="533399" cy="32834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-1.2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E7D2F8D-F33E-4CA0-8106-88B0B7E82EE5}"/>
              </a:ext>
            </a:extLst>
          </p:cNvPr>
          <p:cNvSpPr/>
          <p:nvPr/>
        </p:nvSpPr>
        <p:spPr>
          <a:xfrm>
            <a:off x="2928701" y="4814441"/>
            <a:ext cx="533399" cy="328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-0.69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7F6517D-A8EE-4FF2-9E90-7F67760D472C}"/>
              </a:ext>
            </a:extLst>
          </p:cNvPr>
          <p:cNvSpPr/>
          <p:nvPr/>
        </p:nvSpPr>
        <p:spPr>
          <a:xfrm>
            <a:off x="1830429" y="5452050"/>
            <a:ext cx="1692929" cy="7295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1D476BA-AB7C-47E0-8E5C-6A9B97E56169}"/>
              </a:ext>
            </a:extLst>
          </p:cNvPr>
          <p:cNvSpPr/>
          <p:nvPr/>
        </p:nvSpPr>
        <p:spPr>
          <a:xfrm>
            <a:off x="1871406" y="5486014"/>
            <a:ext cx="533399" cy="328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F33938E-87D6-4F82-8B77-6C9DA218C9DA}"/>
              </a:ext>
            </a:extLst>
          </p:cNvPr>
          <p:cNvSpPr/>
          <p:nvPr/>
        </p:nvSpPr>
        <p:spPr>
          <a:xfrm>
            <a:off x="2404805" y="5486014"/>
            <a:ext cx="533399" cy="328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5B172B5-31F4-45A6-8A59-B8CA991687B1}"/>
              </a:ext>
            </a:extLst>
          </p:cNvPr>
          <p:cNvSpPr/>
          <p:nvPr/>
        </p:nvSpPr>
        <p:spPr>
          <a:xfrm>
            <a:off x="2938204" y="5486014"/>
            <a:ext cx="533399" cy="328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003D6E2-60FB-4DD2-8B10-1D2994A4F976}"/>
              </a:ext>
            </a:extLst>
          </p:cNvPr>
          <p:cNvSpPr/>
          <p:nvPr/>
        </p:nvSpPr>
        <p:spPr>
          <a:xfrm>
            <a:off x="1871406" y="5811920"/>
            <a:ext cx="533399" cy="328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233A468-3E8E-416C-8F90-7846BE11CCF1}"/>
              </a:ext>
            </a:extLst>
          </p:cNvPr>
          <p:cNvSpPr/>
          <p:nvPr/>
        </p:nvSpPr>
        <p:spPr>
          <a:xfrm>
            <a:off x="2404805" y="5811920"/>
            <a:ext cx="533399" cy="328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D488684-F5FB-4F6A-B375-FB9A61ADD266}"/>
              </a:ext>
            </a:extLst>
          </p:cNvPr>
          <p:cNvSpPr/>
          <p:nvPr/>
        </p:nvSpPr>
        <p:spPr>
          <a:xfrm>
            <a:off x="2938204" y="5811920"/>
            <a:ext cx="533399" cy="328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6692DC8-5915-4AC2-8EA7-EF6C9E41FFB1}"/>
              </a:ext>
            </a:extLst>
          </p:cNvPr>
          <p:cNvSpPr txBox="1"/>
          <p:nvPr/>
        </p:nvSpPr>
        <p:spPr>
          <a:xfrm>
            <a:off x="2517904" y="5181745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0FC8184-B45D-48CD-9837-FE8D90999A92}"/>
              </a:ext>
            </a:extLst>
          </p:cNvPr>
          <p:cNvSpPr/>
          <p:nvPr/>
        </p:nvSpPr>
        <p:spPr>
          <a:xfrm>
            <a:off x="4518215" y="4931367"/>
            <a:ext cx="1692929" cy="7295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9DCA030-C69C-4AF3-BC1B-938B8B7231C6}"/>
              </a:ext>
            </a:extLst>
          </p:cNvPr>
          <p:cNvSpPr/>
          <p:nvPr/>
        </p:nvSpPr>
        <p:spPr>
          <a:xfrm>
            <a:off x="4559192" y="4965331"/>
            <a:ext cx="533399" cy="32834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-2.3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2861F0E-C01E-4B19-AC8B-D01636CDCDD0}"/>
              </a:ext>
            </a:extLst>
          </p:cNvPr>
          <p:cNvSpPr/>
          <p:nvPr/>
        </p:nvSpPr>
        <p:spPr>
          <a:xfrm>
            <a:off x="5092591" y="4965331"/>
            <a:ext cx="533399" cy="328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B9FFCB9-1C31-4890-802C-C6E266035A18}"/>
              </a:ext>
            </a:extLst>
          </p:cNvPr>
          <p:cNvSpPr/>
          <p:nvPr/>
        </p:nvSpPr>
        <p:spPr>
          <a:xfrm>
            <a:off x="5625990" y="4965331"/>
            <a:ext cx="533399" cy="328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C201E6D-9B09-479D-B6C3-0923F5916B78}"/>
              </a:ext>
            </a:extLst>
          </p:cNvPr>
          <p:cNvSpPr/>
          <p:nvPr/>
        </p:nvSpPr>
        <p:spPr>
          <a:xfrm>
            <a:off x="4559192" y="5291237"/>
            <a:ext cx="533399" cy="328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4041DCC-285B-4EBF-9296-34EAEB7E9B6D}"/>
              </a:ext>
            </a:extLst>
          </p:cNvPr>
          <p:cNvSpPr/>
          <p:nvPr/>
        </p:nvSpPr>
        <p:spPr>
          <a:xfrm>
            <a:off x="5092591" y="5291237"/>
            <a:ext cx="533399" cy="32834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-1.2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FE83CFCD-C0A7-4F36-8EC8-75D8AB3F52F7}"/>
              </a:ext>
            </a:extLst>
          </p:cNvPr>
          <p:cNvSpPr/>
          <p:nvPr/>
        </p:nvSpPr>
        <p:spPr>
          <a:xfrm>
            <a:off x="5625990" y="5291237"/>
            <a:ext cx="533399" cy="328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93801C2-EEC9-4217-B248-0FFC1546AC26}"/>
              </a:ext>
            </a:extLst>
          </p:cNvPr>
          <p:cNvSpPr/>
          <p:nvPr/>
        </p:nvSpPr>
        <p:spPr>
          <a:xfrm>
            <a:off x="7773597" y="4889987"/>
            <a:ext cx="1692929" cy="7295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2CF34F3-7340-410A-9371-C69C4AACDABD}"/>
              </a:ext>
            </a:extLst>
          </p:cNvPr>
          <p:cNvSpPr/>
          <p:nvPr/>
        </p:nvSpPr>
        <p:spPr>
          <a:xfrm>
            <a:off x="7814574" y="4923951"/>
            <a:ext cx="533399" cy="328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2.3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5DC074C-677A-438A-8468-8A6DDF336C62}"/>
              </a:ext>
            </a:extLst>
          </p:cNvPr>
          <p:cNvSpPr/>
          <p:nvPr/>
        </p:nvSpPr>
        <p:spPr>
          <a:xfrm>
            <a:off x="8347973" y="4923951"/>
            <a:ext cx="533399" cy="328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279460B-C01C-4366-A9FB-8BC1A432247E}"/>
              </a:ext>
            </a:extLst>
          </p:cNvPr>
          <p:cNvSpPr/>
          <p:nvPr/>
        </p:nvSpPr>
        <p:spPr>
          <a:xfrm>
            <a:off x="8881372" y="4923951"/>
            <a:ext cx="533399" cy="328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4D7D1D1-BA81-4E9E-B043-101E1FD3F358}"/>
              </a:ext>
            </a:extLst>
          </p:cNvPr>
          <p:cNvSpPr/>
          <p:nvPr/>
        </p:nvSpPr>
        <p:spPr>
          <a:xfrm>
            <a:off x="7814574" y="5249857"/>
            <a:ext cx="533399" cy="328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46F1D98E-E87A-458B-AE42-FF764582EDD6}"/>
              </a:ext>
            </a:extLst>
          </p:cNvPr>
          <p:cNvSpPr/>
          <p:nvPr/>
        </p:nvSpPr>
        <p:spPr>
          <a:xfrm>
            <a:off x="8347973" y="5249857"/>
            <a:ext cx="533399" cy="328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1.2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A4FBE17-9C8C-49F1-8303-D80DB5F8B140}"/>
              </a:ext>
            </a:extLst>
          </p:cNvPr>
          <p:cNvSpPr/>
          <p:nvPr/>
        </p:nvSpPr>
        <p:spPr>
          <a:xfrm>
            <a:off x="8881372" y="5249857"/>
            <a:ext cx="533399" cy="328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118EDA-F1D0-4F8E-A0C2-1A0BAABE199B}"/>
              </a:ext>
            </a:extLst>
          </p:cNvPr>
          <p:cNvSpPr txBox="1"/>
          <p:nvPr/>
        </p:nvSpPr>
        <p:spPr>
          <a:xfrm>
            <a:off x="7233047" y="581192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3.5/2 =&gt; 1.75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638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512652" y="5123059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52" y="5123059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저장 데이터 11">
            <a:extLst>
              <a:ext uri="{FF2B5EF4-FFF2-40B4-BE49-F238E27FC236}">
                <a16:creationId xmlns:a16="http://schemas.microsoft.com/office/drawing/2014/main" id="{BD13B979-8082-401C-AFA5-D83AF34108CE}"/>
              </a:ext>
            </a:extLst>
          </p:cNvPr>
          <p:cNvSpPr/>
          <p:nvPr/>
        </p:nvSpPr>
        <p:spPr>
          <a:xfrm rot="10800000">
            <a:off x="9296400" y="2374232"/>
            <a:ext cx="733994" cy="491776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CD5416-13FE-4472-B01F-3AFBEE347DC7}"/>
              </a:ext>
            </a:extLst>
          </p:cNvPr>
          <p:cNvCxnSpPr/>
          <p:nvPr/>
        </p:nvCxnSpPr>
        <p:spPr>
          <a:xfrm>
            <a:off x="9124405" y="2470666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F91A49D-3F82-4A2D-B932-AA57B9F0B22C}"/>
              </a:ext>
            </a:extLst>
          </p:cNvPr>
          <p:cNvCxnSpPr/>
          <p:nvPr/>
        </p:nvCxnSpPr>
        <p:spPr>
          <a:xfrm>
            <a:off x="9124405" y="2768903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03E9643-83B1-4C25-A673-97F12762668F}"/>
              </a:ext>
            </a:extLst>
          </p:cNvPr>
          <p:cNvCxnSpPr/>
          <p:nvPr/>
        </p:nvCxnSpPr>
        <p:spPr>
          <a:xfrm>
            <a:off x="10030394" y="2619785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C453227-EB86-4521-B0C1-C91573864B16}"/>
              </a:ext>
            </a:extLst>
          </p:cNvPr>
          <p:cNvCxnSpPr/>
          <p:nvPr/>
        </p:nvCxnSpPr>
        <p:spPr>
          <a:xfrm>
            <a:off x="6329404" y="4994124"/>
            <a:ext cx="10509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2E82019-5266-412B-83B5-8DE2DE61EF97}"/>
              </a:ext>
            </a:extLst>
          </p:cNvPr>
          <p:cNvCxnSpPr>
            <a:cxnSpLocks/>
          </p:cNvCxnSpPr>
          <p:nvPr/>
        </p:nvCxnSpPr>
        <p:spPr>
          <a:xfrm>
            <a:off x="6329404" y="3970205"/>
            <a:ext cx="10509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D1E8969-313E-4722-9AE6-49FD7AD6A131}"/>
              </a:ext>
            </a:extLst>
          </p:cNvPr>
          <p:cNvCxnSpPr/>
          <p:nvPr/>
        </p:nvCxnSpPr>
        <p:spPr>
          <a:xfrm>
            <a:off x="7936786" y="3970205"/>
            <a:ext cx="10509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CBADDF2D-2B47-47E6-99CB-D1C24612714F}"/>
              </a:ext>
            </a:extLst>
          </p:cNvPr>
          <p:cNvSpPr/>
          <p:nvPr/>
        </p:nvSpPr>
        <p:spPr>
          <a:xfrm>
            <a:off x="7380371" y="4893184"/>
            <a:ext cx="213755" cy="2137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8F5AE58-3768-48DE-B0C6-D6C70A92C0C3}"/>
              </a:ext>
            </a:extLst>
          </p:cNvPr>
          <p:cNvSpPr/>
          <p:nvPr/>
        </p:nvSpPr>
        <p:spPr>
          <a:xfrm>
            <a:off x="7936786" y="4893184"/>
            <a:ext cx="213755" cy="2137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509E81B-25ED-4D22-B045-92914B07155F}"/>
              </a:ext>
            </a:extLst>
          </p:cNvPr>
          <p:cNvSpPr/>
          <p:nvPr/>
        </p:nvSpPr>
        <p:spPr>
          <a:xfrm>
            <a:off x="7297244" y="3869265"/>
            <a:ext cx="213755" cy="2137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4743AEF-3C91-405C-896D-EC1D2ADBE695}"/>
              </a:ext>
            </a:extLst>
          </p:cNvPr>
          <p:cNvSpPr/>
          <p:nvPr/>
        </p:nvSpPr>
        <p:spPr>
          <a:xfrm>
            <a:off x="7853659" y="3869265"/>
            <a:ext cx="213755" cy="2137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F3B5246-C02B-40E3-9188-B875000A6E1E}"/>
              </a:ext>
            </a:extLst>
          </p:cNvPr>
          <p:cNvCxnSpPr>
            <a:cxnSpLocks/>
            <a:endCxn id="43" idx="0"/>
          </p:cNvCxnSpPr>
          <p:nvPr/>
        </p:nvCxnSpPr>
        <p:spPr>
          <a:xfrm flipV="1">
            <a:off x="7498478" y="4893184"/>
            <a:ext cx="545186" cy="58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6961C16-3BFF-43CF-92D5-F3B013323B73}"/>
              </a:ext>
            </a:extLst>
          </p:cNvPr>
          <p:cNvCxnSpPr>
            <a:cxnSpLocks/>
            <a:stCxn id="44" idx="0"/>
            <a:endCxn id="45" idx="0"/>
          </p:cNvCxnSpPr>
          <p:nvPr/>
        </p:nvCxnSpPr>
        <p:spPr>
          <a:xfrm>
            <a:off x="7404122" y="3869265"/>
            <a:ext cx="55641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55547BD-C287-4E1B-9F8B-B2405DFCDF09}"/>
              </a:ext>
            </a:extLst>
          </p:cNvPr>
          <p:cNvCxnSpPr>
            <a:cxnSpLocks/>
          </p:cNvCxnSpPr>
          <p:nvPr/>
        </p:nvCxnSpPr>
        <p:spPr>
          <a:xfrm>
            <a:off x="8159193" y="4994124"/>
            <a:ext cx="828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AFC43B7-22CC-4999-9C1D-F2577D5C8EB7}"/>
              </a:ext>
            </a:extLst>
          </p:cNvPr>
          <p:cNvCxnSpPr>
            <a:cxnSpLocks/>
          </p:cNvCxnSpPr>
          <p:nvPr/>
        </p:nvCxnSpPr>
        <p:spPr>
          <a:xfrm>
            <a:off x="6329404" y="3970205"/>
            <a:ext cx="0" cy="10239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AEC57E6-7616-4B4C-BF70-74245CA959C9}"/>
              </a:ext>
            </a:extLst>
          </p:cNvPr>
          <p:cNvCxnSpPr>
            <a:cxnSpLocks/>
          </p:cNvCxnSpPr>
          <p:nvPr/>
        </p:nvCxnSpPr>
        <p:spPr>
          <a:xfrm>
            <a:off x="8987753" y="3970205"/>
            <a:ext cx="0" cy="10239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34DF7B1-F63F-4135-A4B2-2DAD5212CD2A}"/>
              </a:ext>
            </a:extLst>
          </p:cNvPr>
          <p:cNvCxnSpPr/>
          <p:nvPr/>
        </p:nvCxnSpPr>
        <p:spPr>
          <a:xfrm>
            <a:off x="8987753" y="4451156"/>
            <a:ext cx="10509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DD7D359-ACEE-4E0C-8DC0-13A43C3AD979}"/>
              </a:ext>
            </a:extLst>
          </p:cNvPr>
          <p:cNvCxnSpPr/>
          <p:nvPr/>
        </p:nvCxnSpPr>
        <p:spPr>
          <a:xfrm>
            <a:off x="5278437" y="4451156"/>
            <a:ext cx="10509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C8918A2-317A-47FF-888D-D97D73DCCF35}"/>
              </a:ext>
            </a:extLst>
          </p:cNvPr>
          <p:cNvSpPr txBox="1"/>
          <p:nvPr/>
        </p:nvSpPr>
        <p:spPr>
          <a:xfrm>
            <a:off x="5383860" y="399418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5038AD5-ED25-442A-B21D-842294DE2F8B}"/>
              </a:ext>
            </a:extLst>
          </p:cNvPr>
          <p:cNvSpPr txBox="1"/>
          <p:nvPr/>
        </p:nvSpPr>
        <p:spPr>
          <a:xfrm>
            <a:off x="9315517" y="405609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구스타프 키르히호프 - 위키백과, 우리 모두의 백과사전">
            <a:extLst>
              <a:ext uri="{FF2B5EF4-FFF2-40B4-BE49-F238E27FC236}">
                <a16:creationId xmlns:a16="http://schemas.microsoft.com/office/drawing/2014/main" id="{17B3A0D1-9DCF-497C-BD08-2FD55531C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596" y="5120370"/>
            <a:ext cx="1172462" cy="165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/>
              <p:nvPr/>
            </p:nvSpPr>
            <p:spPr>
              <a:xfrm>
                <a:off x="1315605" y="3272089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605" y="3272089"/>
                <a:ext cx="12713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/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/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4−2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37766B0-6D5C-4E20-9095-00A1A6C6E497}"/>
              </a:ext>
            </a:extLst>
          </p:cNvPr>
          <p:cNvCxnSpPr>
            <a:cxnSpLocks/>
          </p:cNvCxnSpPr>
          <p:nvPr/>
        </p:nvCxnSpPr>
        <p:spPr>
          <a:xfrm flipV="1">
            <a:off x="6906228" y="2264780"/>
            <a:ext cx="0" cy="279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7F47835-41FB-45AB-8709-3C54DE1F3120}"/>
              </a:ext>
            </a:extLst>
          </p:cNvPr>
          <p:cNvCxnSpPr>
            <a:cxnSpLocks/>
          </p:cNvCxnSpPr>
          <p:nvPr/>
        </p:nvCxnSpPr>
        <p:spPr>
          <a:xfrm>
            <a:off x="6570562" y="4857508"/>
            <a:ext cx="2677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15BB23-F209-42B6-8ADA-F9BDBB37710A}"/>
              </a:ext>
            </a:extLst>
          </p:cNvPr>
          <p:cNvSpPr txBox="1"/>
          <p:nvPr/>
        </p:nvSpPr>
        <p:spPr>
          <a:xfrm>
            <a:off x="7315200" y="474176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F0EA5-467D-4262-92D7-2D919E7BB5A8}"/>
              </a:ext>
            </a:extLst>
          </p:cNvPr>
          <p:cNvSpPr txBox="1"/>
          <p:nvPr/>
        </p:nvSpPr>
        <p:spPr>
          <a:xfrm>
            <a:off x="7974957" y="47417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D8F45F-33C2-4E3F-8582-8DC1B9064348}"/>
              </a:ext>
            </a:extLst>
          </p:cNvPr>
          <p:cNvSpPr txBox="1"/>
          <p:nvPr/>
        </p:nvSpPr>
        <p:spPr>
          <a:xfrm>
            <a:off x="6590196" y="36633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CE995F-5CAB-48F3-987F-D5AFB6C438B0}"/>
              </a:ext>
            </a:extLst>
          </p:cNvPr>
          <p:cNvSpPr txBox="1"/>
          <p:nvPr/>
        </p:nvSpPr>
        <p:spPr>
          <a:xfrm>
            <a:off x="6586338" y="26085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45AE373-0B12-44FA-BD0C-FD7D88C2DE8B}"/>
              </a:ext>
            </a:extLst>
          </p:cNvPr>
          <p:cNvCxnSpPr/>
          <p:nvPr/>
        </p:nvCxnSpPr>
        <p:spPr>
          <a:xfrm flipV="1">
            <a:off x="6840638" y="2442410"/>
            <a:ext cx="1551008" cy="25301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1C56738-2B3C-4B9A-B924-42F92557A7A4}"/>
              </a:ext>
            </a:extLst>
          </p:cNvPr>
          <p:cNvCxnSpPr/>
          <p:nvPr/>
        </p:nvCxnSpPr>
        <p:spPr>
          <a:xfrm flipV="1">
            <a:off x="7492492" y="3892952"/>
            <a:ext cx="0" cy="964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9FC7BF-ED9A-405B-9F0F-CB4E6D841512}"/>
              </a:ext>
            </a:extLst>
          </p:cNvPr>
          <p:cNvCxnSpPr>
            <a:cxnSpLocks/>
          </p:cNvCxnSpPr>
          <p:nvPr/>
        </p:nvCxnSpPr>
        <p:spPr>
          <a:xfrm flipH="1">
            <a:off x="6906228" y="3892952"/>
            <a:ext cx="5822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8D2EA91-818E-4A7A-832F-D01C2554E7CE}"/>
              </a:ext>
            </a:extLst>
          </p:cNvPr>
          <p:cNvCxnSpPr>
            <a:cxnSpLocks/>
          </p:cNvCxnSpPr>
          <p:nvPr/>
        </p:nvCxnSpPr>
        <p:spPr>
          <a:xfrm flipV="1">
            <a:off x="8152249" y="2820365"/>
            <a:ext cx="0" cy="2037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2419657-802A-4910-88C3-E2E89545C69E}"/>
              </a:ext>
            </a:extLst>
          </p:cNvPr>
          <p:cNvCxnSpPr>
            <a:cxnSpLocks/>
          </p:cNvCxnSpPr>
          <p:nvPr/>
        </p:nvCxnSpPr>
        <p:spPr>
          <a:xfrm flipH="1">
            <a:off x="6910274" y="2820365"/>
            <a:ext cx="12419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581B631-C88A-47EB-8944-02416BF8DE27}"/>
              </a:ext>
            </a:extLst>
          </p:cNvPr>
          <p:cNvSpPr txBox="1"/>
          <p:nvPr/>
        </p:nvSpPr>
        <p:spPr>
          <a:xfrm>
            <a:off x="7659116" y="504721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3D5DFA-4F48-4686-A075-556BE17B35BD}"/>
              </a:ext>
            </a:extLst>
          </p:cNvPr>
          <p:cNvSpPr txBox="1"/>
          <p:nvPr/>
        </p:nvSpPr>
        <p:spPr>
          <a:xfrm>
            <a:off x="6233389" y="31144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297836" cy="1902695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406146" y="338722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h=0.2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157618" y="251362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5851896" y="359240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201387" y="31242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60745" y="2327397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493167" y="313636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966921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93D89D-45FF-4E2D-B6F4-EB178C91A426}"/>
              </a:ext>
            </a:extLst>
          </p:cNvPr>
          <p:cNvCxnSpPr/>
          <p:nvPr/>
        </p:nvCxnSpPr>
        <p:spPr>
          <a:xfrm>
            <a:off x="1677924" y="2210752"/>
            <a:ext cx="0" cy="92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B62E0D7-1F2C-4E1B-B8C2-4C312ED87F7A}"/>
              </a:ext>
            </a:extLst>
          </p:cNvPr>
          <p:cNvCxnSpPr>
            <a:cxnSpLocks/>
          </p:cNvCxnSpPr>
          <p:nvPr/>
        </p:nvCxnSpPr>
        <p:spPr>
          <a:xfrm>
            <a:off x="2219646" y="2622440"/>
            <a:ext cx="0" cy="4538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82CBF36-03E1-4C3C-9881-C276E8B5D3C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318426" y="2124456"/>
            <a:ext cx="3031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A8AD28-A5DE-4D10-997A-AF25CAFBC39A}"/>
              </a:ext>
            </a:extLst>
          </p:cNvPr>
          <p:cNvCxnSpPr>
            <a:cxnSpLocks/>
          </p:cNvCxnSpPr>
          <p:nvPr/>
        </p:nvCxnSpPr>
        <p:spPr>
          <a:xfrm flipH="1">
            <a:off x="1310469" y="2592549"/>
            <a:ext cx="9144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C3EFFD4-E224-49AA-86FC-A197F7F287F4}"/>
              </a:ext>
            </a:extLst>
          </p:cNvPr>
          <p:cNvCxnSpPr>
            <a:cxnSpLocks/>
          </p:cNvCxnSpPr>
          <p:nvPr/>
        </p:nvCxnSpPr>
        <p:spPr>
          <a:xfrm>
            <a:off x="913233" y="1183898"/>
            <a:ext cx="1820074" cy="23066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6D7ABE-C0DB-44DA-BFF1-84C27DB12742}"/>
              </a:ext>
            </a:extLst>
          </p:cNvPr>
          <p:cNvSpPr txBox="1"/>
          <p:nvPr/>
        </p:nvSpPr>
        <p:spPr>
          <a:xfrm>
            <a:off x="2102309" y="203488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전방차분미분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30A8B7-14E9-4A1B-A583-AB4C78CC8E2D}"/>
              </a:ext>
            </a:extLst>
          </p:cNvPr>
          <p:cNvSpPr txBox="1"/>
          <p:nvPr/>
        </p:nvSpPr>
        <p:spPr>
          <a:xfrm>
            <a:off x="6379401" y="173592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중앙차분미분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D0D335E-0D64-450C-B6CB-1C13601DFF06}"/>
              </a:ext>
            </a:extLst>
          </p:cNvPr>
          <p:cNvCxnSpPr>
            <a:cxnSpLocks/>
          </p:cNvCxnSpPr>
          <p:nvPr/>
        </p:nvCxnSpPr>
        <p:spPr>
          <a:xfrm>
            <a:off x="5371983" y="1047173"/>
            <a:ext cx="1766534" cy="2457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2B09052-64CC-43B4-AA78-9DF296BDB8D4}"/>
              </a:ext>
            </a:extLst>
          </p:cNvPr>
          <p:cNvSpPr txBox="1"/>
          <p:nvPr/>
        </p:nvSpPr>
        <p:spPr>
          <a:xfrm>
            <a:off x="106293" y="237376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f(x+h)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56BCC8-D114-4E3B-859D-5FD2E603B818}"/>
              </a:ext>
            </a:extLst>
          </p:cNvPr>
          <p:cNvSpPr txBox="1"/>
          <p:nvPr/>
        </p:nvSpPr>
        <p:spPr>
          <a:xfrm>
            <a:off x="446130" y="1881985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f(x)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325C56-8E07-48F7-B779-7478444DBCF1}"/>
              </a:ext>
            </a:extLst>
          </p:cNvPr>
          <p:cNvSpPr txBox="1"/>
          <p:nvPr/>
        </p:nvSpPr>
        <p:spPr>
          <a:xfrm>
            <a:off x="4604350" y="213875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f(x+h)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47D27B-F05A-4764-9870-2F5BDAF099B9}"/>
              </a:ext>
            </a:extLst>
          </p:cNvPr>
          <p:cNvSpPr txBox="1"/>
          <p:nvPr/>
        </p:nvSpPr>
        <p:spPr>
          <a:xfrm>
            <a:off x="4601650" y="150509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f(x-h)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E12A628-01A8-4237-905A-D34C16FFA16F}"/>
              </a:ext>
            </a:extLst>
          </p:cNvPr>
          <p:cNvCxnSpPr>
            <a:cxnSpLocks/>
          </p:cNvCxnSpPr>
          <p:nvPr/>
        </p:nvCxnSpPr>
        <p:spPr>
          <a:xfrm flipH="1">
            <a:off x="5793377" y="2393632"/>
            <a:ext cx="5549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2346C4C-3DC3-41E8-A10C-5FDD6C741655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5785581" y="1788192"/>
            <a:ext cx="1742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62733" y="16201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𝑐𝑎𝑟𝑟𝑦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l="-617"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69C355C-FD61-4E55-AD74-B6BB82F030DD}"/>
                  </a:ext>
                </a:extLst>
              </p:cNvPr>
              <p:cNvSpPr/>
              <p:nvPr/>
            </p:nvSpPr>
            <p:spPr>
              <a:xfrm>
                <a:off x="8548397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69C355C-FD61-4E55-AD74-B6BB82F030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397" y="1144457"/>
                <a:ext cx="987328" cy="4917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직사각형 39">
            <a:extLst>
              <a:ext uri="{FF2B5EF4-FFF2-40B4-BE49-F238E27FC236}">
                <a16:creationId xmlns:a16="http://schemas.microsoft.com/office/drawing/2014/main" id="{36D7105B-44B4-42DB-9735-505F9B332A17}"/>
              </a:ext>
            </a:extLst>
          </p:cNvPr>
          <p:cNvSpPr/>
          <p:nvPr/>
        </p:nvSpPr>
        <p:spPr>
          <a:xfrm>
            <a:off x="8548397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26C2498-9221-48E7-B720-C30FF9585D09}"/>
              </a:ext>
            </a:extLst>
          </p:cNvPr>
          <p:cNvSpPr/>
          <p:nvPr/>
        </p:nvSpPr>
        <p:spPr>
          <a:xfrm>
            <a:off x="8548397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FF456B8-81E4-4339-A0C1-D67D84DC05D8}"/>
              </a:ext>
            </a:extLst>
          </p:cNvPr>
          <p:cNvSpPr/>
          <p:nvPr/>
        </p:nvSpPr>
        <p:spPr>
          <a:xfrm>
            <a:off x="8548397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4341003-7C4C-4C60-9020-32118CEA96B7}"/>
              </a:ext>
            </a:extLst>
          </p:cNvPr>
          <p:cNvSpPr/>
          <p:nvPr/>
        </p:nvSpPr>
        <p:spPr>
          <a:xfrm>
            <a:off x="8548397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F8EEDE0-51DB-460D-862B-D0C5D42074AA}"/>
                  </a:ext>
                </a:extLst>
              </p:cNvPr>
              <p:cNvSpPr/>
              <p:nvPr/>
            </p:nvSpPr>
            <p:spPr>
              <a:xfrm>
                <a:off x="7618942" y="360333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F8EEDE0-51DB-460D-862B-D0C5D4207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942" y="3603337"/>
                <a:ext cx="987328" cy="49177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8A21961-C4EF-4FAE-8C8A-2D48D5C2C500}"/>
                  </a:ext>
                </a:extLst>
              </p:cNvPr>
              <p:cNvSpPr/>
              <p:nvPr/>
            </p:nvSpPr>
            <p:spPr>
              <a:xfrm>
                <a:off x="8519461" y="3597154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𝑥𝑜𝑟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8A21961-C4EF-4FAE-8C8A-2D48D5C2C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9461" y="3597154"/>
                <a:ext cx="987328" cy="49177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C74D6D-2460-45F8-AEE2-63A5085A9C3A}"/>
              </a:ext>
            </a:extLst>
          </p:cNvPr>
          <p:cNvCxnSpPr/>
          <p:nvPr/>
        </p:nvCxnSpPr>
        <p:spPr>
          <a:xfrm>
            <a:off x="181337" y="2558004"/>
            <a:ext cx="2002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3BEE1D4-3D54-42FA-A7A7-D45B2322C911}"/>
              </a:ext>
            </a:extLst>
          </p:cNvPr>
          <p:cNvSpPr txBox="1"/>
          <p:nvPr/>
        </p:nvSpPr>
        <p:spPr>
          <a:xfrm>
            <a:off x="1080303" y="160254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F6FECE-BE7F-44D0-9CDC-BF379E5D37AE}"/>
              </a:ext>
            </a:extLst>
          </p:cNvPr>
          <p:cNvSpPr txBox="1"/>
          <p:nvPr/>
        </p:nvSpPr>
        <p:spPr>
          <a:xfrm>
            <a:off x="1080303" y="20269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177AB28-DCA3-473F-93A3-B0E9F8B58E43}"/>
              </a:ext>
            </a:extLst>
          </p:cNvPr>
          <p:cNvSpPr txBox="1"/>
          <p:nvPr/>
        </p:nvSpPr>
        <p:spPr>
          <a:xfrm>
            <a:off x="409347" y="20269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A22E1A7-9E8B-48ED-A0C8-DC9B963B8564}"/>
              </a:ext>
            </a:extLst>
          </p:cNvPr>
          <p:cNvCxnSpPr/>
          <p:nvPr/>
        </p:nvCxnSpPr>
        <p:spPr>
          <a:xfrm>
            <a:off x="2662402" y="2558004"/>
            <a:ext cx="2002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AC4F15D-F616-48EC-8A91-195EFC94E86F}"/>
              </a:ext>
            </a:extLst>
          </p:cNvPr>
          <p:cNvSpPr txBox="1"/>
          <p:nvPr/>
        </p:nvSpPr>
        <p:spPr>
          <a:xfrm>
            <a:off x="3561368" y="160254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CE942A9-FF29-40BC-A451-0C5027C96C47}"/>
              </a:ext>
            </a:extLst>
          </p:cNvPr>
          <p:cNvSpPr txBox="1"/>
          <p:nvPr/>
        </p:nvSpPr>
        <p:spPr>
          <a:xfrm>
            <a:off x="3561368" y="20269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79B694-F4C5-430C-9620-38598AC4539A}"/>
              </a:ext>
            </a:extLst>
          </p:cNvPr>
          <p:cNvSpPr txBox="1"/>
          <p:nvPr/>
        </p:nvSpPr>
        <p:spPr>
          <a:xfrm>
            <a:off x="2890412" y="20269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EEDB265-005F-47BB-8242-884C24D61A9F}"/>
              </a:ext>
            </a:extLst>
          </p:cNvPr>
          <p:cNvCxnSpPr/>
          <p:nvPr/>
        </p:nvCxnSpPr>
        <p:spPr>
          <a:xfrm>
            <a:off x="181337" y="4369383"/>
            <a:ext cx="2002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9C3B849-8805-4D76-8D19-DD5E7DF31295}"/>
              </a:ext>
            </a:extLst>
          </p:cNvPr>
          <p:cNvSpPr txBox="1"/>
          <p:nvPr/>
        </p:nvSpPr>
        <p:spPr>
          <a:xfrm>
            <a:off x="1080303" y="34139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05FE87-35E2-42D2-ADFA-52571E38FF1E}"/>
              </a:ext>
            </a:extLst>
          </p:cNvPr>
          <p:cNvSpPr txBox="1"/>
          <p:nvPr/>
        </p:nvSpPr>
        <p:spPr>
          <a:xfrm>
            <a:off x="1080303" y="38383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41C3196-108B-47FB-9E52-15A15473B662}"/>
              </a:ext>
            </a:extLst>
          </p:cNvPr>
          <p:cNvSpPr txBox="1"/>
          <p:nvPr/>
        </p:nvSpPr>
        <p:spPr>
          <a:xfrm>
            <a:off x="409347" y="38383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6E98AAE-D0B8-49CA-96C3-70293D1E48CA}"/>
              </a:ext>
            </a:extLst>
          </p:cNvPr>
          <p:cNvCxnSpPr/>
          <p:nvPr/>
        </p:nvCxnSpPr>
        <p:spPr>
          <a:xfrm>
            <a:off x="2683474" y="4374751"/>
            <a:ext cx="2002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F2FEFAC-5459-4271-B4E6-E525F5002422}"/>
              </a:ext>
            </a:extLst>
          </p:cNvPr>
          <p:cNvSpPr txBox="1"/>
          <p:nvPr/>
        </p:nvSpPr>
        <p:spPr>
          <a:xfrm>
            <a:off x="3582440" y="341929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57C609-6656-4A65-A1AB-DF87E479B3BE}"/>
              </a:ext>
            </a:extLst>
          </p:cNvPr>
          <p:cNvSpPr txBox="1"/>
          <p:nvPr/>
        </p:nvSpPr>
        <p:spPr>
          <a:xfrm>
            <a:off x="3582440" y="38436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844FC4-D844-4EEA-89E3-4EE4863543CF}"/>
              </a:ext>
            </a:extLst>
          </p:cNvPr>
          <p:cNvSpPr txBox="1"/>
          <p:nvPr/>
        </p:nvSpPr>
        <p:spPr>
          <a:xfrm>
            <a:off x="2911484" y="38436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1C07D4A-9BE7-4A34-AA54-F44B51FCF73A}"/>
              </a:ext>
            </a:extLst>
          </p:cNvPr>
          <p:cNvSpPr txBox="1"/>
          <p:nvPr/>
        </p:nvSpPr>
        <p:spPr>
          <a:xfrm>
            <a:off x="1095547" y="25715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F6A303-EB0F-416B-945C-D2291B307EDD}"/>
              </a:ext>
            </a:extLst>
          </p:cNvPr>
          <p:cNvSpPr txBox="1"/>
          <p:nvPr/>
        </p:nvSpPr>
        <p:spPr>
          <a:xfrm>
            <a:off x="441464" y="257385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363EF0-E153-414C-97CC-497C42CB35A6}"/>
              </a:ext>
            </a:extLst>
          </p:cNvPr>
          <p:cNvSpPr txBox="1"/>
          <p:nvPr/>
        </p:nvSpPr>
        <p:spPr>
          <a:xfrm>
            <a:off x="0" y="280236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4F7F1FC-F7C7-49FD-B925-FBC4AF7DD9B0}"/>
              </a:ext>
            </a:extLst>
          </p:cNvPr>
          <p:cNvSpPr txBox="1"/>
          <p:nvPr/>
        </p:nvSpPr>
        <p:spPr>
          <a:xfrm>
            <a:off x="3582440" y="25207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04C3511-832D-47D9-98FA-B504604DB15E}"/>
              </a:ext>
            </a:extLst>
          </p:cNvPr>
          <p:cNvSpPr txBox="1"/>
          <p:nvPr/>
        </p:nvSpPr>
        <p:spPr>
          <a:xfrm>
            <a:off x="2928357" y="25230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A57F29-57DC-4F4D-9A9F-66BC841E3B35}"/>
              </a:ext>
            </a:extLst>
          </p:cNvPr>
          <p:cNvSpPr txBox="1"/>
          <p:nvPr/>
        </p:nvSpPr>
        <p:spPr>
          <a:xfrm>
            <a:off x="2486893" y="275157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D042E62-1943-4E38-A9CE-0BC6660A4312}"/>
              </a:ext>
            </a:extLst>
          </p:cNvPr>
          <p:cNvSpPr txBox="1"/>
          <p:nvPr/>
        </p:nvSpPr>
        <p:spPr>
          <a:xfrm>
            <a:off x="1083750" y="43671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45D6399-56C2-480C-A3E3-08C33CDB194A}"/>
              </a:ext>
            </a:extLst>
          </p:cNvPr>
          <p:cNvSpPr txBox="1"/>
          <p:nvPr/>
        </p:nvSpPr>
        <p:spPr>
          <a:xfrm>
            <a:off x="429667" y="43694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9ABCB8E-8AEB-4645-9A6D-828A316BA30E}"/>
              </a:ext>
            </a:extLst>
          </p:cNvPr>
          <p:cNvSpPr txBox="1"/>
          <p:nvPr/>
        </p:nvSpPr>
        <p:spPr>
          <a:xfrm>
            <a:off x="-11797" y="459800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2EE91EF-32CA-40CB-84D7-34C60AD8AD7D}"/>
              </a:ext>
            </a:extLst>
          </p:cNvPr>
          <p:cNvSpPr txBox="1"/>
          <p:nvPr/>
        </p:nvSpPr>
        <p:spPr>
          <a:xfrm>
            <a:off x="3582440" y="43994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AE05D0F-6569-4190-8AA4-3F93166D494E}"/>
              </a:ext>
            </a:extLst>
          </p:cNvPr>
          <p:cNvSpPr txBox="1"/>
          <p:nvPr/>
        </p:nvSpPr>
        <p:spPr>
          <a:xfrm>
            <a:off x="2928357" y="44017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BFF6A8E-4661-4E73-8EAD-99DD285EA79F}"/>
              </a:ext>
            </a:extLst>
          </p:cNvPr>
          <p:cNvSpPr txBox="1"/>
          <p:nvPr/>
        </p:nvSpPr>
        <p:spPr>
          <a:xfrm>
            <a:off x="2486893" y="463023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264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854968" y="303532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376168" y="39372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69BE23-7890-4A98-9E2A-81370E0A7D52}"/>
              </a:ext>
            </a:extLst>
          </p:cNvPr>
          <p:cNvSpPr txBox="1"/>
          <p:nvPr/>
        </p:nvSpPr>
        <p:spPr>
          <a:xfrm>
            <a:off x="5661710" y="236355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0EC1E5-5BB5-417D-BBA4-931121B0BBD2}"/>
              </a:ext>
            </a:extLst>
          </p:cNvPr>
          <p:cNvSpPr txBox="1"/>
          <p:nvPr/>
        </p:nvSpPr>
        <p:spPr>
          <a:xfrm>
            <a:off x="4898684" y="942975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(100*2 + 150*3)*1.1 = 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4620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2518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 계산의 장점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문제를 국소화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2F57CE-9B0C-41CE-A5B0-4747237AA70A}"/>
              </a:ext>
            </a:extLst>
          </p:cNvPr>
          <p:cNvSpPr txBox="1"/>
          <p:nvPr/>
        </p:nvSpPr>
        <p:spPr>
          <a:xfrm>
            <a:off x="5676783" y="22915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3640" y="223486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F6586E-A5C3-4991-BD4A-C174215A2997}"/>
                  </a:ext>
                </a:extLst>
              </p:cNvPr>
              <p:cNvSpPr txBox="1"/>
              <p:nvPr/>
            </p:nvSpPr>
            <p:spPr>
              <a:xfrm>
                <a:off x="7786503" y="1774101"/>
                <a:ext cx="2400144" cy="1071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F6586E-A5C3-4991-BD4A-C174215A2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503" y="1774101"/>
                <a:ext cx="2400144" cy="10716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Chain Rule 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4839" r="-161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875888" y="2301742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888" y="2301742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741962" y="5049999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962" y="5049999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261272" y="4177704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272" y="4177704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3610514" y="409264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2326841" y="3299834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3000914" y="37957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3116917" y="39158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917" y="3915873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</p:cNvCxnSpPr>
          <p:nvPr/>
        </p:nvCxnSpPr>
        <p:spPr>
          <a:xfrm flipH="1">
            <a:off x="2189520" y="432060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4125960" y="4143453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960" y="4143453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645185" y="2971161"/>
                <a:ext cx="1694118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85" y="2971161"/>
                <a:ext cx="1694118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633034" y="4783535"/>
                <a:ext cx="1718419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34" y="4783535"/>
                <a:ext cx="1718419" cy="7654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09457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308435" y="5687395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3992471" y="5315934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581006" y="23120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864CFB-788D-42F0-8101-80875D51D741}"/>
              </a:ext>
            </a:extLst>
          </p:cNvPr>
          <p:cNvSpPr txBox="1"/>
          <p:nvPr/>
        </p:nvSpPr>
        <p:spPr>
          <a:xfrm>
            <a:off x="4660680" y="403750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65E2C3-6E32-41EA-8CD0-E281BC7DAD7E}"/>
              </a:ext>
            </a:extLst>
          </p:cNvPr>
          <p:cNvSpPr txBox="1"/>
          <p:nvPr/>
        </p:nvSpPr>
        <p:spPr>
          <a:xfrm>
            <a:off x="4491094" y="226159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074156-0A0C-450E-A8FE-4D83FC9A687E}"/>
              </a:ext>
            </a:extLst>
          </p:cNvPr>
          <p:cNvSpPr txBox="1"/>
          <p:nvPr/>
        </p:nvSpPr>
        <p:spPr>
          <a:xfrm>
            <a:off x="2685574" y="350339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969CDB-E6C2-4053-A916-7ADB67F10B61}"/>
              </a:ext>
            </a:extLst>
          </p:cNvPr>
          <p:cNvSpPr txBox="1"/>
          <p:nvPr/>
        </p:nvSpPr>
        <p:spPr>
          <a:xfrm>
            <a:off x="2804500" y="223839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717372" y="2999296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72226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3365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1000604" y="1183005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EE0C060-7D69-446B-BFD8-CF034D1D214F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81DE6ED-A88B-41DE-AB71-D094D4AAA553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526C970E-DF33-4E6C-99D9-7874B661FFDE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B6A6446-3A09-4DFD-A24C-D07153A735FB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02A84C-C087-4285-8B85-0D6BEE04EDE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621158" y="1351555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FD22AAC-3637-4050-A4A1-C4F7D3A1CF3F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904831" y="2166004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E8EDF16-309F-4C52-B8B4-D3A548ED6071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6522653" y="23815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090F9B0-7E70-4CD5-9C2B-3175B1A1CC50}"/>
              </a:ext>
            </a:extLst>
          </p:cNvPr>
          <p:cNvSpPr/>
          <p:nvPr/>
        </p:nvSpPr>
        <p:spPr>
          <a:xfrm>
            <a:off x="7295231" y="18612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/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/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3571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/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blipFill>
                <a:blip r:embed="rId6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/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blipFill>
                <a:blip r:embed="rId7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0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2210862" cy="92333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315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223959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mul.forward(10, 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print(out)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050743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4865192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080718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456039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CC0FDA3-8E84-482D-87A6-F68198C87E55}"/>
              </a:ext>
            </a:extLst>
          </p:cNvPr>
          <p:cNvSpPr txBox="1"/>
          <p:nvPr/>
        </p:nvSpPr>
        <p:spPr>
          <a:xfrm>
            <a:off x="5491831" y="3064976"/>
            <a:ext cx="45672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정방향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객체안에 저장하는게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중요하다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미분시 필요하기 때문이다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308418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2700">
          <a:solidFill>
            <a:srgbClr val="FF6600"/>
          </a:solidFill>
        </a:ln>
      </a:spPr>
      <a:bodyPr lIns="36000" rIns="36000"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9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 sz="280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>
        <a:spAutoFit/>
      </a:bodyPr>
      <a:lstStyle>
        <a:defPPr algn="l">
          <a:defRPr sz="200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95186</TotalTime>
  <Words>26465</Words>
  <Application>Microsoft Office PowerPoint</Application>
  <PresentationFormat>사용자 지정</PresentationFormat>
  <Paragraphs>10527</Paragraphs>
  <Slides>297</Slides>
  <Notes>284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297</vt:i4>
      </vt:variant>
    </vt:vector>
  </HeadingPairs>
  <TitlesOfParts>
    <vt:vector size="308" baseType="lpstr">
      <vt:lpstr>Candara</vt:lpstr>
      <vt:lpstr>Arial</vt:lpstr>
      <vt:lpstr>맑은 고딕</vt:lpstr>
      <vt:lpstr>Consolas</vt:lpstr>
      <vt:lpstr>굴림</vt:lpstr>
      <vt:lpstr>Cambria Math</vt:lpstr>
      <vt:lpstr>고도 M</vt:lpstr>
      <vt:lpstr>Microsoft Sans Serif</vt:lpstr>
      <vt:lpstr>1_제목 슬라이드</vt:lpstr>
      <vt:lpstr>38_기본 디자인</vt:lpstr>
      <vt:lpstr>39_기본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3978</cp:revision>
  <dcterms:created xsi:type="dcterms:W3CDTF">2008-02-04T08:04:25Z</dcterms:created>
  <dcterms:modified xsi:type="dcterms:W3CDTF">2022-02-24T11:56:23Z</dcterms:modified>
</cp:coreProperties>
</file>